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/>
            </a:pPr>
            <a:r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For example: MySQL, Oracle, etc are a very popular commercial database which is used in different applications.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DBMS provides an interface to perform various operations like database creation, storing data in it, updating data, creating a table in the database and a lot more.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Data Model is the modeling of the data description, data semantics, and consistency constraints of the data.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Relational Data Model: This type of model designs the data in the form of rows and columns within a table.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Thus, a relational model uses tables for representing data and in-between relationships.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This model was initially described by Edgar F.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relational data model is the widely used model which is primarily used by commercial data processing applications.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Entity-Relationship Data Model: An ER model is the logical representation of data as objects and relationships among them.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This model was designed by Peter Chen and published in 1976 papers.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For example, student_name, student_id describes the 'student' entity.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