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Web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development?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Web development refers to the process of creating websites.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This process is based on  a number of steps, which we will cover in more detail when we explore the tools  involved in each process.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two parts of a typical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As we go further, we will discuss individual web development technologies and tools  used to create websites.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But before that, we need to be clear on the two distinct parts of  a website: the frontend and the backend.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Frontend refers to all those parts of a website that a user can see on their screen and  interact with.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two parts of a typical website 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 typical user is generally unaware of what goes on at the  backend.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Web Technologies?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Web technologies are the various tools and techniques that are utilised in the process of  communication between different types of devices over the internet.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To understand this term in a better manner, lets break it down into two pieces: web  and technology.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The web, in this case, refers to the World Wide Web, more commonly known as WWW.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Web Technologies? 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It first came into being in 1989 when famous scientist and engineer, Tim Berners-Lee,  came up with an efficient mechanism to share resources between scientists all over the  world.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Different Types Of Web Technologies?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Since we have a limited space to examine the wide array of web technologies available,  we have picked a few that are used most often by both beginners and experts in the  industry.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The basics, which will cover web browsers and some web app development  fundamentals  2.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Programming languages and frameworks which are used in the development  of websites  3.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Different Types Of Web Technologies? 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Databases that are used at the backend to store data required or collected  by websites  4.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Some protocols, that is, rules for communicating on the web  5.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In this section, we will talk about web browsers and some other web fundamentals.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Browsers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Web browsers, often just called browsers, make it possible for us to view all the  resources that are part of the World Wide Web.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You can think of the server as a  combination of software and hardware that receives the clients requests and then  sends the requested resource to the client.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Whenever you enter a URL into a browsers address bar, it relays your request to the  server and then fetches and displays whatever the user requested for.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Browsers 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 Some popular web browsers are Opera, Mozilla Firefox, Google Chrome, and Safari.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Frontend Vs Backend Development Technologies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