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69" r:id="rId4"/>
    <p:sldId id="268" r:id="rId5"/>
    <p:sldId id="259" r:id="rId6"/>
    <p:sldId id="260" r:id="rId7"/>
    <p:sldId id="264" r:id="rId8"/>
    <p:sldId id="270" r:id="rId9"/>
    <p:sldId id="271" r:id="rId10"/>
    <p:sldId id="273" r:id="rId11"/>
    <p:sldId id="274" r:id="rId12"/>
    <p:sldId id="275" r:id="rId13"/>
    <p:sldId id="272" r:id="rId14"/>
    <p:sldId id="276" r:id="rId15"/>
    <p:sldId id="265" r:id="rId16"/>
    <p:sldId id="266"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A61585A-CC26-423C-A51A-F39FE82BCF7D}" type="datetimeFigureOut">
              <a:rPr lang="en-US" smtClean="0"/>
              <a:t>4/24/2019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54606F9-B8B0-4F50-89E7-3E7E40EB46D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A61585A-CC26-423C-A51A-F39FE82BCF7D}"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606F9-B8B0-4F50-89E7-3E7E40EB46D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A61585A-CC26-423C-A51A-F39FE82BCF7D}"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606F9-B8B0-4F50-89E7-3E7E40EB46D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A61585A-CC26-423C-A51A-F39FE82BCF7D}"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606F9-B8B0-4F50-89E7-3E7E40EB46D8}"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A61585A-CC26-423C-A51A-F39FE82BCF7D}"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606F9-B8B0-4F50-89E7-3E7E40EB46D8}"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A61585A-CC26-423C-A51A-F39FE82BCF7D}"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4606F9-B8B0-4F50-89E7-3E7E40EB46D8}"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A61585A-CC26-423C-A51A-F39FE82BCF7D}" type="datetimeFigureOut">
              <a:rPr lang="en-US" smtClean="0"/>
              <a:t>4/24/2019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4606F9-B8B0-4F50-89E7-3E7E40EB46D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A61585A-CC26-423C-A51A-F39FE82BCF7D}" type="datetimeFigureOut">
              <a:rPr lang="en-US" smtClean="0"/>
              <a:t>4/24/2019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4606F9-B8B0-4F50-89E7-3E7E40EB46D8}"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61585A-CC26-423C-A51A-F39FE82BCF7D}" type="datetimeFigureOut">
              <a:rPr lang="en-US" smtClean="0"/>
              <a:t>4/24/2019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4606F9-B8B0-4F50-89E7-3E7E40EB46D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5A61585A-CC26-423C-A51A-F39FE82BCF7D}"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4606F9-B8B0-4F50-89E7-3E7E40EB46D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A61585A-CC26-423C-A51A-F39FE82BCF7D}" type="datetimeFigureOut">
              <a:rPr lang="en-US" smtClean="0"/>
              <a:t>4/24/2019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54606F9-B8B0-4F50-89E7-3E7E40EB46D8}"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A61585A-CC26-423C-A51A-F39FE82BCF7D}" type="datetimeFigureOut">
              <a:rPr lang="en-US" smtClean="0"/>
              <a:t>4/24/2019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54606F9-B8B0-4F50-89E7-3E7E40EB46D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kritikakapoor.pythonanywhere.com/" TargetMode="External"/><Relationship Id="rId2" Type="http://schemas.openxmlformats.org/officeDocument/2006/relationships/hyperlink" Target="https://github.com/sriyasamptur/webframeworks.healthkraf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391400" cy="2743200"/>
          </a:xfrm>
        </p:spPr>
        <p:txBody>
          <a:bodyPr/>
          <a:lstStyle/>
          <a:p>
            <a:pPr algn="ctr"/>
            <a:r>
              <a:rPr lang="en-US" sz="6000" dirty="0" err="1"/>
              <a:t>Healthkraft</a:t>
            </a:r>
            <a:br>
              <a:rPr lang="en-US" dirty="0"/>
            </a:br>
            <a:r>
              <a:rPr lang="en-US" sz="4000" dirty="0">
                <a:latin typeface="High Tower Text" pitchFamily="18" charset="0"/>
                <a:cs typeface="Arial" pitchFamily="34" charset="0"/>
              </a:rPr>
              <a:t>Better starts here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CD88BB9-AC4D-45FA-B085-49E0AF29B9AA}"/>
              </a:ext>
            </a:extLst>
          </p:cNvPr>
          <p:cNvPicPr>
            <a:picLocks noGrp="1"/>
          </p:cNvPicPr>
          <p:nvPr>
            <p:ph idx="1"/>
          </p:nvPr>
        </p:nvPicPr>
        <p:blipFill>
          <a:blip r:embed="rId2"/>
          <a:stretch>
            <a:fillRect/>
          </a:stretch>
        </p:blipFill>
        <p:spPr>
          <a:xfrm>
            <a:off x="546958" y="990600"/>
            <a:ext cx="8050083" cy="4525962"/>
          </a:xfrm>
          <a:prstGeom prst="rect">
            <a:avLst/>
          </a:prstGeom>
        </p:spPr>
      </p:pic>
    </p:spTree>
    <p:extLst>
      <p:ext uri="{BB962C8B-B14F-4D97-AF65-F5344CB8AC3E}">
        <p14:creationId xmlns:p14="http://schemas.microsoft.com/office/powerpoint/2010/main" val="3568199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36D1904-9F0A-4021-AD31-4C7F071EEA44}"/>
              </a:ext>
            </a:extLst>
          </p:cNvPr>
          <p:cNvPicPr>
            <a:picLocks noGrp="1"/>
          </p:cNvPicPr>
          <p:nvPr>
            <p:ph idx="1"/>
          </p:nvPr>
        </p:nvPicPr>
        <p:blipFill>
          <a:blip r:embed="rId2"/>
          <a:stretch>
            <a:fillRect/>
          </a:stretch>
        </p:blipFill>
        <p:spPr>
          <a:xfrm>
            <a:off x="546958" y="1166019"/>
            <a:ext cx="8050083" cy="4525962"/>
          </a:xfrm>
          <a:prstGeom prst="rect">
            <a:avLst/>
          </a:prstGeom>
        </p:spPr>
      </p:pic>
    </p:spTree>
    <p:extLst>
      <p:ext uri="{BB962C8B-B14F-4D97-AF65-F5344CB8AC3E}">
        <p14:creationId xmlns:p14="http://schemas.microsoft.com/office/powerpoint/2010/main" val="2249953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16D6895-E170-46FD-92CB-229891497B0C}"/>
              </a:ext>
            </a:extLst>
          </p:cNvPr>
          <p:cNvPicPr>
            <a:picLocks noGrp="1"/>
          </p:cNvPicPr>
          <p:nvPr>
            <p:ph idx="1"/>
          </p:nvPr>
        </p:nvPicPr>
        <p:blipFill>
          <a:blip r:embed="rId2"/>
          <a:stretch>
            <a:fillRect/>
          </a:stretch>
        </p:blipFill>
        <p:spPr>
          <a:xfrm>
            <a:off x="546958" y="1166019"/>
            <a:ext cx="8050083" cy="4525962"/>
          </a:xfrm>
          <a:prstGeom prst="rect">
            <a:avLst/>
          </a:prstGeom>
        </p:spPr>
      </p:pic>
    </p:spTree>
    <p:extLst>
      <p:ext uri="{BB962C8B-B14F-4D97-AF65-F5344CB8AC3E}">
        <p14:creationId xmlns:p14="http://schemas.microsoft.com/office/powerpoint/2010/main" val="4213593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E6F0D88-534E-4821-886C-0811B4CFFEF0}"/>
              </a:ext>
            </a:extLst>
          </p:cNvPr>
          <p:cNvPicPr>
            <a:picLocks noGrp="1"/>
          </p:cNvPicPr>
          <p:nvPr>
            <p:ph idx="1"/>
          </p:nvPr>
        </p:nvPicPr>
        <p:blipFill>
          <a:blip r:embed="rId2"/>
          <a:stretch>
            <a:fillRect/>
          </a:stretch>
        </p:blipFill>
        <p:spPr>
          <a:xfrm>
            <a:off x="546958" y="1166019"/>
            <a:ext cx="8050083" cy="4525962"/>
          </a:xfrm>
          <a:prstGeom prst="rect">
            <a:avLst/>
          </a:prstGeom>
        </p:spPr>
      </p:pic>
    </p:spTree>
    <p:extLst>
      <p:ext uri="{BB962C8B-B14F-4D97-AF65-F5344CB8AC3E}">
        <p14:creationId xmlns:p14="http://schemas.microsoft.com/office/powerpoint/2010/main" val="1984856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3F47A8A-8CFA-4D92-B3BD-4A329841416A}"/>
              </a:ext>
            </a:extLst>
          </p:cNvPr>
          <p:cNvPicPr>
            <a:picLocks noGrp="1"/>
          </p:cNvPicPr>
          <p:nvPr>
            <p:ph idx="1"/>
          </p:nvPr>
        </p:nvPicPr>
        <p:blipFill>
          <a:blip r:embed="rId2"/>
          <a:stretch>
            <a:fillRect/>
          </a:stretch>
        </p:blipFill>
        <p:spPr>
          <a:xfrm>
            <a:off x="546958" y="1166019"/>
            <a:ext cx="8050083" cy="4525962"/>
          </a:xfrm>
          <a:prstGeom prst="rect">
            <a:avLst/>
          </a:prstGeom>
        </p:spPr>
      </p:pic>
    </p:spTree>
    <p:extLst>
      <p:ext uri="{BB962C8B-B14F-4D97-AF65-F5344CB8AC3E}">
        <p14:creationId xmlns:p14="http://schemas.microsoft.com/office/powerpoint/2010/main" val="3846494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latin typeface="Times New Roman" pitchFamily="18" charset="0"/>
                <a:cs typeface="Times New Roman" pitchFamily="18" charset="0"/>
              </a:rPr>
              <a:t>We learnt how to make a full fledged website using </a:t>
            </a:r>
            <a:r>
              <a:rPr lang="en-US" dirty="0" err="1">
                <a:latin typeface="Times New Roman" pitchFamily="18" charset="0"/>
                <a:cs typeface="Times New Roman" pitchFamily="18" charset="0"/>
              </a:rPr>
              <a:t>django</a:t>
            </a:r>
            <a:r>
              <a:rPr lang="en-US" dirty="0">
                <a:latin typeface="Times New Roman" pitchFamily="18" charset="0"/>
                <a:cs typeface="Times New Roman" pitchFamily="18" charset="0"/>
              </a:rPr>
              <a:t> with much more better features than just using html or </a:t>
            </a:r>
            <a:r>
              <a:rPr lang="en-US" dirty="0" err="1">
                <a:latin typeface="Times New Roman" pitchFamily="18" charset="0"/>
                <a:cs typeface="Times New Roman" pitchFamily="18" charset="0"/>
              </a:rPr>
              <a:t>css</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While making the website in </a:t>
            </a:r>
            <a:r>
              <a:rPr lang="en-US" dirty="0" err="1">
                <a:latin typeface="Times New Roman" pitchFamily="18" charset="0"/>
                <a:cs typeface="Times New Roman" pitchFamily="18" charset="0"/>
              </a:rPr>
              <a:t>django</a:t>
            </a:r>
            <a:r>
              <a:rPr lang="en-US" dirty="0">
                <a:latin typeface="Times New Roman" pitchFamily="18" charset="0"/>
                <a:cs typeface="Times New Roman" pitchFamily="18" charset="0"/>
              </a:rPr>
              <a:t>, it was much easier with the built in administrative interface which enables to mange the data easily.</a:t>
            </a:r>
          </a:p>
        </p:txBody>
      </p:sp>
      <p:sp>
        <p:nvSpPr>
          <p:cNvPr id="3" name="Title 2"/>
          <p:cNvSpPr>
            <a:spLocks noGrp="1"/>
          </p:cNvSpPr>
          <p:nvPr>
            <p:ph type="title"/>
          </p:nvPr>
        </p:nvSpPr>
        <p:spPr/>
        <p:txBody>
          <a:bodyPr/>
          <a:lstStyle/>
          <a:p>
            <a:r>
              <a:rPr lang="en-US" dirty="0"/>
              <a:t>Takeaways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a:latin typeface="Times New Roman" pitchFamily="18" charset="0"/>
                <a:cs typeface="Times New Roman" pitchFamily="18" charset="0"/>
              </a:rPr>
              <a:t>Converting the php script to Django was a challenge when it came to dynamic webpages.</a:t>
            </a:r>
          </a:p>
          <a:p>
            <a:pPr>
              <a:buFont typeface="Arial" panose="020B0604020202020204" pitchFamily="34" charset="0"/>
              <a:buChar char="•"/>
            </a:pPr>
            <a:endParaRPr lang="en-US" dirty="0">
              <a:latin typeface="Times New Roman" pitchFamily="18" charset="0"/>
              <a:cs typeface="Times New Roman" pitchFamily="18" charset="0"/>
            </a:endParaRPr>
          </a:p>
          <a:p>
            <a:pPr>
              <a:buFont typeface="Arial" panose="020B0604020202020204" pitchFamily="34" charset="0"/>
              <a:buChar char="•"/>
            </a:pPr>
            <a:r>
              <a:rPr lang="en-US" dirty="0">
                <a:latin typeface="Times New Roman" pitchFamily="18" charset="0"/>
                <a:cs typeface="Times New Roman" pitchFamily="18" charset="0"/>
              </a:rPr>
              <a:t>Linking static images in different webpages of the website was a challenge.</a:t>
            </a:r>
          </a:p>
          <a:p>
            <a:pPr>
              <a:buFont typeface="Arial" panose="020B0604020202020204" pitchFamily="34" charset="0"/>
              <a:buChar char="•"/>
            </a:pPr>
            <a:endParaRPr lang="en-US" dirty="0">
              <a:latin typeface="Times New Roman" pitchFamily="18" charset="0"/>
              <a:cs typeface="Times New Roman" pitchFamily="18" charset="0"/>
            </a:endParaRPr>
          </a:p>
          <a:p>
            <a:pPr>
              <a:buFont typeface="Arial" panose="020B0604020202020204" pitchFamily="34" charset="0"/>
              <a:buChar char="•"/>
            </a:pPr>
            <a:r>
              <a:rPr lang="en-US" dirty="0">
                <a:latin typeface="Times New Roman" pitchFamily="18" charset="0"/>
                <a:cs typeface="Times New Roman" pitchFamily="18" charset="0"/>
              </a:rPr>
              <a:t>Sign up and login using Django was tricky compared to the usual php.</a:t>
            </a:r>
          </a:p>
          <a:p>
            <a:pPr marL="109728" indent="0">
              <a:buNone/>
            </a:pPr>
            <a:endParaRPr lang="en-US" dirty="0">
              <a:latin typeface="Times New Roman" pitchFamily="18" charset="0"/>
              <a:cs typeface="Times New Roman" pitchFamily="18" charset="0"/>
            </a:endParaRPr>
          </a:p>
          <a:p>
            <a:pPr marL="109728" indent="0">
              <a:buNone/>
            </a:pPr>
            <a:endParaRPr lang="en-US" dirty="0"/>
          </a:p>
        </p:txBody>
      </p:sp>
      <p:sp>
        <p:nvSpPr>
          <p:cNvPr id="3" name="Title 2"/>
          <p:cNvSpPr>
            <a:spLocks noGrp="1"/>
          </p:cNvSpPr>
          <p:nvPr>
            <p:ph type="title"/>
          </p:nvPr>
        </p:nvSpPr>
        <p:spPr/>
        <p:txBody>
          <a:bodyPr>
            <a:normAutofit/>
          </a:bodyPr>
          <a:lstStyle/>
          <a:p>
            <a:r>
              <a:rPr lang="en-US" dirty="0"/>
              <a:t>Challenges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400" b="1" dirty="0">
                <a:latin typeface="Times New Roman" pitchFamily="18" charset="0"/>
                <a:cs typeface="Times New Roman" pitchFamily="18" charset="0"/>
              </a:rPr>
              <a:t>Name: </a:t>
            </a:r>
            <a:r>
              <a:rPr lang="en-US" sz="2400" dirty="0">
                <a:latin typeface="Times New Roman" pitchFamily="18" charset="0"/>
                <a:cs typeface="Times New Roman" pitchFamily="18" charset="0"/>
              </a:rPr>
              <a:t>S </a:t>
            </a:r>
            <a:r>
              <a:rPr lang="en-US" sz="2400" dirty="0" err="1">
                <a:latin typeface="Times New Roman" pitchFamily="18" charset="0"/>
                <a:cs typeface="Times New Roman" pitchFamily="18" charset="0"/>
              </a:rPr>
              <a:t>Sriya</a:t>
            </a:r>
            <a:r>
              <a:rPr lang="en-US" sz="2400" dirty="0">
                <a:latin typeface="Times New Roman" pitchFamily="18" charset="0"/>
                <a:cs typeface="Times New Roman" pitchFamily="18" charset="0"/>
              </a:rPr>
              <a:t> </a:t>
            </a:r>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USN   : </a:t>
            </a:r>
            <a:r>
              <a:rPr lang="en-US" sz="2400" dirty="0">
                <a:latin typeface="Times New Roman" pitchFamily="18" charset="0"/>
                <a:cs typeface="Times New Roman" pitchFamily="18" charset="0"/>
              </a:rPr>
              <a:t>PES1201700048</a:t>
            </a:r>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Email id</a:t>
            </a:r>
            <a:r>
              <a:rPr lang="en-US" sz="2400" dirty="0"/>
              <a:t>: </a:t>
            </a:r>
            <a:r>
              <a:rPr lang="en-US" sz="2400" dirty="0">
                <a:latin typeface="Times New Roman" pitchFamily="18" charset="0"/>
                <a:cs typeface="Times New Roman" pitchFamily="18" charset="0"/>
              </a:rPr>
              <a:t>sriyasamptur@gmail.com</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Name</a:t>
            </a:r>
            <a:r>
              <a:rPr lang="en-US" sz="2400" dirty="0">
                <a:latin typeface="Times New Roman" pitchFamily="18" charset="0"/>
                <a:cs typeface="Times New Roman" pitchFamily="18" charset="0"/>
              </a:rPr>
              <a:t>: Kritika Kapoor</a:t>
            </a:r>
          </a:p>
          <a:p>
            <a:r>
              <a:rPr lang="en-US" sz="2400" b="1" dirty="0">
                <a:latin typeface="Times New Roman" pitchFamily="18" charset="0"/>
                <a:cs typeface="Times New Roman" pitchFamily="18" charset="0"/>
              </a:rPr>
              <a:t>USN</a:t>
            </a:r>
            <a:r>
              <a:rPr lang="en-US" sz="2400" dirty="0">
                <a:latin typeface="Times New Roman" pitchFamily="18" charset="0"/>
                <a:cs typeface="Times New Roman" pitchFamily="18" charset="0"/>
              </a:rPr>
              <a:t>:  PES1201701868</a:t>
            </a:r>
          </a:p>
          <a:p>
            <a:r>
              <a:rPr lang="en-US" sz="2400" b="1" dirty="0">
                <a:latin typeface="Times New Roman" pitchFamily="18" charset="0"/>
                <a:cs typeface="Times New Roman" pitchFamily="18" charset="0"/>
              </a:rPr>
              <a:t>Email Id</a:t>
            </a:r>
            <a:r>
              <a:rPr lang="en-US" sz="2400" dirty="0">
                <a:latin typeface="Times New Roman" pitchFamily="18" charset="0"/>
                <a:cs typeface="Times New Roman" pitchFamily="18" charset="0"/>
              </a:rPr>
              <a:t>:kritika90mahi@gmail.com</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Name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Lavanya</a:t>
            </a:r>
            <a:r>
              <a:rPr lang="en-US" sz="2400" dirty="0">
                <a:latin typeface="Times New Roman" pitchFamily="18" charset="0"/>
                <a:cs typeface="Times New Roman" pitchFamily="18" charset="0"/>
              </a:rPr>
              <a:t> L</a:t>
            </a:r>
          </a:p>
          <a:p>
            <a:r>
              <a:rPr lang="en-US" sz="2400" b="1" dirty="0">
                <a:latin typeface="Times New Roman" pitchFamily="18" charset="0"/>
                <a:cs typeface="Times New Roman" pitchFamily="18" charset="0"/>
              </a:rPr>
              <a:t>USN</a:t>
            </a:r>
            <a:r>
              <a:rPr lang="en-US" sz="2400" dirty="0">
                <a:latin typeface="Times New Roman" pitchFamily="18" charset="0"/>
                <a:cs typeface="Times New Roman" pitchFamily="18" charset="0"/>
              </a:rPr>
              <a:t>: PES1201700798</a:t>
            </a:r>
          </a:p>
          <a:p>
            <a:r>
              <a:rPr lang="en-US" sz="2400" b="1" dirty="0">
                <a:latin typeface="Times New Roman" pitchFamily="18" charset="0"/>
                <a:cs typeface="Times New Roman" pitchFamily="18" charset="0"/>
              </a:rPr>
              <a:t>Email id</a:t>
            </a:r>
            <a:r>
              <a:rPr lang="en-US" sz="2400" dirty="0">
                <a:latin typeface="Times New Roman" pitchFamily="18" charset="0"/>
                <a:cs typeface="Times New Roman" pitchFamily="18" charset="0"/>
              </a:rPr>
              <a:t>: lavanyakumar2102@gmail.com</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pPr>
              <a:buNone/>
            </a:pPr>
            <a:endParaRPr lang="en-US" dirty="0"/>
          </a:p>
        </p:txBody>
      </p:sp>
      <p:sp>
        <p:nvSpPr>
          <p:cNvPr id="3" name="Title 2"/>
          <p:cNvSpPr>
            <a:spLocks noGrp="1"/>
          </p:cNvSpPr>
          <p:nvPr>
            <p:ph type="title"/>
          </p:nvPr>
        </p:nvSpPr>
        <p:spPr/>
        <p:txBody>
          <a:bodyPr/>
          <a:lstStyle/>
          <a:p>
            <a:r>
              <a:rPr lang="en-US" dirty="0"/>
              <a:t>Contact info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6900672"/>
          </a:xfrm>
        </p:spPr>
        <p:txBody>
          <a:bodyPr>
            <a:normAutofit/>
          </a:bodyPr>
          <a:lstStyle/>
          <a:p>
            <a:r>
              <a:rPr lang="en-IN" sz="2000" dirty="0" err="1"/>
              <a:t>Healthkraft</a:t>
            </a:r>
            <a:r>
              <a:rPr lang="en-IN" sz="2000" dirty="0"/>
              <a:t> provides a wide range of features which are not present in a single website on the internet. This sets the website apart from the other healthcare websites. </a:t>
            </a:r>
            <a:r>
              <a:rPr lang="en-US" sz="2000" dirty="0" err="1"/>
              <a:t>Healthkraft</a:t>
            </a:r>
            <a:r>
              <a:rPr lang="en-US" sz="2000" dirty="0"/>
              <a:t> is a healthcare website which provides precise and quick information which a visitor needs about his/her health in a very few steps. </a:t>
            </a:r>
            <a:endParaRPr lang="en-IN" sz="2000" dirty="0"/>
          </a:p>
          <a:p>
            <a:r>
              <a:rPr lang="en-IN" sz="2000" dirty="0"/>
              <a:t>Nutrition is the intake of food considered in relation to the body’s dietary needs. Good nutrition – an adequate, well balanced diet combined with regular physical activity – is a cornerstone of good health. Poor nutrition can lead to reduced immunity, increased susceptibility to disease, impaired physical and mental development, and reduced productivity and thus our website gives information on the best food essential nutrition like carbohydrates, proteins etc. </a:t>
            </a:r>
          </a:p>
          <a:p>
            <a:pPr>
              <a:buNone/>
            </a:pP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t>Website description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A2A7E8-DEFE-4CD9-A1D8-ECEBD06955E6}"/>
              </a:ext>
            </a:extLst>
          </p:cNvPr>
          <p:cNvSpPr>
            <a:spLocks noGrp="1"/>
          </p:cNvSpPr>
          <p:nvPr>
            <p:ph idx="1"/>
          </p:nvPr>
        </p:nvSpPr>
        <p:spPr>
          <a:xfrm>
            <a:off x="457200" y="1481328"/>
            <a:ext cx="8229600" cy="4690872"/>
          </a:xfrm>
        </p:spPr>
        <p:txBody>
          <a:bodyPr>
            <a:normAutofit/>
          </a:bodyPr>
          <a:lstStyle/>
          <a:p>
            <a:r>
              <a:rPr lang="en-IN" sz="2200" dirty="0"/>
              <a:t>This website also gives information on different types of diets like </a:t>
            </a:r>
            <a:r>
              <a:rPr lang="en-IN" sz="2200" dirty="0" err="1"/>
              <a:t>atkins</a:t>
            </a:r>
            <a:r>
              <a:rPr lang="en-IN" sz="2200" dirty="0"/>
              <a:t>, ketogenic etc. It gives information like what food items should be taken for the respective diet, what are the benefits etc.  </a:t>
            </a:r>
          </a:p>
          <a:p>
            <a:r>
              <a:rPr lang="en-IN" sz="2200" dirty="0"/>
              <a:t>A few healthy recipes are provided like recipes for salads, smoothies and soups along with the nutrition facts like the calorie intake, the amount of fat, protein and carbohydrate per serving. The information about the food essentials in the form of food pyramid (proteins, fats etc) can also be accessed.  </a:t>
            </a:r>
          </a:p>
          <a:p>
            <a:r>
              <a:rPr lang="en-IN" sz="2200" dirty="0"/>
              <a:t>The most important feature is the login page where user details are captured.  Trending articles on healthcare are also provided. </a:t>
            </a:r>
            <a:endParaRPr lang="en-IN" dirty="0"/>
          </a:p>
        </p:txBody>
      </p:sp>
      <p:sp>
        <p:nvSpPr>
          <p:cNvPr id="3" name="Title 2">
            <a:extLst>
              <a:ext uri="{FF2B5EF4-FFF2-40B4-BE49-F238E27FC236}">
                <a16:creationId xmlns:a16="http://schemas.microsoft.com/office/drawing/2014/main" id="{318E95D7-30F3-4316-AA62-9A71B47B5891}"/>
              </a:ext>
            </a:extLst>
          </p:cNvPr>
          <p:cNvSpPr>
            <a:spLocks noGrp="1"/>
          </p:cNvSpPr>
          <p:nvPr>
            <p:ph type="title"/>
          </p:nvPr>
        </p:nvSpPr>
        <p:spPr/>
        <p:txBody>
          <a:bodyPr/>
          <a:lstStyle/>
          <a:p>
            <a:r>
              <a:rPr lang="en-US" dirty="0"/>
              <a:t>Website description</a:t>
            </a:r>
            <a:endParaRPr lang="en-IN" dirty="0"/>
          </a:p>
        </p:txBody>
      </p:sp>
    </p:spTree>
    <p:extLst>
      <p:ext uri="{BB962C8B-B14F-4D97-AF65-F5344CB8AC3E}">
        <p14:creationId xmlns:p14="http://schemas.microsoft.com/office/powerpoint/2010/main" val="3851285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27CEFC-DBBF-4C4E-853B-A005EFDC0784}"/>
              </a:ext>
            </a:extLst>
          </p:cNvPr>
          <p:cNvSpPr>
            <a:spLocks noGrp="1"/>
          </p:cNvSpPr>
          <p:nvPr>
            <p:ph idx="1"/>
          </p:nvPr>
        </p:nvSpPr>
        <p:spPr/>
        <p:txBody>
          <a:bodyPr>
            <a:normAutofit/>
          </a:bodyPr>
          <a:lstStyle/>
          <a:p>
            <a:r>
              <a:rPr lang="en-IN" sz="2200" dirty="0"/>
              <a:t>The features provided by our website includes calculating BMI (Body mass index) which is a key index for relating weight to height. Along with the value it tells us whether a person is overweight, underweight or normal which gives an idea to the user on what needs to be done in order to achieve the normal condition. </a:t>
            </a:r>
          </a:p>
          <a:p>
            <a:r>
              <a:rPr lang="en-IN" sz="2200" dirty="0"/>
              <a:t>The website also gives some meaningful information about fitness. The website has audio videos on Fitness that have been chosen and linked from </a:t>
            </a:r>
            <a:r>
              <a:rPr lang="en-IN" sz="2200" dirty="0" err="1"/>
              <a:t>youtube</a:t>
            </a:r>
            <a:r>
              <a:rPr lang="en-IN" sz="2200" dirty="0"/>
              <a:t> to be made readily available to view so that people are able to   maintain their most optimum weight with exercise and are able to avoid many health problems.  </a:t>
            </a:r>
          </a:p>
          <a:p>
            <a:endParaRPr lang="en-IN" dirty="0"/>
          </a:p>
        </p:txBody>
      </p:sp>
      <p:sp>
        <p:nvSpPr>
          <p:cNvPr id="3" name="Title 2">
            <a:extLst>
              <a:ext uri="{FF2B5EF4-FFF2-40B4-BE49-F238E27FC236}">
                <a16:creationId xmlns:a16="http://schemas.microsoft.com/office/drawing/2014/main" id="{4F44FC8F-9456-47CC-B587-751C633088CF}"/>
              </a:ext>
            </a:extLst>
          </p:cNvPr>
          <p:cNvSpPr>
            <a:spLocks noGrp="1"/>
          </p:cNvSpPr>
          <p:nvPr>
            <p:ph type="title"/>
          </p:nvPr>
        </p:nvSpPr>
        <p:spPr/>
        <p:txBody>
          <a:bodyPr/>
          <a:lstStyle/>
          <a:p>
            <a:r>
              <a:rPr lang="en-US" dirty="0"/>
              <a:t>Website description</a:t>
            </a:r>
            <a:endParaRPr lang="en-IN" dirty="0"/>
          </a:p>
        </p:txBody>
      </p:sp>
    </p:spTree>
    <p:extLst>
      <p:ext uri="{BB962C8B-B14F-4D97-AF65-F5344CB8AC3E}">
        <p14:creationId xmlns:p14="http://schemas.microsoft.com/office/powerpoint/2010/main" val="573152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81328"/>
            <a:ext cx="9220200" cy="4525963"/>
          </a:xfrm>
        </p:spPr>
        <p:txBody>
          <a:bodyPr>
            <a:normAutofit/>
          </a:bodyPr>
          <a:lstStyle/>
          <a:p>
            <a:pPr>
              <a:buNone/>
            </a:pPr>
            <a:endParaRPr lang="en-IN" sz="26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endParaRPr>
          </a:p>
          <a:p>
            <a:pPr>
              <a:buNone/>
            </a:pPr>
            <a:r>
              <a:rPr lang="en-IN" sz="2400" dirty="0">
                <a:hlinkClick r:id="rId3">
                  <a:extLst>
                    <a:ext uri="{A12FA001-AC4F-418D-AE19-62706E023703}">
                      <ahyp:hlinkClr xmlns:ahyp="http://schemas.microsoft.com/office/drawing/2018/hyperlinkcolor" val="tx"/>
                    </a:ext>
                  </a:extLst>
                </a:hlinkClick>
              </a:rPr>
              <a:t>http://kritikakapoor.pythonanywhere.com/</a:t>
            </a:r>
            <a:endParaRPr lang="en-IN" sz="26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endParaRPr>
          </a:p>
        </p:txBody>
      </p:sp>
      <p:sp>
        <p:nvSpPr>
          <p:cNvPr id="3" name="Title 2"/>
          <p:cNvSpPr>
            <a:spLocks noGrp="1"/>
          </p:cNvSpPr>
          <p:nvPr>
            <p:ph type="title"/>
          </p:nvPr>
        </p:nvSpPr>
        <p:spPr/>
        <p:txBody>
          <a:bodyPr>
            <a:normAutofit fontScale="90000"/>
          </a:bodyPr>
          <a:lstStyle/>
          <a:p>
            <a:r>
              <a:rPr lang="en-US" dirty="0"/>
              <a:t>Link to where the website is hosted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latin typeface="Times New Roman" pitchFamily="18" charset="0"/>
                <a:cs typeface="Times New Roman" pitchFamily="18" charset="0"/>
              </a:rPr>
              <a:t> We divided the work equally to get the website done in the most efficient way. Each of us worked on some specific web pages to understand the topic and work on it in a better way.</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S Sriya: home page, diets webpages, healthy recipes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Kritika Kapoor: Login , sign up, </a:t>
            </a:r>
            <a:r>
              <a:rPr lang="en-US" sz="2400" dirty="0" err="1">
                <a:latin typeface="Times New Roman" pitchFamily="18" charset="0"/>
                <a:cs typeface="Times New Roman" pitchFamily="18" charset="0"/>
              </a:rPr>
              <a:t>bmi</a:t>
            </a:r>
            <a:r>
              <a:rPr lang="en-US" sz="2400" dirty="0">
                <a:latin typeface="Times New Roman" pitchFamily="18" charset="0"/>
                <a:cs typeface="Times New Roman" pitchFamily="18" charset="0"/>
              </a:rPr>
              <a:t> calculator</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Lavanya L: Food essentials, Fitness, About us</a:t>
            </a:r>
          </a:p>
          <a:p>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dirty="0"/>
              <a:t>Individual Contribution of each member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Screenshots</a:t>
            </a:r>
          </a:p>
        </p:txBody>
      </p:sp>
      <p:pic>
        <p:nvPicPr>
          <p:cNvPr id="4" name="Content Placeholder 3">
            <a:extLst>
              <a:ext uri="{FF2B5EF4-FFF2-40B4-BE49-F238E27FC236}">
                <a16:creationId xmlns:a16="http://schemas.microsoft.com/office/drawing/2014/main" id="{B326111A-1AC3-4215-B163-23D742AA2FB2}"/>
              </a:ext>
            </a:extLst>
          </p:cNvPr>
          <p:cNvPicPr>
            <a:picLocks noGrp="1"/>
          </p:cNvPicPr>
          <p:nvPr>
            <p:ph idx="1"/>
          </p:nvPr>
        </p:nvPicPr>
        <p:blipFill>
          <a:blip r:embed="rId2"/>
          <a:stretch>
            <a:fillRect/>
          </a:stretch>
        </p:blipFill>
        <p:spPr>
          <a:xfrm>
            <a:off x="670714" y="1295400"/>
            <a:ext cx="8050083" cy="45259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2F1AFB1-C6AF-4053-8EBE-8C67D3C65F9A}"/>
              </a:ext>
            </a:extLst>
          </p:cNvPr>
          <p:cNvPicPr>
            <a:picLocks noGrp="1"/>
          </p:cNvPicPr>
          <p:nvPr>
            <p:ph idx="1"/>
          </p:nvPr>
        </p:nvPicPr>
        <p:blipFill>
          <a:blip r:embed="rId2"/>
          <a:stretch>
            <a:fillRect/>
          </a:stretch>
        </p:blipFill>
        <p:spPr>
          <a:xfrm>
            <a:off x="685800" y="1166019"/>
            <a:ext cx="8050083" cy="4525962"/>
          </a:xfrm>
          <a:prstGeom prst="rect">
            <a:avLst/>
          </a:prstGeom>
        </p:spPr>
      </p:pic>
    </p:spTree>
    <p:extLst>
      <p:ext uri="{BB962C8B-B14F-4D97-AF65-F5344CB8AC3E}">
        <p14:creationId xmlns:p14="http://schemas.microsoft.com/office/powerpoint/2010/main" val="408547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491">
            <a:extLst>
              <a:ext uri="{FF2B5EF4-FFF2-40B4-BE49-F238E27FC236}">
                <a16:creationId xmlns:a16="http://schemas.microsoft.com/office/drawing/2014/main" id="{FBCF25E4-712D-459E-9D83-42385B2F32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15292"/>
            <a:ext cx="7602797" cy="42813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F96ABDBC-1608-46F9-85F2-B8E00706E9B5}"/>
              </a:ext>
            </a:extLst>
          </p:cNvPr>
          <p:cNvSpPr>
            <a:spLocks noChangeArrowheads="1"/>
          </p:cNvSpPr>
          <p:nvPr/>
        </p:nvSpPr>
        <p:spPr bwMode="auto">
          <a:xfrm>
            <a:off x="6350" y="3686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Book Antiqua" panose="0204060205030503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34820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114</TotalTime>
  <Words>604</Words>
  <Application>Microsoft Office PowerPoint</Application>
  <PresentationFormat>On-screen Show (4:3)</PresentationFormat>
  <Paragraphs>49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High Tower Text</vt:lpstr>
      <vt:lpstr>Lucida Sans Unicode</vt:lpstr>
      <vt:lpstr>Times New Roman</vt:lpstr>
      <vt:lpstr>Verdana</vt:lpstr>
      <vt:lpstr>Wingdings 2</vt:lpstr>
      <vt:lpstr>Wingdings 3</vt:lpstr>
      <vt:lpstr>Concourse</vt:lpstr>
      <vt:lpstr>Healthkraft Better starts here </vt:lpstr>
      <vt:lpstr>Website description</vt:lpstr>
      <vt:lpstr>Website description</vt:lpstr>
      <vt:lpstr>Website description</vt:lpstr>
      <vt:lpstr>Link to where the website is hosted</vt:lpstr>
      <vt:lpstr>Individual Contribution of each member</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Takeaways </vt:lpstr>
      <vt:lpstr>Challenges</vt:lpstr>
      <vt:lpstr>Contact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Healthkraft Better starts here</dc:title>
  <dc:creator>user</dc:creator>
  <cp:lastModifiedBy> </cp:lastModifiedBy>
  <cp:revision>9</cp:revision>
  <dcterms:created xsi:type="dcterms:W3CDTF">2019-04-21T06:19:46Z</dcterms:created>
  <dcterms:modified xsi:type="dcterms:W3CDTF">2019-04-24T16:37:10Z</dcterms:modified>
</cp:coreProperties>
</file>