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0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2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7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9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6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9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3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8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8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Store Transactions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Report Highlights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 amount: $57,710.15 across all payment types.</a:t>
            </a:r>
          </a:p>
          <a:p>
            <a:r>
              <a:t>• Debit Card leads with 29.42% of sales, followed by Gift Card (22.44%) and Cash (19.86%).</a:t>
            </a:r>
          </a:p>
          <a:p>
            <a:r>
              <a:t>• Top products by quantity: Tablet (278), Desk (236), and Printer (226).</a:t>
            </a:r>
          </a:p>
          <a:p>
            <a:r>
              <a:t>• Peak sales occur in the Evening time slot.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Payment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Printers generated the highest revenue at $12,728.29.</a:t>
            </a:r>
          </a:p>
          <a:p>
            <a:r>
              <a:t>• Chairs and Desks show strong performance in quantity sold.</a:t>
            </a:r>
          </a:p>
          <a:p>
            <a:r>
              <a:t>• Credit Card and Online channels contribute significantly to total sales.</a:t>
            </a:r>
          </a:p>
          <a:p>
            <a:r>
              <a:t>• Morning sales are lower compared to Afternoon and Evening.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marketing efforts on Evening sales to maximize revenue.</a:t>
            </a:r>
          </a:p>
          <a:p>
            <a:r>
              <a:t>• Expand inventory for top products such as Tablets and Desks.</a:t>
            </a:r>
          </a:p>
          <a:p>
            <a:r>
              <a:t>• Incentivize Credit Card and Online payments to boost digital sales.</a:t>
            </a:r>
          </a:p>
          <a:p>
            <a:r>
              <a:t>• Analyze weekday vs. weekend trends for targeted promotions.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167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Retail Store Transactions Summary</vt:lpstr>
      <vt:lpstr>Overview</vt:lpstr>
      <vt:lpstr>Product &amp; Payment Insights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Gitika Utreja</dc:creator>
  <cp:keywords/>
  <dc:description>generated using python-pptx</dc:description>
  <cp:lastModifiedBy>Gitika Utreja .</cp:lastModifiedBy>
  <cp:revision>2</cp:revision>
  <dcterms:created xsi:type="dcterms:W3CDTF">2013-01-27T09:14:16Z</dcterms:created>
  <dcterms:modified xsi:type="dcterms:W3CDTF">2025-09-25T16:26:23Z</dcterms:modified>
  <cp:category/>
</cp:coreProperties>
</file>