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0" r:id="rId3"/>
    <p:sldId id="257" r:id="rId4"/>
    <p:sldId id="259" r:id="rId5"/>
    <p:sldId id="269" r:id="rId6"/>
    <p:sldId id="258" r:id="rId7"/>
    <p:sldId id="260" r:id="rId8"/>
    <p:sldId id="261" r:id="rId9"/>
    <p:sldId id="262"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CA7EA6-4B88-472C-B225-AF0EC7EC799C}" v="4" dt="2024-02-29T12:19:08.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7" d="100"/>
          <a:sy n="47" d="100"/>
        </p:scale>
        <p:origin x="1416"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tika Goel" userId="79ac567d68f49f13" providerId="LiveId" clId="{11CA7EA6-4B88-472C-B225-AF0EC7EC799C}"/>
    <pc:docChg chg="undo custSel addSld delSld modSld sldOrd">
      <pc:chgData name="Kritika Goel" userId="79ac567d68f49f13" providerId="LiveId" clId="{11CA7EA6-4B88-472C-B225-AF0EC7EC799C}" dt="2024-02-29T12:24:10.059" v="264" actId="113"/>
      <pc:docMkLst>
        <pc:docMk/>
      </pc:docMkLst>
      <pc:sldChg chg="modSp mod">
        <pc:chgData name="Kritika Goel" userId="79ac567d68f49f13" providerId="LiveId" clId="{11CA7EA6-4B88-472C-B225-AF0EC7EC799C}" dt="2024-02-29T12:24:10.059" v="264" actId="113"/>
        <pc:sldMkLst>
          <pc:docMk/>
          <pc:sldMk cId="114262083" sldId="256"/>
        </pc:sldMkLst>
        <pc:spChg chg="mod">
          <ac:chgData name="Kritika Goel" userId="79ac567d68f49f13" providerId="LiveId" clId="{11CA7EA6-4B88-472C-B225-AF0EC7EC799C}" dt="2024-02-29T12:24:10.059" v="264" actId="113"/>
          <ac:spMkLst>
            <pc:docMk/>
            <pc:sldMk cId="114262083" sldId="256"/>
            <ac:spMk id="2" creationId="{CE8FFBDE-F4B1-25C0-3498-E4BB15DC45CA}"/>
          </ac:spMkLst>
        </pc:spChg>
        <pc:spChg chg="mod">
          <ac:chgData name="Kritika Goel" userId="79ac567d68f49f13" providerId="LiveId" clId="{11CA7EA6-4B88-472C-B225-AF0EC7EC799C}" dt="2024-02-29T12:21:16.532" v="251" actId="20577"/>
          <ac:spMkLst>
            <pc:docMk/>
            <pc:sldMk cId="114262083" sldId="256"/>
            <ac:spMk id="3" creationId="{CD6D14AD-61AA-BFBA-7F33-D1CF77627EC4}"/>
          </ac:spMkLst>
        </pc:spChg>
      </pc:sldChg>
      <pc:sldChg chg="modSp mod">
        <pc:chgData name="Kritika Goel" userId="79ac567d68f49f13" providerId="LiveId" clId="{11CA7EA6-4B88-472C-B225-AF0EC7EC799C}" dt="2024-02-29T12:24:01.101" v="261" actId="2711"/>
        <pc:sldMkLst>
          <pc:docMk/>
          <pc:sldMk cId="25495278" sldId="257"/>
        </pc:sldMkLst>
        <pc:spChg chg="mod">
          <ac:chgData name="Kritika Goel" userId="79ac567d68f49f13" providerId="LiveId" clId="{11CA7EA6-4B88-472C-B225-AF0EC7EC799C}" dt="2024-02-29T12:24:01.101" v="261" actId="2711"/>
          <ac:spMkLst>
            <pc:docMk/>
            <pc:sldMk cId="25495278" sldId="257"/>
            <ac:spMk id="2" creationId="{1976824F-F8A2-8FE3-4B0E-49E58330485A}"/>
          </ac:spMkLst>
        </pc:spChg>
        <pc:spChg chg="mod">
          <ac:chgData name="Kritika Goel" userId="79ac567d68f49f13" providerId="LiveId" clId="{11CA7EA6-4B88-472C-B225-AF0EC7EC799C}" dt="2024-02-29T12:20:37.540" v="202" actId="5793"/>
          <ac:spMkLst>
            <pc:docMk/>
            <pc:sldMk cId="25495278" sldId="257"/>
            <ac:spMk id="3" creationId="{F378E12E-88F8-4B2B-9576-F6664DC91062}"/>
          </ac:spMkLst>
        </pc:spChg>
      </pc:sldChg>
      <pc:sldChg chg="modSp mod">
        <pc:chgData name="Kritika Goel" userId="79ac567d68f49f13" providerId="LiveId" clId="{11CA7EA6-4B88-472C-B225-AF0EC7EC799C}" dt="2024-02-29T12:19:53.639" v="200" actId="20577"/>
        <pc:sldMkLst>
          <pc:docMk/>
          <pc:sldMk cId="1302726940" sldId="258"/>
        </pc:sldMkLst>
        <pc:spChg chg="mod">
          <ac:chgData name="Kritika Goel" userId="79ac567d68f49f13" providerId="LiveId" clId="{11CA7EA6-4B88-472C-B225-AF0EC7EC799C}" dt="2024-02-29T12:16:37.187" v="186" actId="20577"/>
          <ac:spMkLst>
            <pc:docMk/>
            <pc:sldMk cId="1302726940" sldId="258"/>
            <ac:spMk id="2" creationId="{DBDF0F71-19B5-A72C-95F6-CBB7F6EABC41}"/>
          </ac:spMkLst>
        </pc:spChg>
        <pc:spChg chg="mod">
          <ac:chgData name="Kritika Goel" userId="79ac567d68f49f13" providerId="LiveId" clId="{11CA7EA6-4B88-472C-B225-AF0EC7EC799C}" dt="2024-02-29T12:19:53.639" v="200" actId="20577"/>
          <ac:spMkLst>
            <pc:docMk/>
            <pc:sldMk cId="1302726940" sldId="258"/>
            <ac:spMk id="3" creationId="{B8E00F00-4782-17E7-50AC-E9383D2BF0C8}"/>
          </ac:spMkLst>
        </pc:spChg>
      </pc:sldChg>
      <pc:sldChg chg="addSp modSp mod ord">
        <pc:chgData name="Kritika Goel" userId="79ac567d68f49f13" providerId="LiveId" clId="{11CA7EA6-4B88-472C-B225-AF0EC7EC799C}" dt="2024-02-29T12:23:58.645" v="260" actId="2711"/>
        <pc:sldMkLst>
          <pc:docMk/>
          <pc:sldMk cId="3690577418" sldId="259"/>
        </pc:sldMkLst>
        <pc:spChg chg="mod">
          <ac:chgData name="Kritika Goel" userId="79ac567d68f49f13" providerId="LiveId" clId="{11CA7EA6-4B88-472C-B225-AF0EC7EC799C}" dt="2024-02-29T12:23:58.645" v="260" actId="2711"/>
          <ac:spMkLst>
            <pc:docMk/>
            <pc:sldMk cId="3690577418" sldId="259"/>
            <ac:spMk id="2" creationId="{ECA3B29B-08FD-81DA-B0A6-A65D43971968}"/>
          </ac:spMkLst>
        </pc:spChg>
        <pc:spChg chg="mod">
          <ac:chgData name="Kritika Goel" userId="79ac567d68f49f13" providerId="LiveId" clId="{11CA7EA6-4B88-472C-B225-AF0EC7EC799C}" dt="2024-02-28T04:38:45.718" v="53" actId="27636"/>
          <ac:spMkLst>
            <pc:docMk/>
            <pc:sldMk cId="3690577418" sldId="259"/>
            <ac:spMk id="3" creationId="{A648BD08-B5DB-2496-AF88-16816F72A328}"/>
          </ac:spMkLst>
        </pc:spChg>
        <pc:picChg chg="add mod">
          <ac:chgData name="Kritika Goel" userId="79ac567d68f49f13" providerId="LiveId" clId="{11CA7EA6-4B88-472C-B225-AF0EC7EC799C}" dt="2024-02-28T04:39:09.891" v="56" actId="208"/>
          <ac:picMkLst>
            <pc:docMk/>
            <pc:sldMk cId="3690577418" sldId="259"/>
            <ac:picMk id="4" creationId="{318ADAF1-67CB-18F2-0262-7C31F1EF1E1C}"/>
          </ac:picMkLst>
        </pc:picChg>
      </pc:sldChg>
      <pc:sldChg chg="addSp modSp mod">
        <pc:chgData name="Kritika Goel" userId="79ac567d68f49f13" providerId="LiveId" clId="{11CA7EA6-4B88-472C-B225-AF0EC7EC799C}" dt="2024-02-29T12:19:35.208" v="198" actId="14100"/>
        <pc:sldMkLst>
          <pc:docMk/>
          <pc:sldMk cId="2373500489" sldId="260"/>
        </pc:sldMkLst>
        <pc:spChg chg="mod">
          <ac:chgData name="Kritika Goel" userId="79ac567d68f49f13" providerId="LiveId" clId="{11CA7EA6-4B88-472C-B225-AF0EC7EC799C}" dt="2024-02-29T12:19:35.208" v="198" actId="14100"/>
          <ac:spMkLst>
            <pc:docMk/>
            <pc:sldMk cId="2373500489" sldId="260"/>
            <ac:spMk id="3" creationId="{F0672825-25F1-A2C4-7795-45495B1F5930}"/>
          </ac:spMkLst>
        </pc:spChg>
        <pc:picChg chg="add mod">
          <ac:chgData name="Kritika Goel" userId="79ac567d68f49f13" providerId="LiveId" clId="{11CA7EA6-4B88-472C-B225-AF0EC7EC799C}" dt="2024-02-29T12:19:25.665" v="197" actId="14100"/>
          <ac:picMkLst>
            <pc:docMk/>
            <pc:sldMk cId="2373500489" sldId="260"/>
            <ac:picMk id="4" creationId="{2202B000-2931-FC40-426B-650A95828D02}"/>
          </ac:picMkLst>
        </pc:picChg>
      </pc:sldChg>
      <pc:sldChg chg="addSp modSp mod">
        <pc:chgData name="Kritika Goel" userId="79ac567d68f49f13" providerId="LiveId" clId="{11CA7EA6-4B88-472C-B225-AF0EC7EC799C}" dt="2024-02-28T04:36:19.850" v="11" actId="20577"/>
        <pc:sldMkLst>
          <pc:docMk/>
          <pc:sldMk cId="1793405117" sldId="261"/>
        </pc:sldMkLst>
        <pc:spChg chg="mod">
          <ac:chgData name="Kritika Goel" userId="79ac567d68f49f13" providerId="LiveId" clId="{11CA7EA6-4B88-472C-B225-AF0EC7EC799C}" dt="2024-02-28T04:36:19.850" v="11" actId="20577"/>
          <ac:spMkLst>
            <pc:docMk/>
            <pc:sldMk cId="1793405117" sldId="261"/>
            <ac:spMk id="3" creationId="{79006BB8-1194-2E8A-BD4B-903A4BAD2AC5}"/>
          </ac:spMkLst>
        </pc:spChg>
        <pc:picChg chg="add mod">
          <ac:chgData name="Kritika Goel" userId="79ac567d68f49f13" providerId="LiveId" clId="{11CA7EA6-4B88-472C-B225-AF0EC7EC799C}" dt="2024-02-28T04:33:53.620" v="6" actId="14100"/>
          <ac:picMkLst>
            <pc:docMk/>
            <pc:sldMk cId="1793405117" sldId="261"/>
            <ac:picMk id="4" creationId="{A48A7E40-5CBF-9304-2FC7-457A4E76F57F}"/>
          </ac:picMkLst>
        </pc:picChg>
      </pc:sldChg>
      <pc:sldChg chg="modSp mod">
        <pc:chgData name="Kritika Goel" userId="79ac567d68f49f13" providerId="LiveId" clId="{11CA7EA6-4B88-472C-B225-AF0EC7EC799C}" dt="2024-02-29T12:18:04.114" v="191" actId="20577"/>
        <pc:sldMkLst>
          <pc:docMk/>
          <pc:sldMk cId="3112698084" sldId="262"/>
        </pc:sldMkLst>
        <pc:spChg chg="mod">
          <ac:chgData name="Kritika Goel" userId="79ac567d68f49f13" providerId="LiveId" clId="{11CA7EA6-4B88-472C-B225-AF0EC7EC799C}" dt="2024-02-29T12:18:04.114" v="191" actId="20577"/>
          <ac:spMkLst>
            <pc:docMk/>
            <pc:sldMk cId="3112698084" sldId="262"/>
            <ac:spMk id="3" creationId="{4D89CFDD-29AD-555E-FD04-6A7A7AD797BC}"/>
          </ac:spMkLst>
        </pc:spChg>
      </pc:sldChg>
      <pc:sldChg chg="modSp del mod">
        <pc:chgData name="Kritika Goel" userId="79ac567d68f49f13" providerId="LiveId" clId="{11CA7EA6-4B88-472C-B225-AF0EC7EC799C}" dt="2024-02-29T12:19:44.862" v="199" actId="2696"/>
        <pc:sldMkLst>
          <pc:docMk/>
          <pc:sldMk cId="1234059602" sldId="263"/>
        </pc:sldMkLst>
        <pc:picChg chg="mod">
          <ac:chgData name="Kritika Goel" userId="79ac567d68f49f13" providerId="LiveId" clId="{11CA7EA6-4B88-472C-B225-AF0EC7EC799C}" dt="2024-02-28T04:40:12.800" v="87" actId="1582"/>
          <ac:picMkLst>
            <pc:docMk/>
            <pc:sldMk cId="1234059602" sldId="263"/>
            <ac:picMk id="4" creationId="{31FDDE76-51CA-11BB-4224-34494006A773}"/>
          </ac:picMkLst>
        </pc:picChg>
      </pc:sldChg>
      <pc:sldChg chg="modSp mod">
        <pc:chgData name="Kritika Goel" userId="79ac567d68f49f13" providerId="LiveId" clId="{11CA7EA6-4B88-472C-B225-AF0EC7EC799C}" dt="2024-02-28T04:41:19.858" v="93" actId="208"/>
        <pc:sldMkLst>
          <pc:docMk/>
          <pc:sldMk cId="725221891" sldId="264"/>
        </pc:sldMkLst>
        <pc:picChg chg="mod">
          <ac:chgData name="Kritika Goel" userId="79ac567d68f49f13" providerId="LiveId" clId="{11CA7EA6-4B88-472C-B225-AF0EC7EC799C}" dt="2024-02-28T04:41:19.858" v="93" actId="208"/>
          <ac:picMkLst>
            <pc:docMk/>
            <pc:sldMk cId="725221891" sldId="264"/>
            <ac:picMk id="4" creationId="{32749387-FCBB-7A13-75D9-CDDCB6100D53}"/>
          </ac:picMkLst>
        </pc:picChg>
      </pc:sldChg>
      <pc:sldChg chg="modSp mod">
        <pc:chgData name="Kritika Goel" userId="79ac567d68f49f13" providerId="LiveId" clId="{11CA7EA6-4B88-472C-B225-AF0EC7EC799C}" dt="2024-02-28T04:41:04.807" v="91" actId="1582"/>
        <pc:sldMkLst>
          <pc:docMk/>
          <pc:sldMk cId="3295235796" sldId="265"/>
        </pc:sldMkLst>
        <pc:picChg chg="mod">
          <ac:chgData name="Kritika Goel" userId="79ac567d68f49f13" providerId="LiveId" clId="{11CA7EA6-4B88-472C-B225-AF0EC7EC799C}" dt="2024-02-28T04:41:04.807" v="91" actId="1582"/>
          <ac:picMkLst>
            <pc:docMk/>
            <pc:sldMk cId="3295235796" sldId="265"/>
            <ac:picMk id="4" creationId="{24D6789D-E0FD-7F0F-6CEE-EC6641072747}"/>
          </ac:picMkLst>
        </pc:picChg>
      </pc:sldChg>
      <pc:sldChg chg="modSp mod">
        <pc:chgData name="Kritika Goel" userId="79ac567d68f49f13" providerId="LiveId" clId="{11CA7EA6-4B88-472C-B225-AF0EC7EC799C}" dt="2024-02-28T04:40:53.967" v="89" actId="1582"/>
        <pc:sldMkLst>
          <pc:docMk/>
          <pc:sldMk cId="3570581215" sldId="266"/>
        </pc:sldMkLst>
        <pc:picChg chg="mod">
          <ac:chgData name="Kritika Goel" userId="79ac567d68f49f13" providerId="LiveId" clId="{11CA7EA6-4B88-472C-B225-AF0EC7EC799C}" dt="2024-02-28T04:40:53.967" v="89" actId="1582"/>
          <ac:picMkLst>
            <pc:docMk/>
            <pc:sldMk cId="3570581215" sldId="266"/>
            <ac:picMk id="4" creationId="{9DF8E401-2827-58FC-2C2A-35A63D065BE3}"/>
          </ac:picMkLst>
        </pc:picChg>
      </pc:sldChg>
      <pc:sldChg chg="modSp new mod">
        <pc:chgData name="Kritika Goel" userId="79ac567d68f49f13" providerId="LiveId" clId="{11CA7EA6-4B88-472C-B225-AF0EC7EC799C}" dt="2024-02-29T12:16:22.585" v="166"/>
        <pc:sldMkLst>
          <pc:docMk/>
          <pc:sldMk cId="33282830" sldId="269"/>
        </pc:sldMkLst>
        <pc:spChg chg="mod">
          <ac:chgData name="Kritika Goel" userId="79ac567d68f49f13" providerId="LiveId" clId="{11CA7EA6-4B88-472C-B225-AF0EC7EC799C}" dt="2024-02-28T05:17:00.474" v="99"/>
          <ac:spMkLst>
            <pc:docMk/>
            <pc:sldMk cId="33282830" sldId="269"/>
            <ac:spMk id="2" creationId="{34CDD35C-B50F-757D-A253-3BC83BFBF2CD}"/>
          </ac:spMkLst>
        </pc:spChg>
        <pc:spChg chg="mod">
          <ac:chgData name="Kritika Goel" userId="79ac567d68f49f13" providerId="LiveId" clId="{11CA7EA6-4B88-472C-B225-AF0EC7EC799C}" dt="2024-02-29T12:16:22.585" v="166"/>
          <ac:spMkLst>
            <pc:docMk/>
            <pc:sldMk cId="33282830" sldId="269"/>
            <ac:spMk id="3" creationId="{BC938FC2-EC46-D2B7-0F89-4FD8F2A6C79B}"/>
          </ac:spMkLst>
        </pc:spChg>
      </pc:sldChg>
      <pc:sldChg chg="modSp add del mod">
        <pc:chgData name="Kritika Goel" userId="79ac567d68f49f13" providerId="LiveId" clId="{11CA7EA6-4B88-472C-B225-AF0EC7EC799C}" dt="2024-02-28T04:39:20.160" v="57" actId="2696"/>
        <pc:sldMkLst>
          <pc:docMk/>
          <pc:sldMk cId="769639037" sldId="269"/>
        </pc:sldMkLst>
        <pc:spChg chg="mod">
          <ac:chgData name="Kritika Goel" userId="79ac567d68f49f13" providerId="LiveId" clId="{11CA7EA6-4B88-472C-B225-AF0EC7EC799C}" dt="2024-02-28T04:37:15.827" v="45" actId="20577"/>
          <ac:spMkLst>
            <pc:docMk/>
            <pc:sldMk cId="769639037" sldId="269"/>
            <ac:spMk id="2" creationId="{844966E2-0504-EA9C-BAC1-A6DEA3DDA5A6}"/>
          </ac:spMkLst>
        </pc:spChg>
        <pc:picChg chg="mod">
          <ac:chgData name="Kritika Goel" userId="79ac567d68f49f13" providerId="LiveId" clId="{11CA7EA6-4B88-472C-B225-AF0EC7EC799C}" dt="2024-02-28T04:38:15.826" v="49" actId="14100"/>
          <ac:picMkLst>
            <pc:docMk/>
            <pc:sldMk cId="769639037" sldId="269"/>
            <ac:picMk id="5" creationId="{A0D974FC-C820-25DC-39BD-208A657933BA}"/>
          </ac:picMkLst>
        </pc:picChg>
      </pc:sldChg>
      <pc:sldChg chg="modSp new mod">
        <pc:chgData name="Kritika Goel" userId="79ac567d68f49f13" providerId="LiveId" clId="{11CA7EA6-4B88-472C-B225-AF0EC7EC799C}" dt="2024-02-29T12:24:03.573" v="262" actId="2711"/>
        <pc:sldMkLst>
          <pc:docMk/>
          <pc:sldMk cId="1613599012" sldId="270"/>
        </pc:sldMkLst>
        <pc:spChg chg="mod">
          <ac:chgData name="Kritika Goel" userId="79ac567d68f49f13" providerId="LiveId" clId="{11CA7EA6-4B88-472C-B225-AF0EC7EC799C}" dt="2024-02-29T12:24:03.573" v="262" actId="2711"/>
          <ac:spMkLst>
            <pc:docMk/>
            <pc:sldMk cId="1613599012" sldId="270"/>
            <ac:spMk id="2" creationId="{E7BA2F56-09E3-726D-8E8D-9E0DB4B6CE9E}"/>
          </ac:spMkLst>
        </pc:spChg>
        <pc:spChg chg="mod">
          <ac:chgData name="Kritika Goel" userId="79ac567d68f49f13" providerId="LiveId" clId="{11CA7EA6-4B88-472C-B225-AF0EC7EC799C}" dt="2024-02-28T05:26:55.451" v="158" actId="2711"/>
          <ac:spMkLst>
            <pc:docMk/>
            <pc:sldMk cId="1613599012" sldId="270"/>
            <ac:spMk id="3" creationId="{46DACD16-44A5-8DA2-0B22-7FF71CA5A195}"/>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FE055B-423B-4881-86B5-6189EDB93AB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313773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FE055B-423B-4881-86B5-6189EDB93AB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235599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FE055B-423B-4881-86B5-6189EDB93AB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1672610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FE055B-423B-4881-86B5-6189EDB93AB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667E145-17E8-427E-8842-DF4E0D58F9C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15497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FE055B-423B-4881-86B5-6189EDB93AB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904260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FE055B-423B-4881-86B5-6189EDB93ABB}"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3013178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FE055B-423B-4881-86B5-6189EDB93ABB}"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359350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E055B-423B-4881-86B5-6189EDB93AB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2427410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4FE055B-423B-4881-86B5-6189EDB93ABB}" type="datetimeFigureOut">
              <a:rPr lang="en-IN" smtClean="0"/>
              <a:t>29-02-2024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667E145-17E8-427E-8842-DF4E0D58F9CF}" type="slidenum">
              <a:rPr lang="en-IN" smtClean="0"/>
              <a:t>‹#›</a:t>
            </a:fld>
            <a:endParaRPr lang="en-IN"/>
          </a:p>
        </p:txBody>
      </p:sp>
    </p:spTree>
    <p:extLst>
      <p:ext uri="{BB962C8B-B14F-4D97-AF65-F5344CB8AC3E}">
        <p14:creationId xmlns:p14="http://schemas.microsoft.com/office/powerpoint/2010/main" val="386144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E055B-423B-4881-86B5-6189EDB93AB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348464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FE055B-423B-4881-86B5-6189EDB93AB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187763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FE055B-423B-4881-86B5-6189EDB93AB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82022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FE055B-423B-4881-86B5-6189EDB93ABB}"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306740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FE055B-423B-4881-86B5-6189EDB93ABB}"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353428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4FE055B-423B-4881-86B5-6189EDB93ABB}"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309285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FE055B-423B-4881-86B5-6189EDB93AB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109057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FE055B-423B-4881-86B5-6189EDB93AB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67E145-17E8-427E-8842-DF4E0D58F9CF}" type="slidenum">
              <a:rPr lang="en-IN" smtClean="0"/>
              <a:t>‹#›</a:t>
            </a:fld>
            <a:endParaRPr lang="en-IN"/>
          </a:p>
        </p:txBody>
      </p:sp>
    </p:spTree>
    <p:extLst>
      <p:ext uri="{BB962C8B-B14F-4D97-AF65-F5344CB8AC3E}">
        <p14:creationId xmlns:p14="http://schemas.microsoft.com/office/powerpoint/2010/main" val="395257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FE055B-423B-4881-86B5-6189EDB93ABB}" type="datetimeFigureOut">
              <a:rPr lang="en-IN" smtClean="0"/>
              <a:t>29-02-2024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667E145-17E8-427E-8842-DF4E0D58F9CF}" type="slidenum">
              <a:rPr lang="en-IN" smtClean="0"/>
              <a:t>‹#›</a:t>
            </a:fld>
            <a:endParaRPr lang="en-IN"/>
          </a:p>
        </p:txBody>
      </p:sp>
    </p:spTree>
    <p:extLst>
      <p:ext uri="{BB962C8B-B14F-4D97-AF65-F5344CB8AC3E}">
        <p14:creationId xmlns:p14="http://schemas.microsoft.com/office/powerpoint/2010/main" val="5024810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FBDE-F4B1-25C0-3498-E4BB15DC45CA}"/>
              </a:ext>
            </a:extLst>
          </p:cNvPr>
          <p:cNvSpPr>
            <a:spLocks noGrp="1"/>
          </p:cNvSpPr>
          <p:nvPr>
            <p:ph type="ctrTitle"/>
          </p:nvPr>
        </p:nvSpPr>
        <p:spPr>
          <a:xfrm>
            <a:off x="680322" y="2733709"/>
            <a:ext cx="8144134" cy="1373070"/>
          </a:xfrm>
        </p:spPr>
        <p:txBody>
          <a:bodyPr/>
          <a:lstStyle/>
          <a:p>
            <a:pPr algn="l"/>
            <a:r>
              <a:rPr lang="en-US" dirty="0">
                <a:latin typeface="Times New Roman" panose="02020603050405020304" pitchFamily="18" charset="0"/>
                <a:cs typeface="Times New Roman" panose="02020603050405020304" pitchFamily="18" charset="0"/>
              </a:rPr>
              <a:t>Data Ingestion and Data Transformation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D6D14AD-61AA-BFBA-7F33-D1CF77627EC4}"/>
              </a:ext>
            </a:extLst>
          </p:cNvPr>
          <p:cNvSpPr>
            <a:spLocks noGrp="1"/>
          </p:cNvSpPr>
          <p:nvPr>
            <p:ph type="subTitle" idx="1"/>
          </p:nvPr>
        </p:nvSpPr>
        <p:spPr/>
        <p:txBody>
          <a:bodyPr/>
          <a:lstStyle/>
          <a:p>
            <a:r>
              <a:rPr lang="en-US" dirty="0"/>
              <a:t>By: Kritika Goel</a:t>
            </a:r>
          </a:p>
          <a:p>
            <a:endParaRPr lang="en-IN" dirty="0"/>
          </a:p>
        </p:txBody>
      </p:sp>
    </p:spTree>
    <p:extLst>
      <p:ext uri="{BB962C8B-B14F-4D97-AF65-F5344CB8AC3E}">
        <p14:creationId xmlns:p14="http://schemas.microsoft.com/office/powerpoint/2010/main" val="114262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21FF-2F78-CA7C-4B91-E67B97E0B5E8}"/>
              </a:ext>
            </a:extLst>
          </p:cNvPr>
          <p:cNvSpPr>
            <a:spLocks noGrp="1"/>
          </p:cNvSpPr>
          <p:nvPr>
            <p:ph type="title"/>
          </p:nvPr>
        </p:nvSpPr>
        <p:spPr/>
        <p:txBody>
          <a:bodyPr>
            <a:normAutofit fontScale="90000"/>
          </a:bodyPr>
          <a:lstStyle/>
          <a:p>
            <a:r>
              <a:rPr lang="en-US" dirty="0"/>
              <a:t>Renaming columns along with removing null values</a:t>
            </a:r>
            <a:br>
              <a:rPr lang="en-US" dirty="0"/>
            </a:br>
            <a:endParaRPr lang="en-IN" dirty="0"/>
          </a:p>
        </p:txBody>
      </p:sp>
      <p:sp>
        <p:nvSpPr>
          <p:cNvPr id="3" name="Content Placeholder 2">
            <a:extLst>
              <a:ext uri="{FF2B5EF4-FFF2-40B4-BE49-F238E27FC236}">
                <a16:creationId xmlns:a16="http://schemas.microsoft.com/office/drawing/2014/main" id="{A82C5779-C25F-71AB-2700-BCD9478B9389}"/>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2749387-FCBB-7A13-75D9-CDDCB6100D53}"/>
              </a:ext>
            </a:extLst>
          </p:cNvPr>
          <p:cNvPicPr>
            <a:picLocks noChangeAspect="1"/>
          </p:cNvPicPr>
          <p:nvPr/>
        </p:nvPicPr>
        <p:blipFill>
          <a:blip r:embed="rId2"/>
          <a:stretch>
            <a:fillRect/>
          </a:stretch>
        </p:blipFill>
        <p:spPr>
          <a:xfrm>
            <a:off x="2707322" y="2627453"/>
            <a:ext cx="5334635" cy="3018155"/>
          </a:xfrm>
          <a:prstGeom prst="rect">
            <a:avLst/>
          </a:prstGeom>
          <a:ln w="28575">
            <a:solidFill>
              <a:schemeClr val="bg1"/>
            </a:solidFill>
          </a:ln>
        </p:spPr>
      </p:pic>
    </p:spTree>
    <p:extLst>
      <p:ext uri="{BB962C8B-B14F-4D97-AF65-F5344CB8AC3E}">
        <p14:creationId xmlns:p14="http://schemas.microsoft.com/office/powerpoint/2010/main" val="72522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7BA7-0579-7905-CEB6-61595E60374C}"/>
              </a:ext>
            </a:extLst>
          </p:cNvPr>
          <p:cNvSpPr>
            <a:spLocks noGrp="1"/>
          </p:cNvSpPr>
          <p:nvPr>
            <p:ph type="title"/>
          </p:nvPr>
        </p:nvSpPr>
        <p:spPr/>
        <p:txBody>
          <a:bodyPr/>
          <a:lstStyle/>
          <a:p>
            <a:r>
              <a:rPr lang="en-US" dirty="0"/>
              <a:t>Selecting Distinct Values</a:t>
            </a:r>
            <a:endParaRPr lang="en-IN" dirty="0"/>
          </a:p>
        </p:txBody>
      </p:sp>
      <p:pic>
        <p:nvPicPr>
          <p:cNvPr id="4" name="Content Placeholder 3">
            <a:extLst>
              <a:ext uri="{FF2B5EF4-FFF2-40B4-BE49-F238E27FC236}">
                <a16:creationId xmlns:a16="http://schemas.microsoft.com/office/drawing/2014/main" id="{24D6789D-E0FD-7F0F-6CEE-EC6641072747}"/>
              </a:ext>
            </a:extLst>
          </p:cNvPr>
          <p:cNvPicPr>
            <a:picLocks noGrp="1" noChangeAspect="1"/>
          </p:cNvPicPr>
          <p:nvPr>
            <p:ph idx="1"/>
          </p:nvPr>
        </p:nvPicPr>
        <p:blipFill>
          <a:blip r:embed="rId2"/>
          <a:stretch>
            <a:fillRect/>
          </a:stretch>
        </p:blipFill>
        <p:spPr>
          <a:xfrm>
            <a:off x="2350307" y="2336800"/>
            <a:ext cx="6275362" cy="3598863"/>
          </a:xfrm>
          <a:prstGeom prst="rect">
            <a:avLst/>
          </a:prstGeom>
          <a:ln w="28575">
            <a:solidFill>
              <a:schemeClr val="bg1"/>
            </a:solidFill>
          </a:ln>
        </p:spPr>
      </p:pic>
    </p:spTree>
    <p:extLst>
      <p:ext uri="{BB962C8B-B14F-4D97-AF65-F5344CB8AC3E}">
        <p14:creationId xmlns:p14="http://schemas.microsoft.com/office/powerpoint/2010/main" val="329523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5F8A-A4FE-0BD2-A6D6-91CAA6707BAF}"/>
              </a:ext>
            </a:extLst>
          </p:cNvPr>
          <p:cNvSpPr>
            <a:spLocks noGrp="1"/>
          </p:cNvSpPr>
          <p:nvPr>
            <p:ph type="title"/>
          </p:nvPr>
        </p:nvSpPr>
        <p:spPr/>
        <p:txBody>
          <a:bodyPr/>
          <a:lstStyle/>
          <a:p>
            <a:r>
              <a:rPr lang="en-US" dirty="0"/>
              <a:t>Performing aggregations</a:t>
            </a:r>
            <a:endParaRPr lang="en-IN" dirty="0"/>
          </a:p>
        </p:txBody>
      </p:sp>
      <p:sp>
        <p:nvSpPr>
          <p:cNvPr id="3" name="Content Placeholder 2">
            <a:extLst>
              <a:ext uri="{FF2B5EF4-FFF2-40B4-BE49-F238E27FC236}">
                <a16:creationId xmlns:a16="http://schemas.microsoft.com/office/drawing/2014/main" id="{8C8CB88C-C033-030A-BA98-3B7D597E9734}"/>
              </a:ext>
            </a:extLst>
          </p:cNvPr>
          <p:cNvSpPr>
            <a:spLocks noGrp="1"/>
          </p:cNvSpPr>
          <p:nvPr>
            <p:ph idx="1"/>
          </p:nvPr>
        </p:nvSpPr>
        <p:spPr/>
        <p:txBody>
          <a:bodyPr>
            <a:normAutofit/>
          </a:bodyPr>
          <a:lstStyle/>
          <a:p>
            <a:r>
              <a:rPr lang="en-US" dirty="0"/>
              <a:t>Here we are taking Sum for example:</a:t>
            </a:r>
          </a:p>
          <a:p>
            <a:endParaRPr lang="en-IN" dirty="0"/>
          </a:p>
          <a:p>
            <a:endParaRPr lang="en-IN" dirty="0"/>
          </a:p>
          <a:p>
            <a:endParaRPr lang="en-IN" dirty="0"/>
          </a:p>
          <a:p>
            <a:endParaRPr lang="en-IN" dirty="0"/>
          </a:p>
          <a:p>
            <a:endParaRPr lang="en-IN" dirty="0"/>
          </a:p>
          <a:p>
            <a:endParaRPr lang="en-IN" dirty="0"/>
          </a:p>
          <a:p>
            <a:pPr marL="0" indent="0">
              <a:buNone/>
            </a:pPr>
            <a:endParaRPr lang="en-IN" b="1" dirty="0">
              <a:solidFill>
                <a:schemeClr val="bg1">
                  <a:lumMod val="95000"/>
                  <a:lumOff val="5000"/>
                </a:schemeClr>
              </a:solidFill>
            </a:endParaRPr>
          </a:p>
        </p:txBody>
      </p:sp>
      <p:pic>
        <p:nvPicPr>
          <p:cNvPr id="4" name="Picture 3">
            <a:extLst>
              <a:ext uri="{FF2B5EF4-FFF2-40B4-BE49-F238E27FC236}">
                <a16:creationId xmlns:a16="http://schemas.microsoft.com/office/drawing/2014/main" id="{9DF8E401-2827-58FC-2C2A-35A63D065BE3}"/>
              </a:ext>
            </a:extLst>
          </p:cNvPr>
          <p:cNvPicPr>
            <a:picLocks noChangeAspect="1"/>
          </p:cNvPicPr>
          <p:nvPr/>
        </p:nvPicPr>
        <p:blipFill>
          <a:blip r:embed="rId2"/>
          <a:stretch>
            <a:fillRect/>
          </a:stretch>
        </p:blipFill>
        <p:spPr>
          <a:xfrm>
            <a:off x="2621496" y="3078512"/>
            <a:ext cx="5731510" cy="3220085"/>
          </a:xfrm>
          <a:prstGeom prst="rect">
            <a:avLst/>
          </a:prstGeom>
          <a:ln w="38100">
            <a:solidFill>
              <a:schemeClr val="bg1">
                <a:lumMod val="95000"/>
                <a:lumOff val="5000"/>
              </a:schemeClr>
            </a:solidFill>
          </a:ln>
        </p:spPr>
      </p:pic>
    </p:spTree>
    <p:extLst>
      <p:ext uri="{BB962C8B-B14F-4D97-AF65-F5344CB8AC3E}">
        <p14:creationId xmlns:p14="http://schemas.microsoft.com/office/powerpoint/2010/main" val="3570581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2DC3-D70A-A2EF-6C9E-9C5919D9751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31BC9C9-BA6C-4A2C-E968-049BFE6BB49C}"/>
              </a:ext>
            </a:extLst>
          </p:cNvPr>
          <p:cNvSpPr>
            <a:spLocks noGrp="1"/>
          </p:cNvSpPr>
          <p:nvPr>
            <p:ph idx="1"/>
          </p:nvPr>
        </p:nvSpPr>
        <p:spPr/>
        <p:txBody>
          <a:bodyPr/>
          <a:lstStyle/>
          <a:p>
            <a:pPr algn="just">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integration of Azure Data Factory (ADF) pipelines for data ingestion and Azure Databricks for data transformation provides a comprehensive solution for handling Olympics data within the Azure ecosystem. ADF simplifies and automates the process of bringing in data from diverse sources and depositing it into Azure Data Lake Storage Gen2. This serves as a reliable and scalable data repository.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On the other hand, Azure Databricks, with its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PySpark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capabilities, facilitates efficient and parallelized data transformations, ensuring that the raw Olympics data is transformed into a structured and analyzable format. The combination of these services not only streamlines the end-to-end data processing workflow but also takes advantage of the cloud's scalability and computational power.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6201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A7DE43-9557-C6DD-40C1-3E8FE51A0F49}"/>
              </a:ext>
            </a:extLst>
          </p:cNvPr>
          <p:cNvSpPr>
            <a:spLocks noGrp="1"/>
          </p:cNvSpPr>
          <p:nvPr>
            <p:ph type="ctrTitle"/>
          </p:nvPr>
        </p:nvSpPr>
        <p:spPr/>
        <p:txBody>
          <a:bodyPr/>
          <a:lstStyle/>
          <a:p>
            <a:pPr algn="ctr"/>
            <a:r>
              <a:rPr lang="en-US" dirty="0"/>
              <a:t>THANK YOU</a:t>
            </a:r>
            <a:endParaRPr lang="en-IN" dirty="0"/>
          </a:p>
        </p:txBody>
      </p:sp>
      <p:sp>
        <p:nvSpPr>
          <p:cNvPr id="5" name="Subtitle 4">
            <a:extLst>
              <a:ext uri="{FF2B5EF4-FFF2-40B4-BE49-F238E27FC236}">
                <a16:creationId xmlns:a16="http://schemas.microsoft.com/office/drawing/2014/main" id="{CEF37CC1-8FBA-48E9-8EE0-2C8F556088A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72544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2F56-09E3-726D-8E8D-9E0DB4B6CE9E}"/>
              </a:ext>
            </a:extLst>
          </p:cNvPr>
          <p:cNvSpPr>
            <a:spLocks noGrp="1"/>
          </p:cNvSpPr>
          <p:nvPr>
            <p:ph type="title"/>
          </p:nvPr>
        </p:nvSpPr>
        <p:spPr/>
        <p:txBody>
          <a:bodyPr/>
          <a:lstStyle/>
          <a:p>
            <a:r>
              <a:rPr lang="en-US" dirty="0"/>
              <a:t>T</a:t>
            </a:r>
            <a:r>
              <a:rPr lang="en-IN" dirty="0" err="1">
                <a:latin typeface="Times New Roman" panose="02020603050405020304" pitchFamily="18" charset="0"/>
                <a:cs typeface="Times New Roman" panose="02020603050405020304" pitchFamily="18" charset="0"/>
              </a:rPr>
              <a:t>itle</a:t>
            </a:r>
            <a:r>
              <a:rPr lang="en-IN" dirty="0"/>
              <a:t> Of Project</a:t>
            </a:r>
          </a:p>
        </p:txBody>
      </p:sp>
      <p:sp>
        <p:nvSpPr>
          <p:cNvPr id="3" name="Content Placeholder 2">
            <a:extLst>
              <a:ext uri="{FF2B5EF4-FFF2-40B4-BE49-F238E27FC236}">
                <a16:creationId xmlns:a16="http://schemas.microsoft.com/office/drawing/2014/main" id="{46DACD16-44A5-8DA2-0B22-7FF71CA5A19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Ingestion: Configure and run the ADF pipelines to ingest the Olympics data into Azure Data Lake Storage Gen2.</a:t>
            </a:r>
          </a:p>
          <a:p>
            <a:r>
              <a:rPr lang="en-US" dirty="0">
                <a:latin typeface="Times New Roman" panose="02020603050405020304" pitchFamily="18" charset="0"/>
                <a:cs typeface="Times New Roman" panose="02020603050405020304" pitchFamily="18" charset="0"/>
              </a:rPr>
              <a:t>Data Transformation: Execute the </a:t>
            </a:r>
            <a:r>
              <a:rPr lang="en-US" dirty="0" err="1">
                <a:latin typeface="Times New Roman" panose="02020603050405020304" pitchFamily="18" charset="0"/>
                <a:cs typeface="Times New Roman" panose="02020603050405020304" pitchFamily="18" charset="0"/>
              </a:rPr>
              <a:t>PySpark</a:t>
            </a:r>
            <a:r>
              <a:rPr lang="en-US" dirty="0">
                <a:latin typeface="Times New Roman" panose="02020603050405020304" pitchFamily="18" charset="0"/>
                <a:cs typeface="Times New Roman" panose="02020603050405020304" pitchFamily="18" charset="0"/>
              </a:rPr>
              <a:t> notebooks in Azure Databricks to perform data transformation tasks.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359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824F-F8A2-8FE3-4B0E-49E58330485A}"/>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F378E12E-88F8-4B2B-9576-F6664DC91062}"/>
              </a:ext>
            </a:extLst>
          </p:cNvPr>
          <p:cNvSpPr>
            <a:spLocks noGrp="1"/>
          </p:cNvSpPr>
          <p:nvPr>
            <p:ph idx="1"/>
          </p:nvPr>
        </p:nvSpPr>
        <p:spPr/>
        <p:txBody>
          <a:bodyPr/>
          <a:lstStyle/>
          <a:p>
            <a:pPr algn="just">
              <a:spcAft>
                <a:spcPts val="1200"/>
              </a:spcAft>
            </a:pPr>
            <a:r>
              <a:rPr lang="en-IN" sz="1800" b="1" dirty="0">
                <a:effectLst/>
                <a:latin typeface="Times New Roman" panose="02020603050405020304" pitchFamily="18" charset="0"/>
                <a:ea typeface="Times New Roman" panose="02020603050405020304" pitchFamily="18" charset="0"/>
              </a:rPr>
              <a:t>This project is designed to showcase how various Azure services can be utilized to ingest, store, transform Olympics-related data. We have employed the following Azure services to achieve these goals:</a:t>
            </a:r>
          </a:p>
          <a:p>
            <a:pPr marL="0" lvl="0" indent="0" algn="just">
              <a:spcAft>
                <a:spcPts val="1200"/>
              </a:spcAft>
              <a:buNone/>
            </a:pPr>
            <a:r>
              <a:rPr lang="en-IN" sz="1800" b="1" dirty="0">
                <a:effectLst/>
                <a:latin typeface="Times New Roman" panose="02020603050405020304" pitchFamily="18" charset="0"/>
                <a:ea typeface="Times New Roman" panose="02020603050405020304" pitchFamily="18" charset="0"/>
              </a:rPr>
              <a:t>1) Data Ingestion: Configure and run the ADF pipelines to ingest the Olympics data into Azure Data Lake Storage Gen2.</a:t>
            </a:r>
            <a:endParaRPr lang="en-IN" sz="1800" dirty="0">
              <a:effectLst/>
              <a:latin typeface="Times New Roman" panose="02020603050405020304" pitchFamily="18" charset="0"/>
              <a:ea typeface="Times New Roman" panose="02020603050405020304" pitchFamily="18" charset="0"/>
            </a:endParaRPr>
          </a:p>
          <a:p>
            <a:pPr marL="0" lvl="0" indent="0" algn="just">
              <a:spcAft>
                <a:spcPts val="1200"/>
              </a:spcAft>
              <a:buNone/>
            </a:pPr>
            <a:r>
              <a:rPr lang="en-IN" sz="1800" b="1" dirty="0">
                <a:effectLst/>
                <a:latin typeface="Times New Roman" panose="02020603050405020304" pitchFamily="18" charset="0"/>
                <a:ea typeface="Times New Roman" panose="02020603050405020304" pitchFamily="18" charset="0"/>
              </a:rPr>
              <a:t>2) Data Transformation: Execute the </a:t>
            </a:r>
            <a:r>
              <a:rPr lang="en-IN" sz="1800" b="1" dirty="0" err="1">
                <a:effectLst/>
                <a:latin typeface="Times New Roman" panose="02020603050405020304" pitchFamily="18" charset="0"/>
                <a:ea typeface="Times New Roman" panose="02020603050405020304" pitchFamily="18" charset="0"/>
              </a:rPr>
              <a:t>PySpark</a:t>
            </a:r>
            <a:r>
              <a:rPr lang="en-IN" sz="1800" b="1" dirty="0">
                <a:effectLst/>
                <a:latin typeface="Times New Roman" panose="02020603050405020304" pitchFamily="18" charset="0"/>
                <a:ea typeface="Times New Roman" panose="02020603050405020304" pitchFamily="18" charset="0"/>
              </a:rPr>
              <a:t> commands in notebooks in Azure Databricks to perform data transformation tasks.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49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B29B-08FD-81DA-B0A6-A65D43971968}"/>
              </a:ext>
            </a:extLst>
          </p:cNvPr>
          <p:cNvSpPr>
            <a:spLocks noGrp="1"/>
          </p:cNvSpPr>
          <p:nvPr>
            <p:ph type="title"/>
          </p:nvPr>
        </p:nvSpPr>
        <p:spPr/>
        <p:txBody>
          <a:bodyPr>
            <a:normAutofit/>
          </a:bodyPr>
          <a:lstStyle/>
          <a:p>
            <a:r>
              <a:rPr lang="en-US" dirty="0"/>
              <a:t>Process Flow</a:t>
            </a:r>
            <a:endParaRPr lang="en-IN" dirty="0"/>
          </a:p>
        </p:txBody>
      </p:sp>
      <p:sp>
        <p:nvSpPr>
          <p:cNvPr id="3" name="Content Placeholder 2">
            <a:extLst>
              <a:ext uri="{FF2B5EF4-FFF2-40B4-BE49-F238E27FC236}">
                <a16:creationId xmlns:a16="http://schemas.microsoft.com/office/drawing/2014/main" id="{A648BD08-B5DB-2496-AF88-16816F72A328}"/>
              </a:ext>
            </a:extLst>
          </p:cNvPr>
          <p:cNvSpPr>
            <a:spLocks noGrp="1"/>
          </p:cNvSpPr>
          <p:nvPr>
            <p:ph idx="1"/>
          </p:nvPr>
        </p:nvSpPr>
        <p:spPr>
          <a:xfrm>
            <a:off x="680321" y="2336873"/>
            <a:ext cx="6330079" cy="3599316"/>
          </a:xfrm>
        </p:spPr>
        <p:txBody>
          <a:bodyPr>
            <a:normAutofit fontScale="92500" lnSpcReduction="20000"/>
          </a:bodyPr>
          <a:lstStyle/>
          <a:p>
            <a:pPr marL="342900" lvl="0" indent="-342900" algn="just">
              <a:lnSpc>
                <a:spcPct val="107000"/>
              </a:lnSpc>
              <a:buFont typeface="+mj-lt"/>
              <a:buAutoNum type="arabicPeriod"/>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Data Ingestion:</a:t>
            </a:r>
          </a:p>
          <a:p>
            <a:pPr lvl="0" algn="just">
              <a:lnSpc>
                <a:spcPct val="107000"/>
              </a:lnSpc>
              <a:buFont typeface="Wingdings" panose="05000000000000000000" pitchFamily="2" charset="2"/>
              <a:buChar char="Ø"/>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Raw Olympic data from various sources is ingested into Azure Data Lake Storage Gen2 using ADF pipelines.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lgn="just">
              <a:lnSpc>
                <a:spcPct val="107000"/>
              </a:lnSpc>
              <a:buFont typeface="Wingdings" panose="05000000000000000000" pitchFamily="2" charset="2"/>
              <a:buChar char="Ø"/>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ADF is configured to handle data movement and transformation activities, ensuring data integrity and security during the ingestion process.</a:t>
            </a:r>
          </a:p>
          <a:p>
            <a:pPr marL="0" lvl="0" indent="0" algn="just">
              <a:lnSpc>
                <a:spcPct val="107000"/>
              </a:lnSpc>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2.   Data Transformation: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lgn="just">
              <a:lnSpc>
                <a:spcPct val="107000"/>
              </a:lnSpc>
              <a:buFont typeface="Wingdings" panose="05000000000000000000" pitchFamily="2" charset="2"/>
              <a:buChar char="Ø"/>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Azure Databricks is employed to execute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PySpark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notebooks that perform data transformations on the ingested Olympic data.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PySpark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notebooks read data from Azure Data Lake Storage Gen2, apply necessary transformations, and store the processed data back in the data lake.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18ADAF1-67CB-18F2-0262-7C31F1EF1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667" y="2769711"/>
            <a:ext cx="4352213" cy="2733640"/>
          </a:xfrm>
          <a:prstGeom prst="rect">
            <a:avLst/>
          </a:prstGeom>
          <a:ln w="38100">
            <a:solidFill>
              <a:schemeClr val="bg1">
                <a:lumMod val="95000"/>
                <a:lumOff val="5000"/>
              </a:schemeClr>
            </a:solidFill>
          </a:ln>
        </p:spPr>
      </p:pic>
    </p:spTree>
    <p:extLst>
      <p:ext uri="{BB962C8B-B14F-4D97-AF65-F5344CB8AC3E}">
        <p14:creationId xmlns:p14="http://schemas.microsoft.com/office/powerpoint/2010/main" val="3690577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D35C-B50F-757D-A253-3BC83BFBF2CD}"/>
              </a:ext>
            </a:extLst>
          </p:cNvPr>
          <p:cNvSpPr>
            <a:spLocks noGrp="1"/>
          </p:cNvSpPr>
          <p:nvPr>
            <p:ph type="title"/>
          </p:nvPr>
        </p:nvSpPr>
        <p:spPr/>
        <p:txBody>
          <a:bodyPr/>
          <a:lstStyle/>
          <a:p>
            <a:r>
              <a:rPr lang="en-IN" sz="3600" b="1" dirty="0"/>
              <a:t>Project Requirements </a:t>
            </a:r>
            <a:endParaRPr lang="en-IN" dirty="0"/>
          </a:p>
        </p:txBody>
      </p:sp>
      <p:sp>
        <p:nvSpPr>
          <p:cNvPr id="3" name="Content Placeholder 2">
            <a:extLst>
              <a:ext uri="{FF2B5EF4-FFF2-40B4-BE49-F238E27FC236}">
                <a16:creationId xmlns:a16="http://schemas.microsoft.com/office/drawing/2014/main" id="{BC938FC2-EC46-D2B7-0F89-4FD8F2A6C79B}"/>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Data In</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gestion:</a:t>
            </a:r>
          </a:p>
          <a:p>
            <a:pPr algn="just" rtl="0" fontAlgn="base">
              <a:spcBef>
                <a:spcPts val="1000"/>
              </a:spcBef>
              <a:spcAft>
                <a:spcPts val="0"/>
              </a:spcAft>
              <a:buFont typeface="Arial" panose="020B0604020202020204" pitchFamily="34" charset="0"/>
              <a:buChar char="•"/>
            </a:pPr>
            <a:r>
              <a:rPr lang="en-IN" sz="1800" b="0" i="0" u="none" strike="noStrike" dirty="0">
                <a:solidFill>
                  <a:srgbClr val="FFFFFF"/>
                </a:solidFill>
                <a:effectLst/>
                <a:latin typeface="Times New Roman" panose="02020603050405020304" pitchFamily="18" charset="0"/>
              </a:rPr>
              <a:t>Source Data Identification </a:t>
            </a:r>
            <a:endParaRPr lang="en-IN" sz="1800" b="0" i="0" u="none" strike="noStrike" dirty="0">
              <a:solidFill>
                <a:srgbClr val="FFFFFF"/>
              </a:solidFill>
              <a:effectLst/>
              <a:latin typeface="Noto Sans Symbols"/>
            </a:endParaRPr>
          </a:p>
          <a:p>
            <a:pPr algn="just" rtl="0" fontAlgn="base">
              <a:spcBef>
                <a:spcPts val="1000"/>
              </a:spcBef>
              <a:spcAft>
                <a:spcPts val="0"/>
              </a:spcAft>
              <a:buFont typeface="Arial" panose="020B0604020202020204" pitchFamily="34" charset="0"/>
              <a:buChar char="•"/>
            </a:pPr>
            <a:r>
              <a:rPr lang="en-IN" sz="1800" b="0" i="0" u="none" strike="noStrike" dirty="0">
                <a:solidFill>
                  <a:srgbClr val="FFFFFF"/>
                </a:solidFill>
                <a:effectLst/>
                <a:latin typeface="Times New Roman" panose="02020603050405020304" pitchFamily="18" charset="0"/>
              </a:rPr>
              <a:t>Azure Data Lake Storage Gen2 Configuration </a:t>
            </a:r>
            <a:endParaRPr lang="en-IN" sz="1800" b="0" i="0" u="none" strike="noStrike" dirty="0">
              <a:solidFill>
                <a:srgbClr val="FFFFFF"/>
              </a:solidFill>
              <a:effectLst/>
              <a:latin typeface="Noto Sans Symbols"/>
            </a:endParaRPr>
          </a:p>
          <a:p>
            <a:pPr algn="just" rtl="0" fontAlgn="base">
              <a:spcBef>
                <a:spcPts val="1000"/>
              </a:spcBef>
              <a:spcAft>
                <a:spcPts val="0"/>
              </a:spcAft>
              <a:buFont typeface="Arial" panose="020B0604020202020204" pitchFamily="34" charset="0"/>
              <a:buChar char="•"/>
            </a:pPr>
            <a:r>
              <a:rPr lang="en-IN" sz="1800" b="0" i="0" u="none" strike="noStrike" dirty="0">
                <a:solidFill>
                  <a:srgbClr val="FFFFFF"/>
                </a:solidFill>
                <a:effectLst/>
                <a:latin typeface="Times New Roman" panose="02020603050405020304" pitchFamily="18" charset="0"/>
              </a:rPr>
              <a:t>Azure Data Factory (ADF) Pipeline Configuration for Copy Activity</a:t>
            </a:r>
            <a:endParaRPr lang="en-IN" sz="1800" b="0" i="0" u="none" strike="noStrike" dirty="0">
              <a:solidFill>
                <a:srgbClr val="FFFFFF"/>
              </a:solidFill>
              <a:effectLst/>
              <a:latin typeface="Noto Sans Symbols"/>
            </a:endParaRPr>
          </a:p>
          <a:p>
            <a:pPr algn="just" rtl="0" fontAlgn="base">
              <a:spcBef>
                <a:spcPts val="1000"/>
              </a:spcBef>
              <a:spcAft>
                <a:spcPts val="0"/>
              </a:spcAft>
              <a:buFont typeface="Arial" panose="020B0604020202020204" pitchFamily="34" charset="0"/>
              <a:buChar char="•"/>
            </a:pPr>
            <a:r>
              <a:rPr lang="en-IN" sz="1800" b="0" i="0" u="none" strike="noStrike" dirty="0">
                <a:solidFill>
                  <a:srgbClr val="FFFFFF"/>
                </a:solidFill>
                <a:effectLst/>
                <a:latin typeface="Times New Roman" panose="02020603050405020304" pitchFamily="18" charset="0"/>
              </a:rPr>
              <a:t>Debugging ADF pipeline  </a:t>
            </a:r>
            <a:endParaRPr lang="en-US" sz="2400" b="1"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en-US" b="1" kern="100" dirty="0">
                <a:latin typeface="Times New Roman" panose="02020603050405020304" pitchFamily="18" charset="0"/>
                <a:cs typeface="Times New Roman" panose="02020603050405020304" pitchFamily="18" charset="0"/>
              </a:rPr>
              <a:t>Data Transformation:</a:t>
            </a:r>
          </a:p>
          <a:p>
            <a:pPr algn="just" rtl="0" fontAlgn="base">
              <a:spcBef>
                <a:spcPts val="1000"/>
              </a:spcBef>
              <a:spcAft>
                <a:spcPts val="0"/>
              </a:spcAft>
              <a:buFont typeface="Arial" panose="020B0604020202020204" pitchFamily="34" charset="0"/>
              <a:buChar char="•"/>
            </a:pPr>
            <a:r>
              <a:rPr lang="en-IN" sz="1800" b="0" i="0" u="none" strike="noStrike" dirty="0">
                <a:solidFill>
                  <a:srgbClr val="FFFFFF"/>
                </a:solidFill>
                <a:effectLst/>
                <a:latin typeface="Times New Roman" panose="02020603050405020304" pitchFamily="18" charset="0"/>
              </a:rPr>
              <a:t>Azure Databricks Environment Setup</a:t>
            </a:r>
            <a:endParaRPr lang="en-IN" sz="1800" b="0" i="0" u="none" strike="noStrike" dirty="0">
              <a:solidFill>
                <a:srgbClr val="FFFFFF"/>
              </a:solidFill>
              <a:effectLst/>
              <a:latin typeface="Noto Sans Symbols"/>
            </a:endParaRPr>
          </a:p>
          <a:p>
            <a:pPr algn="just" rtl="0" fontAlgn="base">
              <a:spcBef>
                <a:spcPts val="1000"/>
              </a:spcBef>
              <a:spcAft>
                <a:spcPts val="0"/>
              </a:spcAft>
              <a:buFont typeface="Arial" panose="020B0604020202020204" pitchFamily="34" charset="0"/>
              <a:buChar char="•"/>
            </a:pPr>
            <a:r>
              <a:rPr lang="en-IN" sz="1800" b="0" i="0" u="none" strike="noStrike" dirty="0" err="1">
                <a:solidFill>
                  <a:srgbClr val="FFFFFF"/>
                </a:solidFill>
                <a:effectLst/>
                <a:latin typeface="Times New Roman" panose="02020603050405020304" pitchFamily="18" charset="0"/>
              </a:rPr>
              <a:t>PySpark</a:t>
            </a:r>
            <a:r>
              <a:rPr lang="en-IN" sz="1800" b="0" i="0" u="none" strike="noStrike" dirty="0">
                <a:solidFill>
                  <a:srgbClr val="FFFFFF"/>
                </a:solidFill>
                <a:effectLst/>
                <a:latin typeface="Times New Roman" panose="02020603050405020304" pitchFamily="18" charset="0"/>
              </a:rPr>
              <a:t> Databricks Notebook </a:t>
            </a:r>
            <a:endParaRPr lang="en-IN" sz="1800" b="0" i="0" u="none" strike="noStrike" dirty="0">
              <a:solidFill>
                <a:srgbClr val="FFFFFF"/>
              </a:solidFill>
              <a:effectLst/>
              <a:latin typeface="Noto Sans Symbols"/>
            </a:endParaRPr>
          </a:p>
          <a:p>
            <a:pPr algn="just" rtl="0" fontAlgn="base">
              <a:spcBef>
                <a:spcPts val="1800"/>
              </a:spcBef>
              <a:spcAft>
                <a:spcPts val="0"/>
              </a:spcAft>
              <a:buFont typeface="Arial" panose="020B0604020202020204" pitchFamily="34" charset="0"/>
              <a:buChar char="•"/>
            </a:pPr>
            <a:r>
              <a:rPr lang="en-IN" sz="1800" b="0" i="0" u="none" strike="noStrike" dirty="0">
                <a:solidFill>
                  <a:srgbClr val="FFFFFF"/>
                </a:solidFill>
                <a:effectLst/>
                <a:latin typeface="Times New Roman" panose="02020603050405020304" pitchFamily="18" charset="0"/>
              </a:rPr>
              <a:t>Notebook Execution </a:t>
            </a:r>
            <a:endParaRPr lang="en-IN" sz="1800" b="0" i="0" u="none" strike="noStrike" dirty="0">
              <a:solidFill>
                <a:srgbClr val="FFFFFF"/>
              </a:solidFill>
              <a:effectLst/>
              <a:latin typeface="Noto Sans Symbols"/>
            </a:endParaRPr>
          </a:p>
          <a:p>
            <a:endParaRPr lang="en-IN" b="1" dirty="0"/>
          </a:p>
        </p:txBody>
      </p:sp>
    </p:spTree>
    <p:extLst>
      <p:ext uri="{BB962C8B-B14F-4D97-AF65-F5344CB8AC3E}">
        <p14:creationId xmlns:p14="http://schemas.microsoft.com/office/powerpoint/2010/main" val="3328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0F71-19B5-A72C-95F6-CBB7F6EABC41}"/>
              </a:ext>
            </a:extLst>
          </p:cNvPr>
          <p:cNvSpPr>
            <a:spLocks noGrp="1"/>
          </p:cNvSpPr>
          <p:nvPr>
            <p:ph type="title"/>
          </p:nvPr>
        </p:nvSpPr>
        <p:spPr/>
        <p:txBody>
          <a:bodyPr/>
          <a:lstStyle/>
          <a:p>
            <a:r>
              <a:rPr lang="en-US" dirty="0"/>
              <a:t>Azure Resources Used</a:t>
            </a:r>
            <a:endParaRPr lang="en-IN" dirty="0"/>
          </a:p>
        </p:txBody>
      </p:sp>
      <p:sp>
        <p:nvSpPr>
          <p:cNvPr id="3" name="Content Placeholder 2">
            <a:extLst>
              <a:ext uri="{FF2B5EF4-FFF2-40B4-BE49-F238E27FC236}">
                <a16:creationId xmlns:a16="http://schemas.microsoft.com/office/drawing/2014/main" id="{B8E00F00-4782-17E7-50AC-E9383D2BF0C8}"/>
              </a:ext>
            </a:extLst>
          </p:cNvPr>
          <p:cNvSpPr>
            <a:spLocks noGrp="1"/>
          </p:cNvSpPr>
          <p:nvPr>
            <p:ph idx="1"/>
          </p:nvPr>
        </p:nvSpPr>
        <p:spPr/>
        <p:txBody>
          <a:bodyPr/>
          <a:lstStyle/>
          <a:p>
            <a:r>
              <a:rPr lang="en-IN" sz="1800" b="1" kern="0" dirty="0">
                <a:effectLst/>
                <a:latin typeface="Times New Roman" panose="02020603050405020304" pitchFamily="18" charset="0"/>
                <a:ea typeface="Times New Roman" panose="02020603050405020304" pitchFamily="18" charset="0"/>
              </a:rPr>
              <a:t>Azure Blob Storage account: Here the raw unprocessed data is uploaded from the various data sources.</a:t>
            </a:r>
          </a:p>
          <a:p>
            <a:r>
              <a:rPr lang="en-IN" sz="1800" b="1" kern="0" dirty="0">
                <a:effectLst/>
                <a:latin typeface="Times New Roman" panose="02020603050405020304" pitchFamily="18" charset="0"/>
                <a:ea typeface="Times New Roman" panose="02020603050405020304" pitchFamily="18" charset="0"/>
              </a:rPr>
              <a:t>Azure Data Lake Storage Gen2:Here the ingested data is stored through Data Copy.</a:t>
            </a:r>
            <a:endParaRPr lang="en-US" sz="1800" b="1" kern="0" dirty="0">
              <a:effectLst/>
              <a:latin typeface="Times New Roman" panose="02020603050405020304" pitchFamily="18" charset="0"/>
              <a:ea typeface="Times New Roman" panose="02020603050405020304" pitchFamily="18" charset="0"/>
            </a:endParaRPr>
          </a:p>
          <a:p>
            <a:r>
              <a:rPr lang="en-IN" sz="1800" b="1" kern="0" dirty="0">
                <a:effectLst/>
                <a:latin typeface="Times New Roman" panose="02020603050405020304" pitchFamily="18" charset="0"/>
                <a:ea typeface="Times New Roman" panose="02020603050405020304" pitchFamily="18" charset="0"/>
              </a:rPr>
              <a:t>Azure Data Factory (ADF</a:t>
            </a:r>
            <a:r>
              <a:rPr lang="en-US" sz="1800" b="1" kern="0" dirty="0">
                <a:latin typeface="Times New Roman" panose="02020603050405020304" pitchFamily="18" charset="0"/>
                <a:ea typeface="Times New Roman" panose="02020603050405020304" pitchFamily="18" charset="0"/>
              </a:rPr>
              <a:t>):This is used for data ingestion and performing copy activity.</a:t>
            </a:r>
          </a:p>
          <a:p>
            <a:r>
              <a:rPr lang="en-IN" sz="1800" b="1" kern="0" dirty="0">
                <a:effectLst/>
                <a:latin typeface="Times New Roman" panose="02020603050405020304" pitchFamily="18" charset="0"/>
                <a:ea typeface="Times New Roman" panose="02020603050405020304" pitchFamily="18" charset="0"/>
              </a:rPr>
              <a:t>Azure Databricks:</a:t>
            </a:r>
            <a:r>
              <a:rPr lang="en-IN" sz="1800" b="1" kern="0" dirty="0">
                <a:latin typeface="Times New Roman" panose="02020603050405020304" pitchFamily="18" charset="0"/>
                <a:ea typeface="Times New Roman" panose="02020603050405020304" pitchFamily="18" charset="0"/>
              </a:rPr>
              <a:t> It is used for data transformations. We run various </a:t>
            </a:r>
            <a:r>
              <a:rPr lang="en-IN" sz="1800" b="1" kern="0" dirty="0" err="1">
                <a:latin typeface="Times New Roman" panose="02020603050405020304" pitchFamily="18" charset="0"/>
                <a:ea typeface="Times New Roman" panose="02020603050405020304" pitchFamily="18" charset="0"/>
              </a:rPr>
              <a:t>PySpark</a:t>
            </a:r>
            <a:r>
              <a:rPr lang="en-IN" sz="1800" b="1" kern="0" dirty="0">
                <a:latin typeface="Times New Roman" panose="02020603050405020304" pitchFamily="18" charset="0"/>
                <a:ea typeface="Times New Roman" panose="02020603050405020304" pitchFamily="18" charset="0"/>
              </a:rPr>
              <a:t> command to do data cleaning and transforming.</a:t>
            </a:r>
            <a:endParaRPr lang="en-US" sz="1800" b="1" kern="0" dirty="0">
              <a:effectLst/>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Aptos" panose="020B0004020202020204" pitchFamily="34" charset="0"/>
              </a:rPr>
              <a:t>Python with </a:t>
            </a:r>
            <a:r>
              <a:rPr lang="en-IN" sz="1800" b="1" dirty="0" err="1">
                <a:effectLst/>
                <a:latin typeface="Times New Roman" panose="02020603050405020304" pitchFamily="18" charset="0"/>
                <a:ea typeface="Aptos" panose="020B0004020202020204" pitchFamily="34" charset="0"/>
              </a:rPr>
              <a:t>PySpark</a:t>
            </a:r>
            <a:r>
              <a:rPr lang="en-IN" sz="1800" b="1" dirty="0">
                <a:effectLst/>
                <a:latin typeface="Times New Roman" panose="02020603050405020304" pitchFamily="18" charset="0"/>
                <a:ea typeface="Aptos" panose="020B0004020202020204" pitchFamily="34" charset="0"/>
              </a:rPr>
              <a:t>: </a:t>
            </a:r>
            <a:r>
              <a:rPr lang="en-IN" sz="1800" b="1" dirty="0" err="1">
                <a:effectLst/>
                <a:latin typeface="Times New Roman" panose="02020603050405020304" pitchFamily="18" charset="0"/>
                <a:ea typeface="Aptos" panose="020B0004020202020204" pitchFamily="34" charset="0"/>
              </a:rPr>
              <a:t>PySpark</a:t>
            </a:r>
            <a:r>
              <a:rPr lang="en-IN" sz="1800" b="1" dirty="0">
                <a:effectLst/>
                <a:latin typeface="Times New Roman" panose="02020603050405020304" pitchFamily="18" charset="0"/>
                <a:ea typeface="Aptos" panose="020B0004020202020204" pitchFamily="34" charset="0"/>
              </a:rPr>
              <a:t> is the Python API for Apache Spark, which is a fast and general-purpose cluster computing system. </a:t>
            </a:r>
            <a:endParaRPr lang="en-IN" b="1" dirty="0"/>
          </a:p>
        </p:txBody>
      </p:sp>
    </p:spTree>
    <p:extLst>
      <p:ext uri="{BB962C8B-B14F-4D97-AF65-F5344CB8AC3E}">
        <p14:creationId xmlns:p14="http://schemas.microsoft.com/office/powerpoint/2010/main" val="130272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C240-7534-40CC-8A09-93A3D2968140}"/>
              </a:ext>
            </a:extLst>
          </p:cNvPr>
          <p:cNvSpPr>
            <a:spLocks noGrp="1"/>
          </p:cNvSpPr>
          <p:nvPr>
            <p:ph type="title"/>
          </p:nvPr>
        </p:nvSpPr>
        <p:spPr/>
        <p:txBody>
          <a:bodyPr/>
          <a:lstStyle/>
          <a:p>
            <a:r>
              <a:rPr lang="en-US" dirty="0"/>
              <a:t>DATA INGESTION</a:t>
            </a:r>
            <a:endParaRPr lang="en-IN" dirty="0"/>
          </a:p>
        </p:txBody>
      </p:sp>
      <p:sp>
        <p:nvSpPr>
          <p:cNvPr id="3" name="Content Placeholder 2">
            <a:extLst>
              <a:ext uri="{FF2B5EF4-FFF2-40B4-BE49-F238E27FC236}">
                <a16:creationId xmlns:a16="http://schemas.microsoft.com/office/drawing/2014/main" id="{F0672825-25F1-A2C4-7795-45495B1F5930}"/>
              </a:ext>
            </a:extLst>
          </p:cNvPr>
          <p:cNvSpPr>
            <a:spLocks noGrp="1"/>
          </p:cNvSpPr>
          <p:nvPr>
            <p:ph idx="1"/>
          </p:nvPr>
        </p:nvSpPr>
        <p:spPr>
          <a:xfrm>
            <a:off x="680321" y="2336873"/>
            <a:ext cx="5736521" cy="3599316"/>
          </a:xfrm>
        </p:spPr>
        <p:txBody>
          <a:bodyPr/>
          <a:lstStyle/>
          <a:p>
            <a:pPr marL="342900" indent="-342900">
              <a:buFont typeface="+mj-lt"/>
              <a:buAutoNum type="arabicPeriod"/>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Source Data Identification</a:t>
            </a:r>
            <a:endParaRPr lang="en-IN" sz="1800" b="1" kern="100" dirty="0">
              <a:latin typeface="Times New Roman" panose="02020603050405020304" pitchFamily="18" charset="0"/>
              <a:ea typeface="Aptos" panose="020B0004020202020204" pitchFamily="34" charset="0"/>
              <a:cs typeface="Times New Roman" panose="02020603050405020304" pitchFamily="18" charset="0"/>
            </a:endParaRPr>
          </a:p>
          <a:p>
            <a:pPr marL="342900" indent="-342900">
              <a:buFont typeface="+mj-lt"/>
              <a:buAutoNum type="arabicPeriod"/>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Azure Blob Storage configuration</a:t>
            </a:r>
            <a:endParaRPr lang="en-IN" sz="1800" b="1" kern="100" dirty="0">
              <a:latin typeface="Times New Roman" panose="02020603050405020304" pitchFamily="18" charset="0"/>
              <a:ea typeface="Aptos" panose="020B0004020202020204" pitchFamily="34" charset="0"/>
              <a:cs typeface="Times New Roman" panose="02020603050405020304" pitchFamily="18" charset="0"/>
            </a:endParaRPr>
          </a:p>
          <a:p>
            <a:pPr marL="342900" indent="-342900">
              <a:buFont typeface="+mj-lt"/>
              <a:buAutoNum type="arabicPeriod"/>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Azure Data Lake Storage Gen2 Configuration</a:t>
            </a:r>
            <a:endParaRPr lang="en-IN" sz="1800" b="1" kern="100" dirty="0">
              <a:latin typeface="Times New Roman" panose="02020603050405020304" pitchFamily="18" charset="0"/>
              <a:ea typeface="Aptos" panose="020B0004020202020204" pitchFamily="34" charset="0"/>
              <a:cs typeface="Times New Roman" panose="02020603050405020304" pitchFamily="18" charset="0"/>
            </a:endParaRPr>
          </a:p>
          <a:p>
            <a:pPr marL="342900" indent="-342900">
              <a:buFont typeface="+mj-lt"/>
              <a:buAutoNum type="arabicPeriod"/>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Azure Data Factory (ADF) Pipeline Configuration</a:t>
            </a:r>
            <a:endParaRPr lang="en-IN" sz="1800" b="1" kern="100" dirty="0">
              <a:latin typeface="Times New Roman" panose="02020603050405020304" pitchFamily="18" charset="0"/>
              <a:ea typeface="Aptos" panose="020B0004020202020204" pitchFamily="34" charset="0"/>
              <a:cs typeface="Times New Roman" panose="02020603050405020304" pitchFamily="18" charset="0"/>
            </a:endParaRPr>
          </a:p>
          <a:p>
            <a:pPr marL="342900" indent="-342900">
              <a:buFont typeface="+mj-lt"/>
              <a:buAutoNum type="arabicPeriod"/>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Run the Pipeline</a:t>
            </a:r>
          </a:p>
          <a:p>
            <a:pPr marL="342900" indent="-342900">
              <a:buFont typeface="+mj-lt"/>
              <a:buAutoNum type="arabicPeriod"/>
            </a:pPr>
            <a:r>
              <a:rPr lang="en-IN" sz="1800" b="1" kern="100" dirty="0">
                <a:latin typeface="Times New Roman" panose="02020603050405020304" pitchFamily="18" charset="0"/>
                <a:ea typeface="Aptos" panose="020B0004020202020204" pitchFamily="34" charset="0"/>
                <a:cs typeface="Times New Roman" panose="02020603050405020304" pitchFamily="18" charset="0"/>
              </a:rPr>
              <a:t>Verify in the destination folder</a:t>
            </a:r>
            <a:endParaRPr lang="en-IN"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4" name="Content Placeholder 3" descr="A screenshot of a computer&#10;&#10;Description automatically generated">
            <a:extLst>
              <a:ext uri="{FF2B5EF4-FFF2-40B4-BE49-F238E27FC236}">
                <a16:creationId xmlns:a16="http://schemas.microsoft.com/office/drawing/2014/main" id="{2202B000-2931-FC40-426B-650A95828D02}"/>
              </a:ext>
            </a:extLst>
          </p:cNvPr>
          <p:cNvPicPr>
            <a:picLocks noChangeAspect="1"/>
          </p:cNvPicPr>
          <p:nvPr/>
        </p:nvPicPr>
        <p:blipFill>
          <a:blip r:embed="rId2"/>
          <a:stretch>
            <a:fillRect/>
          </a:stretch>
        </p:blipFill>
        <p:spPr>
          <a:xfrm>
            <a:off x="6096000" y="2192421"/>
            <a:ext cx="5850599" cy="3598863"/>
          </a:xfrm>
          <a:prstGeom prst="rect">
            <a:avLst/>
          </a:prstGeom>
          <a:ln w="28575">
            <a:solidFill>
              <a:schemeClr val="bg1">
                <a:lumMod val="95000"/>
                <a:lumOff val="5000"/>
              </a:schemeClr>
            </a:solidFill>
          </a:ln>
        </p:spPr>
      </p:pic>
    </p:spTree>
    <p:extLst>
      <p:ext uri="{BB962C8B-B14F-4D97-AF65-F5344CB8AC3E}">
        <p14:creationId xmlns:p14="http://schemas.microsoft.com/office/powerpoint/2010/main" val="237350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FD46-7620-FBBE-2E43-034629AB8797}"/>
              </a:ext>
            </a:extLst>
          </p:cNvPr>
          <p:cNvSpPr>
            <a:spLocks noGrp="1"/>
          </p:cNvSpPr>
          <p:nvPr>
            <p:ph type="title"/>
          </p:nvPr>
        </p:nvSpPr>
        <p:spPr/>
        <p:txBody>
          <a:bodyPr/>
          <a:lstStyle/>
          <a:p>
            <a:r>
              <a:rPr lang="en-US" dirty="0"/>
              <a:t>DATA TRANSFORMATION</a:t>
            </a:r>
            <a:endParaRPr lang="en-IN" dirty="0"/>
          </a:p>
        </p:txBody>
      </p:sp>
      <p:sp>
        <p:nvSpPr>
          <p:cNvPr id="3" name="Content Placeholder 2">
            <a:extLst>
              <a:ext uri="{FF2B5EF4-FFF2-40B4-BE49-F238E27FC236}">
                <a16:creationId xmlns:a16="http://schemas.microsoft.com/office/drawing/2014/main" id="{79006BB8-1194-2E8A-BD4B-903A4BAD2AC5}"/>
              </a:ext>
            </a:extLst>
          </p:cNvPr>
          <p:cNvSpPr>
            <a:spLocks noGrp="1"/>
          </p:cNvSpPr>
          <p:nvPr>
            <p:ph idx="1"/>
          </p:nvPr>
        </p:nvSpPr>
        <p:spPr>
          <a:xfrm>
            <a:off x="680321" y="2336873"/>
            <a:ext cx="6065919" cy="3599316"/>
          </a:xfrm>
        </p:spPr>
        <p:txBody>
          <a:bodyPr/>
          <a:lstStyle/>
          <a:p>
            <a:pPr marL="342900" indent="-342900">
              <a:buFont typeface="+mj-lt"/>
              <a:buAutoNum type="arabicPeriod"/>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Azure Databricks Environment Setup:</a:t>
            </a:r>
          </a:p>
          <a:p>
            <a:pPr>
              <a:buFont typeface="Wingdings" panose="05000000000000000000" pitchFamily="2" charset="2"/>
              <a:buChar char="Ø"/>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Set up an Azure Databricks workspace in the Azure portal.</a:t>
            </a:r>
            <a:endParaRPr lang="en-IN" sz="1800" b="1" kern="100" dirty="0">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Configure clusters within the Databricks workspace with appropriate specifications for running </a:t>
            </a:r>
            <a:r>
              <a:rPr lang="en-IN" sz="1800" b="1" kern="100" dirty="0" err="1">
                <a:effectLst/>
                <a:latin typeface="Times New Roman" panose="02020603050405020304" pitchFamily="18" charset="0"/>
                <a:ea typeface="Aptos" panose="020B0004020202020204" pitchFamily="34" charset="0"/>
                <a:cs typeface="Times New Roman" panose="02020603050405020304" pitchFamily="18" charset="0"/>
              </a:rPr>
              <a:t>PySpark</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notebooks. </a:t>
            </a:r>
          </a:p>
          <a:p>
            <a:pPr marL="342900" indent="-342900">
              <a:buAutoNum type="arabicPeriod" startAt="2"/>
            </a:pPr>
            <a:r>
              <a:rPr lang="en-IN" sz="1800" b="1" kern="100" dirty="0" err="1">
                <a:effectLst/>
                <a:latin typeface="Times New Roman" panose="02020603050405020304" pitchFamily="18" charset="0"/>
                <a:ea typeface="Aptos" panose="020B0004020202020204" pitchFamily="34" charset="0"/>
                <a:cs typeface="Times New Roman" panose="02020603050405020304" pitchFamily="18" charset="0"/>
              </a:rPr>
              <a:t>PySpark</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Notebook Development:</a:t>
            </a:r>
            <a:endParaRPr lang="en-IN" sz="1800" b="1" kern="100" dirty="0">
              <a:latin typeface="Times New Roman" panose="02020603050405020304" pitchFamily="18" charset="0"/>
              <a:ea typeface="Aptos" panose="020B0004020202020204" pitchFamily="34" charset="0"/>
              <a:cs typeface="Times New Roman" panose="02020603050405020304" pitchFamily="18" charset="0"/>
            </a:endParaRPr>
          </a:p>
          <a:p>
            <a:pPr marL="342900" indent="-342900">
              <a:buAutoNum type="arabicPeriod" startAt="2"/>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Notebook Execution and Scheduling:</a:t>
            </a:r>
          </a:p>
          <a:p>
            <a:pPr marL="457200" indent="-457200">
              <a:buFont typeface="+mj-lt"/>
              <a:buAutoNum type="arabicPeriod"/>
            </a:pPr>
            <a:endParaRPr lang="en-IN" dirty="0"/>
          </a:p>
        </p:txBody>
      </p:sp>
      <p:pic>
        <p:nvPicPr>
          <p:cNvPr id="4" name="Picture 3">
            <a:extLst>
              <a:ext uri="{FF2B5EF4-FFF2-40B4-BE49-F238E27FC236}">
                <a16:creationId xmlns:a16="http://schemas.microsoft.com/office/drawing/2014/main" id="{A48A7E40-5CBF-9304-2FC7-457A4E76F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40" y="2213684"/>
            <a:ext cx="5100320" cy="359931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9340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9348-1985-A354-10B9-5384F5A0959F}"/>
              </a:ext>
            </a:extLst>
          </p:cNvPr>
          <p:cNvSpPr>
            <a:spLocks noGrp="1"/>
          </p:cNvSpPr>
          <p:nvPr>
            <p:ph type="title"/>
          </p:nvPr>
        </p:nvSpPr>
        <p:spPr/>
        <p:txBody>
          <a:bodyPr/>
          <a:lstStyle/>
          <a:p>
            <a:r>
              <a:rPr lang="en-US" dirty="0"/>
              <a:t>DATA TRANSFORMATION</a:t>
            </a:r>
            <a:endParaRPr lang="en-IN" dirty="0"/>
          </a:p>
        </p:txBody>
      </p:sp>
      <p:sp>
        <p:nvSpPr>
          <p:cNvPr id="3" name="Content Placeholder 2">
            <a:extLst>
              <a:ext uri="{FF2B5EF4-FFF2-40B4-BE49-F238E27FC236}">
                <a16:creationId xmlns:a16="http://schemas.microsoft.com/office/drawing/2014/main" id="{4D89CFDD-29AD-555E-FD04-6A7A7AD797BC}"/>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FFFFFF"/>
                </a:solidFill>
                <a:effectLst/>
                <a:latin typeface="Times New Roman" panose="02020603050405020304" pitchFamily="18" charset="0"/>
              </a:rPr>
              <a:t>Various transformations can be performed like </a:t>
            </a:r>
            <a:endParaRPr lang="en-US" sz="1800" b="0" i="0" u="none" strike="noStrike" dirty="0">
              <a:solidFill>
                <a:srgbClr val="FFFFFF"/>
              </a:solidFill>
              <a:effectLst/>
              <a:latin typeface="Arial" panose="020B0604020202020204" pitchFamily="34" charset="0"/>
            </a:endParaRPr>
          </a:p>
          <a:p>
            <a:pPr rtl="0" fontAlgn="base">
              <a:spcBef>
                <a:spcPts val="1000"/>
              </a:spcBef>
              <a:spcAft>
                <a:spcPts val="0"/>
              </a:spcAft>
              <a:buFont typeface="+mj-lt"/>
              <a:buAutoNum type="arabicPeriod"/>
            </a:pPr>
            <a:r>
              <a:rPr lang="en-US" sz="1800" b="0" i="0" u="none" strike="noStrike" dirty="0">
                <a:solidFill>
                  <a:srgbClr val="FFFFFF"/>
                </a:solidFill>
                <a:effectLst/>
                <a:latin typeface="Times New Roman" panose="02020603050405020304" pitchFamily="18" charset="0"/>
              </a:rPr>
              <a:t>Removing null values </a:t>
            </a:r>
            <a:endParaRPr lang="en-US" sz="1800" b="0" i="0" u="none" strike="noStrike" dirty="0">
              <a:solidFill>
                <a:srgbClr val="FFFFFF"/>
              </a:solidFill>
              <a:effectLst/>
              <a:latin typeface="Arial" panose="020B0604020202020204" pitchFamily="34" charset="0"/>
            </a:endParaRPr>
          </a:p>
          <a:p>
            <a:pPr rtl="0" fontAlgn="base">
              <a:spcBef>
                <a:spcPts val="1000"/>
              </a:spcBef>
              <a:spcAft>
                <a:spcPts val="0"/>
              </a:spcAft>
              <a:buFont typeface="+mj-lt"/>
              <a:buAutoNum type="arabicPeriod"/>
            </a:pPr>
            <a:r>
              <a:rPr lang="en-US" sz="1800" b="0" i="0" u="none" strike="noStrike" dirty="0">
                <a:solidFill>
                  <a:srgbClr val="FFFFFF"/>
                </a:solidFill>
                <a:effectLst/>
                <a:latin typeface="Times New Roman" panose="02020603050405020304" pitchFamily="18" charset="0"/>
              </a:rPr>
              <a:t>Renaming the column names</a:t>
            </a:r>
            <a:endParaRPr lang="en-US" sz="1800" b="0" i="0" u="none" strike="noStrike" dirty="0">
              <a:solidFill>
                <a:srgbClr val="FFFFFF"/>
              </a:solidFill>
              <a:effectLst/>
              <a:latin typeface="Arial" panose="020B0604020202020204" pitchFamily="34" charset="0"/>
            </a:endParaRPr>
          </a:p>
          <a:p>
            <a:pPr rtl="0" fontAlgn="base">
              <a:spcBef>
                <a:spcPts val="1000"/>
              </a:spcBef>
              <a:spcAft>
                <a:spcPts val="0"/>
              </a:spcAft>
              <a:buFont typeface="+mj-lt"/>
              <a:buAutoNum type="arabicPeriod"/>
            </a:pPr>
            <a:r>
              <a:rPr lang="en-US" sz="1800" b="0" i="0" u="none" strike="noStrike" dirty="0">
                <a:solidFill>
                  <a:srgbClr val="FFFFFF"/>
                </a:solidFill>
                <a:effectLst/>
                <a:latin typeface="Times New Roman" panose="02020603050405020304" pitchFamily="18" charset="0"/>
              </a:rPr>
              <a:t>Selecting distinct values</a:t>
            </a:r>
            <a:endParaRPr lang="en-US" sz="1800" b="0" i="0" u="none" strike="noStrike" dirty="0">
              <a:solidFill>
                <a:srgbClr val="FFFFFF"/>
              </a:solidFill>
              <a:effectLst/>
              <a:latin typeface="Arial" panose="020B0604020202020204" pitchFamily="34" charset="0"/>
            </a:endParaRPr>
          </a:p>
          <a:p>
            <a:pPr rtl="0" fontAlgn="base">
              <a:spcBef>
                <a:spcPts val="1000"/>
              </a:spcBef>
              <a:spcAft>
                <a:spcPts val="0"/>
              </a:spcAft>
              <a:buFont typeface="+mj-lt"/>
              <a:buAutoNum type="arabicPeriod"/>
            </a:pPr>
            <a:r>
              <a:rPr lang="en-US" sz="1800" b="0" i="0" u="none" strike="noStrike" dirty="0">
                <a:solidFill>
                  <a:srgbClr val="FFFFFF"/>
                </a:solidFill>
                <a:effectLst/>
                <a:latin typeface="Times New Roman" panose="02020603050405020304" pitchFamily="18" charset="0"/>
              </a:rPr>
              <a:t>Sorting</a:t>
            </a:r>
            <a:endParaRPr lang="en-US" sz="1800" b="0" i="0" u="none" strike="noStrike" dirty="0">
              <a:solidFill>
                <a:srgbClr val="FFFFFF"/>
              </a:solidFill>
              <a:effectLst/>
              <a:latin typeface="Arial" panose="020B0604020202020204" pitchFamily="34" charset="0"/>
            </a:endParaRPr>
          </a:p>
          <a:p>
            <a:pPr rtl="0" fontAlgn="base">
              <a:spcBef>
                <a:spcPts val="1000"/>
              </a:spcBef>
              <a:spcAft>
                <a:spcPts val="0"/>
              </a:spcAft>
              <a:buFont typeface="+mj-lt"/>
              <a:buAutoNum type="arabicPeriod"/>
            </a:pPr>
            <a:r>
              <a:rPr lang="en-US" sz="1800" b="0" i="0" u="none" strike="noStrike" dirty="0">
                <a:solidFill>
                  <a:srgbClr val="FFFFFF"/>
                </a:solidFill>
                <a:effectLst/>
                <a:latin typeface="Times New Roman" panose="02020603050405020304" pitchFamily="18" charset="0"/>
              </a:rPr>
              <a:t>Filtering based on condition.</a:t>
            </a:r>
            <a:endParaRPr lang="en-US" sz="1800" b="0" i="0" u="none" strike="noStrike" dirty="0">
              <a:solidFill>
                <a:srgbClr val="FFFFFF"/>
              </a:solidFill>
              <a:effectLst/>
              <a:latin typeface="Arial" panose="020B0604020202020204" pitchFamily="34" charset="0"/>
            </a:endParaRPr>
          </a:p>
          <a:p>
            <a:pPr rtl="0" fontAlgn="base">
              <a:spcBef>
                <a:spcPts val="1000"/>
              </a:spcBef>
              <a:spcAft>
                <a:spcPts val="0"/>
              </a:spcAft>
              <a:buFont typeface="+mj-lt"/>
              <a:buAutoNum type="arabicPeriod"/>
            </a:pPr>
            <a:r>
              <a:rPr lang="en-US" sz="1800" b="0" i="0" u="none" strike="noStrike" dirty="0">
                <a:solidFill>
                  <a:srgbClr val="FFFFFF"/>
                </a:solidFill>
                <a:effectLst/>
                <a:latin typeface="Times New Roman" panose="02020603050405020304" pitchFamily="18" charset="0"/>
              </a:rPr>
              <a:t>Using aggregate functions with </a:t>
            </a:r>
            <a:r>
              <a:rPr lang="en-US" sz="1800" b="0" i="0" u="none" strike="noStrike" dirty="0" err="1">
                <a:solidFill>
                  <a:srgbClr val="FFFFFF"/>
                </a:solidFill>
                <a:effectLst/>
                <a:latin typeface="Times New Roman" panose="02020603050405020304" pitchFamily="18" charset="0"/>
              </a:rPr>
              <a:t>groupBy</a:t>
            </a:r>
            <a:r>
              <a:rPr lang="en-US" sz="1800" b="0" i="0" u="none" strike="noStrike" dirty="0">
                <a:solidFill>
                  <a:srgbClr val="FFFFFF"/>
                </a:solidFill>
                <a:effectLst/>
                <a:latin typeface="Times New Roman" panose="02020603050405020304" pitchFamily="18" charset="0"/>
              </a:rPr>
              <a:t> clause like:</a:t>
            </a:r>
          </a:p>
          <a:p>
            <a:pPr marL="0" indent="0" rtl="0" fontAlgn="base">
              <a:spcBef>
                <a:spcPts val="1000"/>
              </a:spcBef>
              <a:spcAft>
                <a:spcPts val="0"/>
              </a:spcAft>
              <a:buNone/>
            </a:pPr>
            <a:r>
              <a:rPr lang="en-US" sz="1800" b="0" i="0" u="none" strike="noStrike" dirty="0">
                <a:solidFill>
                  <a:srgbClr val="FFFFFF"/>
                </a:solidFill>
                <a:effectLst/>
                <a:latin typeface="Times New Roman" panose="02020603050405020304" pitchFamily="18" charset="0"/>
              </a:rPr>
              <a:t> SUM(),MIN(),MAX(),AVG(),MEAN(),COUNT() and </a:t>
            </a:r>
            <a:r>
              <a:rPr lang="en-US" sz="1800" b="0" i="0" u="none" strike="noStrike" dirty="0" err="1">
                <a:solidFill>
                  <a:srgbClr val="FFFFFF"/>
                </a:solidFill>
                <a:effectLst/>
                <a:latin typeface="Times New Roman" panose="02020603050405020304" pitchFamily="18" charset="0"/>
              </a:rPr>
              <a:t>agg</a:t>
            </a:r>
            <a:r>
              <a:rPr lang="en-US" sz="1800" b="0" i="0" u="none" strike="noStrike" dirty="0">
                <a:solidFill>
                  <a:srgbClr val="FFFFFF"/>
                </a:solidFill>
                <a:effectLst/>
                <a:latin typeface="Times New Roman" panose="02020603050405020304" pitchFamily="18" charset="0"/>
              </a:rPr>
              <a:t>()</a:t>
            </a:r>
            <a:endParaRPr lang="en-US" sz="1800" b="0" i="0" u="none" strike="noStrike" dirty="0">
              <a:solidFill>
                <a:srgbClr val="FFFFFF"/>
              </a:solidFill>
              <a:effectLst/>
              <a:latin typeface="Arial" panose="020B0604020202020204" pitchFamily="34" charset="0"/>
            </a:endParaRP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126980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61</TotalTime>
  <Words>630</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Noto Sans Symbols</vt:lpstr>
      <vt:lpstr>Times New Roman</vt:lpstr>
      <vt:lpstr>Trebuchet MS</vt:lpstr>
      <vt:lpstr>Wingdings</vt:lpstr>
      <vt:lpstr>Berlin</vt:lpstr>
      <vt:lpstr>Data Ingestion and Data Transformation</vt:lpstr>
      <vt:lpstr>Title Of Project</vt:lpstr>
      <vt:lpstr>Overview</vt:lpstr>
      <vt:lpstr>Process Flow</vt:lpstr>
      <vt:lpstr>Project Requirements </vt:lpstr>
      <vt:lpstr>Azure Resources Used</vt:lpstr>
      <vt:lpstr>DATA INGESTION</vt:lpstr>
      <vt:lpstr>DATA TRANSFORMATION</vt:lpstr>
      <vt:lpstr>DATA TRANSFORMATION</vt:lpstr>
      <vt:lpstr>Renaming columns along with removing null values </vt:lpstr>
      <vt:lpstr>Selecting Distinct Values</vt:lpstr>
      <vt:lpstr>Performing aggregations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Ingestion and Data Transformation</dc:title>
  <dc:creator>Kritika Goel</dc:creator>
  <cp:lastModifiedBy>Kritika Goel</cp:lastModifiedBy>
  <cp:revision>1</cp:revision>
  <dcterms:created xsi:type="dcterms:W3CDTF">2024-02-27T15:24:44Z</dcterms:created>
  <dcterms:modified xsi:type="dcterms:W3CDTF">2024-02-29T12:24:19Z</dcterms:modified>
</cp:coreProperties>
</file>