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1" r:id="rId3"/>
    <p:sldId id="272" r:id="rId4"/>
    <p:sldId id="257" r:id="rId5"/>
    <p:sldId id="258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FB05D-B1F4-403A-9C2E-CA428A121A27}" v="25" dt="2024-02-29T12:53:51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ika Goel" userId="79ac567d68f49f13" providerId="LiveId" clId="{049FB05D-B1F4-403A-9C2E-CA428A121A27}"/>
    <pc:docChg chg="undo custSel addSld delSld modSld sldOrd">
      <pc:chgData name="Kritika Goel" userId="79ac567d68f49f13" providerId="LiveId" clId="{049FB05D-B1F4-403A-9C2E-CA428A121A27}" dt="2024-02-29T13:50:53.823" v="418" actId="20577"/>
      <pc:docMkLst>
        <pc:docMk/>
      </pc:docMkLst>
      <pc:sldChg chg="modSp mod">
        <pc:chgData name="Kritika Goel" userId="79ac567d68f49f13" providerId="LiveId" clId="{049FB05D-B1F4-403A-9C2E-CA428A121A27}" dt="2024-02-29T13:45:02.147" v="300" actId="207"/>
        <pc:sldMkLst>
          <pc:docMk/>
          <pc:sldMk cId="529909306" sldId="256"/>
        </pc:sldMkLst>
        <pc:spChg chg="mod">
          <ac:chgData name="Kritika Goel" userId="79ac567d68f49f13" providerId="LiveId" clId="{049FB05D-B1F4-403A-9C2E-CA428A121A27}" dt="2024-02-29T12:54:48.790" v="257" actId="1076"/>
          <ac:spMkLst>
            <pc:docMk/>
            <pc:sldMk cId="529909306" sldId="256"/>
            <ac:spMk id="2" creationId="{C1597B43-747F-0738-A6E1-15DB04E115FE}"/>
          </ac:spMkLst>
        </pc:spChg>
        <pc:spChg chg="mod">
          <ac:chgData name="Kritika Goel" userId="79ac567d68f49f13" providerId="LiveId" clId="{049FB05D-B1F4-403A-9C2E-CA428A121A27}" dt="2024-02-29T13:45:02.147" v="300" actId="207"/>
          <ac:spMkLst>
            <pc:docMk/>
            <pc:sldMk cId="529909306" sldId="256"/>
            <ac:spMk id="3" creationId="{67C29B91-F2AC-202F-014F-1B3590D220B4}"/>
          </ac:spMkLst>
        </pc:spChg>
      </pc:sldChg>
      <pc:sldChg chg="modSp mod">
        <pc:chgData name="Kritika Goel" userId="79ac567d68f49f13" providerId="LiveId" clId="{049FB05D-B1F4-403A-9C2E-CA428A121A27}" dt="2024-02-29T13:50:53.823" v="418" actId="20577"/>
        <pc:sldMkLst>
          <pc:docMk/>
          <pc:sldMk cId="1438547248" sldId="257"/>
        </pc:sldMkLst>
        <pc:spChg chg="mod">
          <ac:chgData name="Kritika Goel" userId="79ac567d68f49f13" providerId="LiveId" clId="{049FB05D-B1F4-403A-9C2E-CA428A121A27}" dt="2024-02-29T12:53:51.522" v="226"/>
          <ac:spMkLst>
            <pc:docMk/>
            <pc:sldMk cId="1438547248" sldId="257"/>
            <ac:spMk id="2" creationId="{2A0EB400-8FC4-6C99-667A-C81878F51D11}"/>
          </ac:spMkLst>
        </pc:spChg>
        <pc:spChg chg="mod">
          <ac:chgData name="Kritika Goel" userId="79ac567d68f49f13" providerId="LiveId" clId="{049FB05D-B1F4-403A-9C2E-CA428A121A27}" dt="2024-02-29T13:50:53.823" v="418" actId="20577"/>
          <ac:spMkLst>
            <pc:docMk/>
            <pc:sldMk cId="1438547248" sldId="257"/>
            <ac:spMk id="3" creationId="{BF19DC2D-B376-2A2A-33E1-71C5AA8088CF}"/>
          </ac:spMkLst>
        </pc:spChg>
      </pc:sldChg>
      <pc:sldChg chg="modSp mod ord">
        <pc:chgData name="Kritika Goel" userId="79ac567d68f49f13" providerId="LiveId" clId="{049FB05D-B1F4-403A-9C2E-CA428A121A27}" dt="2024-02-29T13:50:17.789" v="370" actId="113"/>
        <pc:sldMkLst>
          <pc:docMk/>
          <pc:sldMk cId="1575496261" sldId="258"/>
        </pc:sldMkLst>
        <pc:spChg chg="mod">
          <ac:chgData name="Kritika Goel" userId="79ac567d68f49f13" providerId="LiveId" clId="{049FB05D-B1F4-403A-9C2E-CA428A121A27}" dt="2024-02-29T12:53:51.522" v="226"/>
          <ac:spMkLst>
            <pc:docMk/>
            <pc:sldMk cId="1575496261" sldId="258"/>
            <ac:spMk id="2" creationId="{2E15C0EE-CFE1-142A-EDED-CC334B52AD3D}"/>
          </ac:spMkLst>
        </pc:spChg>
        <pc:spChg chg="mod">
          <ac:chgData name="Kritika Goel" userId="79ac567d68f49f13" providerId="LiveId" clId="{049FB05D-B1F4-403A-9C2E-CA428A121A27}" dt="2024-02-29T13:50:17.789" v="370" actId="113"/>
          <ac:spMkLst>
            <pc:docMk/>
            <pc:sldMk cId="1575496261" sldId="258"/>
            <ac:spMk id="3" creationId="{6EEB92EC-E7FA-FCFE-A23C-ECED09D8B8BA}"/>
          </ac:spMkLst>
        </pc:spChg>
      </pc:sldChg>
      <pc:sldChg chg="del">
        <pc:chgData name="Kritika Goel" userId="79ac567d68f49f13" providerId="LiveId" clId="{049FB05D-B1F4-403A-9C2E-CA428A121A27}" dt="2024-02-28T04:45:04.572" v="123" actId="2696"/>
        <pc:sldMkLst>
          <pc:docMk/>
          <pc:sldMk cId="3657949638" sldId="259"/>
        </pc:sldMkLst>
      </pc:sldChg>
      <pc:sldChg chg="modSp mod">
        <pc:chgData name="Kritika Goel" userId="79ac567d68f49f13" providerId="LiveId" clId="{049FB05D-B1F4-403A-9C2E-CA428A121A27}" dt="2024-02-29T13:50:07.530" v="368" actId="113"/>
        <pc:sldMkLst>
          <pc:docMk/>
          <pc:sldMk cId="1775965707" sldId="260"/>
        </pc:sldMkLst>
        <pc:spChg chg="mod">
          <ac:chgData name="Kritika Goel" userId="79ac567d68f49f13" providerId="LiveId" clId="{049FB05D-B1F4-403A-9C2E-CA428A121A27}" dt="2024-02-29T12:53:51.522" v="226"/>
          <ac:spMkLst>
            <pc:docMk/>
            <pc:sldMk cId="1775965707" sldId="260"/>
            <ac:spMk id="2" creationId="{EED8D63C-072D-63C4-9B07-E1C4DC641A3B}"/>
          </ac:spMkLst>
        </pc:spChg>
        <pc:spChg chg="mod">
          <ac:chgData name="Kritika Goel" userId="79ac567d68f49f13" providerId="LiveId" clId="{049FB05D-B1F4-403A-9C2E-CA428A121A27}" dt="2024-02-29T13:50:07.530" v="368" actId="113"/>
          <ac:spMkLst>
            <pc:docMk/>
            <pc:sldMk cId="1775965707" sldId="260"/>
            <ac:spMk id="3" creationId="{6BFEC633-36AF-0F0E-D2D0-8F9D7673E03D}"/>
          </ac:spMkLst>
        </pc:spChg>
        <pc:picChg chg="mod">
          <ac:chgData name="Kritika Goel" userId="79ac567d68f49f13" providerId="LiveId" clId="{049FB05D-B1F4-403A-9C2E-CA428A121A27}" dt="2024-02-29T13:00:06.795" v="292" actId="208"/>
          <ac:picMkLst>
            <pc:docMk/>
            <pc:sldMk cId="1775965707" sldId="260"/>
            <ac:picMk id="4" creationId="{B6E77C41-CE01-D1EF-0F45-C2E7812A0610}"/>
          </ac:picMkLst>
        </pc:picChg>
      </pc:sldChg>
      <pc:sldChg chg="modSp mod">
        <pc:chgData name="Kritika Goel" userId="79ac567d68f49f13" providerId="LiveId" clId="{049FB05D-B1F4-403A-9C2E-CA428A121A27}" dt="2024-02-29T13:48:28.168" v="349" actId="113"/>
        <pc:sldMkLst>
          <pc:docMk/>
          <pc:sldMk cId="1889003160" sldId="261"/>
        </pc:sldMkLst>
        <pc:spChg chg="mod">
          <ac:chgData name="Kritika Goel" userId="79ac567d68f49f13" providerId="LiveId" clId="{049FB05D-B1F4-403A-9C2E-CA428A121A27}" dt="2024-02-29T12:53:51.522" v="226"/>
          <ac:spMkLst>
            <pc:docMk/>
            <pc:sldMk cId="1889003160" sldId="261"/>
            <ac:spMk id="2" creationId="{AE61716B-F9A0-A2E0-69AF-6A9411B56BC4}"/>
          </ac:spMkLst>
        </pc:spChg>
        <pc:spChg chg="mod">
          <ac:chgData name="Kritika Goel" userId="79ac567d68f49f13" providerId="LiveId" clId="{049FB05D-B1F4-403A-9C2E-CA428A121A27}" dt="2024-02-29T13:48:28.168" v="349" actId="113"/>
          <ac:spMkLst>
            <pc:docMk/>
            <pc:sldMk cId="1889003160" sldId="261"/>
            <ac:spMk id="3" creationId="{6EE735A6-88B7-43A9-106A-E61902C05E06}"/>
          </ac:spMkLst>
        </pc:spChg>
        <pc:picChg chg="mod">
          <ac:chgData name="Kritika Goel" userId="79ac567d68f49f13" providerId="LiveId" clId="{049FB05D-B1F4-403A-9C2E-CA428A121A27}" dt="2024-02-29T13:00:11.712" v="293" actId="208"/>
          <ac:picMkLst>
            <pc:docMk/>
            <pc:sldMk cId="1889003160" sldId="261"/>
            <ac:picMk id="4" creationId="{32B8E021-904B-8729-74AD-93B4965FE1BA}"/>
          </ac:picMkLst>
        </pc:picChg>
      </pc:sldChg>
      <pc:sldChg chg="modSp mod">
        <pc:chgData name="Kritika Goel" userId="79ac567d68f49f13" providerId="LiveId" clId="{049FB05D-B1F4-403A-9C2E-CA428A121A27}" dt="2024-02-29T13:48:37.677" v="351" actId="207"/>
        <pc:sldMkLst>
          <pc:docMk/>
          <pc:sldMk cId="3346887859" sldId="262"/>
        </pc:sldMkLst>
        <pc:spChg chg="mod">
          <ac:chgData name="Kritika Goel" userId="79ac567d68f49f13" providerId="LiveId" clId="{049FB05D-B1F4-403A-9C2E-CA428A121A27}" dt="2024-02-29T12:53:51.522" v="226"/>
          <ac:spMkLst>
            <pc:docMk/>
            <pc:sldMk cId="3346887859" sldId="262"/>
            <ac:spMk id="2" creationId="{4ADB0631-51DB-20B3-84B0-4E7562574DB7}"/>
          </ac:spMkLst>
        </pc:spChg>
        <pc:spChg chg="mod">
          <ac:chgData name="Kritika Goel" userId="79ac567d68f49f13" providerId="LiveId" clId="{049FB05D-B1F4-403A-9C2E-CA428A121A27}" dt="2024-02-29T13:48:37.677" v="351" actId="207"/>
          <ac:spMkLst>
            <pc:docMk/>
            <pc:sldMk cId="3346887859" sldId="262"/>
            <ac:spMk id="3" creationId="{C1391A93-0676-D53F-FB99-AC48690A022F}"/>
          </ac:spMkLst>
        </pc:spChg>
        <pc:picChg chg="mod">
          <ac:chgData name="Kritika Goel" userId="79ac567d68f49f13" providerId="LiveId" clId="{049FB05D-B1F4-403A-9C2E-CA428A121A27}" dt="2024-02-29T13:00:20.458" v="294" actId="208"/>
          <ac:picMkLst>
            <pc:docMk/>
            <pc:sldMk cId="3346887859" sldId="262"/>
            <ac:picMk id="4" creationId="{CE7FA653-593E-43E9-A8DF-D26DEFAC0087}"/>
          </ac:picMkLst>
        </pc:picChg>
      </pc:sldChg>
      <pc:sldChg chg="addSp delSp modSp mod">
        <pc:chgData name="Kritika Goel" userId="79ac567d68f49f13" providerId="LiveId" clId="{049FB05D-B1F4-403A-9C2E-CA428A121A27}" dt="2024-02-29T13:49:53.885" v="367" actId="27636"/>
        <pc:sldMkLst>
          <pc:docMk/>
          <pc:sldMk cId="28173320" sldId="263"/>
        </pc:sldMkLst>
        <pc:spChg chg="mod">
          <ac:chgData name="Kritika Goel" userId="79ac567d68f49f13" providerId="LiveId" clId="{049FB05D-B1F4-403A-9C2E-CA428A121A27}" dt="2024-02-29T12:53:51.522" v="226"/>
          <ac:spMkLst>
            <pc:docMk/>
            <pc:sldMk cId="28173320" sldId="263"/>
            <ac:spMk id="2" creationId="{574443E1-24DE-7B2B-D651-9035F797CF41}"/>
          </ac:spMkLst>
        </pc:spChg>
        <pc:spChg chg="mod">
          <ac:chgData name="Kritika Goel" userId="79ac567d68f49f13" providerId="LiveId" clId="{049FB05D-B1F4-403A-9C2E-CA428A121A27}" dt="2024-02-29T13:49:53.885" v="367" actId="27636"/>
          <ac:spMkLst>
            <pc:docMk/>
            <pc:sldMk cId="28173320" sldId="263"/>
            <ac:spMk id="3" creationId="{9E0DBB8D-9A98-0140-61BD-A2AFEDC5B757}"/>
          </ac:spMkLst>
        </pc:spChg>
        <pc:spChg chg="add del">
          <ac:chgData name="Kritika Goel" userId="79ac567d68f49f13" providerId="LiveId" clId="{049FB05D-B1F4-403A-9C2E-CA428A121A27}" dt="2024-02-28T04:21:47.773" v="93" actId="22"/>
          <ac:spMkLst>
            <pc:docMk/>
            <pc:sldMk cId="28173320" sldId="263"/>
            <ac:spMk id="6" creationId="{ED9C1165-CB8B-A703-DB07-43D8EDFB55BE}"/>
          </ac:spMkLst>
        </pc:spChg>
        <pc:picChg chg="add del mod">
          <ac:chgData name="Kritika Goel" userId="79ac567d68f49f13" providerId="LiveId" clId="{049FB05D-B1F4-403A-9C2E-CA428A121A27}" dt="2024-02-28T04:24:45.746" v="109" actId="478"/>
          <ac:picMkLst>
            <pc:docMk/>
            <pc:sldMk cId="28173320" sldId="263"/>
            <ac:picMk id="4" creationId="{0D959743-970A-C5B4-D277-98D12B92E643}"/>
          </ac:picMkLst>
        </pc:picChg>
        <pc:picChg chg="add mod">
          <ac:chgData name="Kritika Goel" userId="79ac567d68f49f13" providerId="LiveId" clId="{049FB05D-B1F4-403A-9C2E-CA428A121A27}" dt="2024-02-29T13:00:26.695" v="295" actId="208"/>
          <ac:picMkLst>
            <pc:docMk/>
            <pc:sldMk cId="28173320" sldId="263"/>
            <ac:picMk id="7" creationId="{29FDA165-19FB-02AE-97DA-AD325A008CB3}"/>
          </ac:picMkLst>
        </pc:picChg>
      </pc:sldChg>
      <pc:sldChg chg="addSp delSp modSp mod">
        <pc:chgData name="Kritika Goel" userId="79ac567d68f49f13" providerId="LiveId" clId="{049FB05D-B1F4-403A-9C2E-CA428A121A27}" dt="2024-02-29T13:49:44.170" v="363" actId="255"/>
        <pc:sldMkLst>
          <pc:docMk/>
          <pc:sldMk cId="4108230424" sldId="264"/>
        </pc:sldMkLst>
        <pc:spChg chg="mod">
          <ac:chgData name="Kritika Goel" userId="79ac567d68f49f13" providerId="LiveId" clId="{049FB05D-B1F4-403A-9C2E-CA428A121A27}" dt="2024-02-29T12:53:51.522" v="226"/>
          <ac:spMkLst>
            <pc:docMk/>
            <pc:sldMk cId="4108230424" sldId="264"/>
            <ac:spMk id="2" creationId="{DE600C6C-CA59-F6D5-DB40-8BFB1C1F90E2}"/>
          </ac:spMkLst>
        </pc:spChg>
        <pc:spChg chg="mod">
          <ac:chgData name="Kritika Goel" userId="79ac567d68f49f13" providerId="LiveId" clId="{049FB05D-B1F4-403A-9C2E-CA428A121A27}" dt="2024-02-29T13:49:44.170" v="363" actId="255"/>
          <ac:spMkLst>
            <pc:docMk/>
            <pc:sldMk cId="4108230424" sldId="264"/>
            <ac:spMk id="3" creationId="{CC59E827-470F-5311-0297-C69A69E36066}"/>
          </ac:spMkLst>
        </pc:spChg>
        <pc:picChg chg="del mod">
          <ac:chgData name="Kritika Goel" userId="79ac567d68f49f13" providerId="LiveId" clId="{049FB05D-B1F4-403A-9C2E-CA428A121A27}" dt="2024-02-28T04:25:15.044" v="113" actId="478"/>
          <ac:picMkLst>
            <pc:docMk/>
            <pc:sldMk cId="4108230424" sldId="264"/>
            <ac:picMk id="4" creationId="{C6599CFE-A644-B9A3-7034-D13E8674AE23}"/>
          </ac:picMkLst>
        </pc:picChg>
        <pc:picChg chg="add mod">
          <ac:chgData name="Kritika Goel" userId="79ac567d68f49f13" providerId="LiveId" clId="{049FB05D-B1F4-403A-9C2E-CA428A121A27}" dt="2024-02-29T13:00:33.826" v="296" actId="208"/>
          <ac:picMkLst>
            <pc:docMk/>
            <pc:sldMk cId="4108230424" sldId="264"/>
            <ac:picMk id="5" creationId="{C0B7BA94-8389-FB7A-8E40-316B2D1BE4AE}"/>
          </ac:picMkLst>
        </pc:picChg>
      </pc:sldChg>
      <pc:sldChg chg="addSp delSp modSp mod">
        <pc:chgData name="Kritika Goel" userId="79ac567d68f49f13" providerId="LiveId" clId="{049FB05D-B1F4-403A-9C2E-CA428A121A27}" dt="2024-02-29T13:49:04.065" v="359" actId="207"/>
        <pc:sldMkLst>
          <pc:docMk/>
          <pc:sldMk cId="3296408034" sldId="265"/>
        </pc:sldMkLst>
        <pc:spChg chg="mod">
          <ac:chgData name="Kritika Goel" userId="79ac567d68f49f13" providerId="LiveId" clId="{049FB05D-B1F4-403A-9C2E-CA428A121A27}" dt="2024-02-29T12:53:51.522" v="226"/>
          <ac:spMkLst>
            <pc:docMk/>
            <pc:sldMk cId="3296408034" sldId="265"/>
            <ac:spMk id="2" creationId="{D1E7144A-330B-F7DC-9442-3AE226145E71}"/>
          </ac:spMkLst>
        </pc:spChg>
        <pc:spChg chg="mod">
          <ac:chgData name="Kritika Goel" userId="79ac567d68f49f13" providerId="LiveId" clId="{049FB05D-B1F4-403A-9C2E-CA428A121A27}" dt="2024-02-29T13:49:04.065" v="359" actId="207"/>
          <ac:spMkLst>
            <pc:docMk/>
            <pc:sldMk cId="3296408034" sldId="265"/>
            <ac:spMk id="3" creationId="{BE7C118B-02E2-E9C2-1C39-1220C9CE670C}"/>
          </ac:spMkLst>
        </pc:spChg>
        <pc:picChg chg="mod">
          <ac:chgData name="Kritika Goel" userId="79ac567d68f49f13" providerId="LiveId" clId="{049FB05D-B1F4-403A-9C2E-CA428A121A27}" dt="2024-02-29T13:00:39.302" v="297" actId="208"/>
          <ac:picMkLst>
            <pc:docMk/>
            <pc:sldMk cId="3296408034" sldId="265"/>
            <ac:picMk id="4" creationId="{5D6F4C37-1781-095C-4DA3-8B375A725D8E}"/>
          </ac:picMkLst>
        </pc:picChg>
        <pc:picChg chg="del">
          <ac:chgData name="Kritika Goel" userId="79ac567d68f49f13" providerId="LiveId" clId="{049FB05D-B1F4-403A-9C2E-CA428A121A27}" dt="2024-02-28T04:25:49.505" v="118" actId="478"/>
          <ac:picMkLst>
            <pc:docMk/>
            <pc:sldMk cId="3296408034" sldId="265"/>
            <ac:picMk id="5" creationId="{64C53C69-7132-3C0A-503A-260F51231727}"/>
          </ac:picMkLst>
        </pc:picChg>
        <pc:picChg chg="add mod">
          <ac:chgData name="Kritika Goel" userId="79ac567d68f49f13" providerId="LiveId" clId="{049FB05D-B1F4-403A-9C2E-CA428A121A27}" dt="2024-02-29T13:00:42.770" v="298" actId="208"/>
          <ac:picMkLst>
            <pc:docMk/>
            <pc:sldMk cId="3296408034" sldId="265"/>
            <ac:picMk id="5" creationId="{9C5AD875-DA72-7138-3C6B-FE052A921883}"/>
          </ac:picMkLst>
        </pc:picChg>
        <pc:picChg chg="add del mod">
          <ac:chgData name="Kritika Goel" userId="79ac567d68f49f13" providerId="LiveId" clId="{049FB05D-B1F4-403A-9C2E-CA428A121A27}" dt="2024-02-29T12:52:46.406" v="216" actId="478"/>
          <ac:picMkLst>
            <pc:docMk/>
            <pc:sldMk cId="3296408034" sldId="265"/>
            <ac:picMk id="6" creationId="{55BA101F-7649-8943-4FA5-BB6E9FBDBD65}"/>
          </ac:picMkLst>
        </pc:picChg>
      </pc:sldChg>
      <pc:sldChg chg="modSp mod">
        <pc:chgData name="Kritika Goel" userId="79ac567d68f49f13" providerId="LiveId" clId="{049FB05D-B1F4-403A-9C2E-CA428A121A27}" dt="2024-02-29T13:49:28.368" v="362" actId="255"/>
        <pc:sldMkLst>
          <pc:docMk/>
          <pc:sldMk cId="134211293" sldId="266"/>
        </pc:sldMkLst>
        <pc:spChg chg="mod">
          <ac:chgData name="Kritika Goel" userId="79ac567d68f49f13" providerId="LiveId" clId="{049FB05D-B1F4-403A-9C2E-CA428A121A27}" dt="2024-02-29T12:53:51.522" v="226"/>
          <ac:spMkLst>
            <pc:docMk/>
            <pc:sldMk cId="134211293" sldId="266"/>
            <ac:spMk id="2" creationId="{69F444AF-6F81-88D0-F7E8-CCB235FE4F08}"/>
          </ac:spMkLst>
        </pc:spChg>
        <pc:spChg chg="mod">
          <ac:chgData name="Kritika Goel" userId="79ac567d68f49f13" providerId="LiveId" clId="{049FB05D-B1F4-403A-9C2E-CA428A121A27}" dt="2024-02-29T13:49:28.368" v="362" actId="255"/>
          <ac:spMkLst>
            <pc:docMk/>
            <pc:sldMk cId="134211293" sldId="266"/>
            <ac:spMk id="3" creationId="{25356237-DE7E-0253-430F-B45D254EC505}"/>
          </ac:spMkLst>
        </pc:spChg>
      </pc:sldChg>
      <pc:sldChg chg="modSp">
        <pc:chgData name="Kritika Goel" userId="79ac567d68f49f13" providerId="LiveId" clId="{049FB05D-B1F4-403A-9C2E-CA428A121A27}" dt="2024-02-29T12:53:51.522" v="226"/>
        <pc:sldMkLst>
          <pc:docMk/>
          <pc:sldMk cId="2653812396" sldId="267"/>
        </pc:sldMkLst>
        <pc:spChg chg="mod">
          <ac:chgData name="Kritika Goel" userId="79ac567d68f49f13" providerId="LiveId" clId="{049FB05D-B1F4-403A-9C2E-CA428A121A27}" dt="2024-02-29T12:53:51.522" v="226"/>
          <ac:spMkLst>
            <pc:docMk/>
            <pc:sldMk cId="2653812396" sldId="267"/>
            <ac:spMk id="4" creationId="{9DEC593E-101E-BF21-C28C-C88154A54676}"/>
          </ac:spMkLst>
        </pc:spChg>
        <pc:spChg chg="mod">
          <ac:chgData name="Kritika Goel" userId="79ac567d68f49f13" providerId="LiveId" clId="{049FB05D-B1F4-403A-9C2E-CA428A121A27}" dt="2024-02-29T12:53:51.522" v="226"/>
          <ac:spMkLst>
            <pc:docMk/>
            <pc:sldMk cId="2653812396" sldId="267"/>
            <ac:spMk id="5" creationId="{163FF063-A8B3-C29C-A8C0-32B728D92A27}"/>
          </ac:spMkLst>
        </pc:spChg>
      </pc:sldChg>
      <pc:sldChg chg="new del">
        <pc:chgData name="Kritika Goel" userId="79ac567d68f49f13" providerId="LiveId" clId="{049FB05D-B1F4-403A-9C2E-CA428A121A27}" dt="2024-02-28T04:12:53.382" v="2" actId="2696"/>
        <pc:sldMkLst>
          <pc:docMk/>
          <pc:sldMk cId="3306101807" sldId="268"/>
        </pc:sldMkLst>
      </pc:sldChg>
      <pc:sldChg chg="add del">
        <pc:chgData name="Kritika Goel" userId="79ac567d68f49f13" providerId="LiveId" clId="{049FB05D-B1F4-403A-9C2E-CA428A121A27}" dt="2024-02-28T04:45:10.018" v="124" actId="2696"/>
        <pc:sldMkLst>
          <pc:docMk/>
          <pc:sldMk cId="170258146" sldId="269"/>
        </pc:sldMkLst>
      </pc:sldChg>
      <pc:sldChg chg="modSp add mod">
        <pc:chgData name="Kritika Goel" userId="79ac567d68f49f13" providerId="LiveId" clId="{049FB05D-B1F4-403A-9C2E-CA428A121A27}" dt="2024-02-29T13:50:12.638" v="369" actId="113"/>
        <pc:sldMkLst>
          <pc:docMk/>
          <pc:sldMk cId="4112788179" sldId="270"/>
        </pc:sldMkLst>
        <pc:spChg chg="mod">
          <ac:chgData name="Kritika Goel" userId="79ac567d68f49f13" providerId="LiveId" clId="{049FB05D-B1F4-403A-9C2E-CA428A121A27}" dt="2024-02-29T12:53:51.522" v="226"/>
          <ac:spMkLst>
            <pc:docMk/>
            <pc:sldMk cId="4112788179" sldId="270"/>
            <ac:spMk id="2" creationId="{48A2AE1E-8839-A847-37FD-E8F68A08519A}"/>
          </ac:spMkLst>
        </pc:spChg>
        <pc:spChg chg="mod">
          <ac:chgData name="Kritika Goel" userId="79ac567d68f49f13" providerId="LiveId" clId="{049FB05D-B1F4-403A-9C2E-CA428A121A27}" dt="2024-02-29T13:50:12.638" v="369" actId="113"/>
          <ac:spMkLst>
            <pc:docMk/>
            <pc:sldMk cId="4112788179" sldId="270"/>
            <ac:spMk id="3" creationId="{232CF4B5-8F39-920C-A39D-2C74FE69FC42}"/>
          </ac:spMkLst>
        </pc:spChg>
        <pc:picChg chg="mod">
          <ac:chgData name="Kritika Goel" userId="79ac567d68f49f13" providerId="LiveId" clId="{049FB05D-B1F4-403A-9C2E-CA428A121A27}" dt="2024-02-29T12:55:49.353" v="263" actId="208"/>
          <ac:picMkLst>
            <pc:docMk/>
            <pc:sldMk cId="4112788179" sldId="270"/>
            <ac:picMk id="4" creationId="{6D54FA28-3447-E484-1630-FD37675A9D2B}"/>
          </ac:picMkLst>
        </pc:picChg>
      </pc:sldChg>
      <pc:sldChg chg="addSp modSp new mod ord">
        <pc:chgData name="Kritika Goel" userId="79ac567d68f49f13" providerId="LiveId" clId="{049FB05D-B1F4-403A-9C2E-CA428A121A27}" dt="2024-02-29T13:45:09.301" v="301" actId="207"/>
        <pc:sldMkLst>
          <pc:docMk/>
          <pc:sldMk cId="307465977" sldId="271"/>
        </pc:sldMkLst>
        <pc:spChg chg="mod">
          <ac:chgData name="Kritika Goel" userId="79ac567d68f49f13" providerId="LiveId" clId="{049FB05D-B1F4-403A-9C2E-CA428A121A27}" dt="2024-02-29T12:54:35.329" v="256" actId="207"/>
          <ac:spMkLst>
            <pc:docMk/>
            <pc:sldMk cId="307465977" sldId="271"/>
            <ac:spMk id="2" creationId="{E67DC708-F8D6-8FCE-0928-92B3CBFFFAB6}"/>
          </ac:spMkLst>
        </pc:spChg>
        <pc:spChg chg="mod">
          <ac:chgData name="Kritika Goel" userId="79ac567d68f49f13" providerId="LiveId" clId="{049FB05D-B1F4-403A-9C2E-CA428A121A27}" dt="2024-02-29T13:45:09.301" v="301" actId="207"/>
          <ac:spMkLst>
            <pc:docMk/>
            <pc:sldMk cId="307465977" sldId="271"/>
            <ac:spMk id="3" creationId="{6D368836-E593-6C7F-2964-706BE3199EF8}"/>
          </ac:spMkLst>
        </pc:spChg>
        <pc:picChg chg="add mod">
          <ac:chgData name="Kritika Goel" userId="79ac567d68f49f13" providerId="LiveId" clId="{049FB05D-B1F4-403A-9C2E-CA428A121A27}" dt="2024-02-29T12:48:25.484" v="154" actId="14100"/>
          <ac:picMkLst>
            <pc:docMk/>
            <pc:sldMk cId="307465977" sldId="271"/>
            <ac:picMk id="1026" creationId="{2305E243-B982-30D5-BCE5-2BA3AAA54BF6}"/>
          </ac:picMkLst>
        </pc:picChg>
        <pc:picChg chg="add mod">
          <ac:chgData name="Kritika Goel" userId="79ac567d68f49f13" providerId="LiveId" clId="{049FB05D-B1F4-403A-9C2E-CA428A121A27}" dt="2024-02-29T12:53:33.075" v="224" actId="14100"/>
          <ac:picMkLst>
            <pc:docMk/>
            <pc:sldMk cId="307465977" sldId="271"/>
            <ac:picMk id="1028" creationId="{B83E2BDF-33D1-4A69-A33C-8BD88F912804}"/>
          </ac:picMkLst>
        </pc:picChg>
      </pc:sldChg>
      <pc:sldChg chg="modSp new mod ord">
        <pc:chgData name="Kritika Goel" userId="79ac567d68f49f13" providerId="LiveId" clId="{049FB05D-B1F4-403A-9C2E-CA428A121A27}" dt="2024-02-29T13:46:28.718" v="319" actId="113"/>
        <pc:sldMkLst>
          <pc:docMk/>
          <pc:sldMk cId="2548804755" sldId="272"/>
        </pc:sldMkLst>
        <pc:spChg chg="mod">
          <ac:chgData name="Kritika Goel" userId="79ac567d68f49f13" providerId="LiveId" clId="{049FB05D-B1F4-403A-9C2E-CA428A121A27}" dt="2024-02-29T12:56:46.337" v="271" actId="255"/>
          <ac:spMkLst>
            <pc:docMk/>
            <pc:sldMk cId="2548804755" sldId="272"/>
            <ac:spMk id="2" creationId="{9501640F-09D7-3875-7A9F-26B99372475A}"/>
          </ac:spMkLst>
        </pc:spChg>
        <pc:spChg chg="mod">
          <ac:chgData name="Kritika Goel" userId="79ac567d68f49f13" providerId="LiveId" clId="{049FB05D-B1F4-403A-9C2E-CA428A121A27}" dt="2024-02-29T13:46:28.718" v="319" actId="113"/>
          <ac:spMkLst>
            <pc:docMk/>
            <pc:sldMk cId="2548804755" sldId="272"/>
            <ac:spMk id="3" creationId="{01A99A3C-A38B-CA45-0E2A-CBEF8C3BD2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3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58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8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864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899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60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814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746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19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82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40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4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44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53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66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74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99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9AC24-4AB5-4BC4-BD77-9B1E07678B2D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596BD-059A-4DAB-94AC-5CD5A3FC5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01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7B43-747F-0738-A6E1-15DB04E11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42465"/>
            <a:ext cx="8144134" cy="137307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Data Analysis Using Spark SQL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29B91-F2AC-202F-014F-1B3590D220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By: Kritika </a:t>
            </a:r>
            <a:r>
              <a:rPr lang="en-US" dirty="0" err="1"/>
              <a:t>goel</a:t>
            </a:r>
            <a:r>
              <a:rPr lang="en-US" dirty="0"/>
              <a:t> </a:t>
            </a:r>
          </a:p>
          <a:p>
            <a:pPr algn="r"/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9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43E1-24DE-7B2B-D651-9035F797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BB8D-9A98-0140-61BD-A2AFEDC5B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489686" cy="34163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Anomaly Detection in your dataset through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queries.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Anomaly Detection in dataset through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queries by calculating z-score.</a:t>
            </a:r>
          </a:p>
          <a:p>
            <a:pPr marL="171450" indent="0" algn="just">
              <a:lnSpc>
                <a:spcPct val="115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Steps: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Z-scores for each value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anomaly threshold (e.g., Z-score greater than 1)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 the identified anomalies.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Visualization of Anomalies (e.g., scatter plot of ORDERDATE vs. QUANTITYORDERED)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9FDA165-19FB-02AE-97DA-AD325A008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1" y="2890837"/>
            <a:ext cx="5323839" cy="28416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17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0C6C-CA59-F6D5-DB40-8BFB1C1F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E827-470F-5311-0297-C69A69E36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504166" cy="3416300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Analyse the data for seasonality patterns using Spark SQL.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Apply time series analysis techniques such as  moving averages to identify recurring fluctuations over time.</a:t>
            </a:r>
          </a:p>
          <a:p>
            <a:pPr marL="0" lv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Steps: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moving average to smooth out seasonal variations.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 Moving Averages.</a:t>
            </a: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Visualize Moving Averages in Azure Data Bricks.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7BA94-8389-FB7A-8E40-316B2D1B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43200"/>
            <a:ext cx="5750560" cy="3048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0823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144A-330B-F7DC-9442-3AE22614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118B-02E2-E9C2-1C39-1220C9CE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some visualizations to have a clear insight to your dataset.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F4C37-1781-095C-4DA3-8B375A725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429000"/>
            <a:ext cx="5012167" cy="282956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C5AD875-DA72-7138-3C6B-FE052A921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90" y="3429000"/>
            <a:ext cx="5609590" cy="282955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9640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44AF-6F81-88D0-F7E8-CCB235FE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6237-DE7E-0253-430F-B45D254E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data analysis with Spark SQL on Azure Databricks enables a seamless and efficient approach to processing and understanding large datasets.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errors ensures the reliability of insights, while seasonality analysis and anomaly detection contribute to a deeper understanding of data patterns.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provides a comprehensive solution for uncovering insights, improving data quality, and gaining valuable knowledge from the analyzed dataset.</a:t>
            </a:r>
          </a:p>
          <a:p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insights gained from this project can inform strategic decision-making and operational planning for various domains, including retail, finance, healthcare, and more.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1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EC593E-101E-BF21-C28C-C88154A54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3FF063-A8B3-C29C-A8C0-32B728D92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81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C708-F8D6-8FCE-0928-92B3CBFF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b="0" dirty="0">
                <a:effectLst/>
              </a:rPr>
            </a:br>
            <a:r>
              <a:rPr lang="en-IN" sz="3600" b="1" i="0" u="none" strike="noStrike" dirty="0">
                <a:effectLst/>
                <a:latin typeface="Garamond" panose="02020404030301010803" pitchFamily="18" charset="0"/>
              </a:rPr>
              <a:t>Project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8836-E593-6C7F-2964-706BE319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026647" cy="3416300"/>
          </a:xfrm>
        </p:spPr>
        <p:txBody>
          <a:bodyPr/>
          <a:lstStyle/>
          <a:p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Implement Data analysis using Spark SQL on Azure Databricks &amp; Process data for errors, Seasonality, and Anomalies.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3E2BDF-33D1-4A69-A33C-8BD88F91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603500"/>
            <a:ext cx="4572000" cy="31432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640F-09D7-3875-7A9F-26B99372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04800"/>
            <a:ext cx="8761413" cy="1371600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 </a:t>
            </a:r>
            <a:b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99A3C-A38B-CA45-0E2A-CBEF8C3BD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Ingestion</a:t>
            </a:r>
          </a:p>
          <a:p>
            <a:pPr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pPr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with Spark SQL</a:t>
            </a:r>
          </a:p>
          <a:p>
            <a:pPr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</a:t>
            </a:r>
          </a:p>
          <a:p>
            <a:pPr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Seasonality Analysis</a:t>
            </a:r>
          </a:p>
          <a:p>
            <a:pPr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</a:p>
          <a:p>
            <a:pPr rtl="0" fontAlgn="base">
              <a:spcBef>
                <a:spcPts val="9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0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B400-8FC4-6C99-667A-C81878F5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DC2D-B376-2A2A-33E1-71C5AA808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this project is to demonstrate how data analysis can be performed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how we can process data for errors, anomalies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seasonalities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Azure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this the key points would be:</a:t>
            </a:r>
          </a:p>
          <a:p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with Spark SQL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Processing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Seasonality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4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C0EE-CFE1-142A-EDED-CC334B52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92EC-E7FA-FCFE-A23C-ECED09D8B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 Data Lake Storage Gen2:Here the raw data is uploaded in CSV format.</a:t>
            </a:r>
          </a:p>
          <a:p>
            <a:pPr marL="0" indent="0">
              <a:buNone/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 Databricks:</a:t>
            </a:r>
            <a:r>
              <a:rPr lang="en-IN" sz="1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is used for data </a:t>
            </a:r>
            <a:r>
              <a:rPr lang="en-IN" sz="18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transformations.We</a:t>
            </a:r>
            <a:r>
              <a:rPr lang="en-IN" sz="1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 various </a:t>
            </a:r>
            <a:r>
              <a:rPr lang="en-IN" sz="18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en-IN" sz="1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to do data cleaning and transforming.</a:t>
            </a:r>
          </a:p>
          <a:p>
            <a:pPr marL="0" indent="0">
              <a:buNone/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component of Apache Spark that provides a programming interface for structured and semi-structured data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9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AE1E-8839-A847-37FD-E8F68A08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WORKFLOW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F4B5-8F39-920C-A39D-2C74FE69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" y="2485812"/>
            <a:ext cx="5233987" cy="3318936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Azure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Workspace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Data Source to Azure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queries for: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4FA28-3447-E484-1630-FD37675A9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8" y="2585508"/>
            <a:ext cx="5011828" cy="300249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1278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D63C-072D-63C4-9B07-E1C4DC64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err="1"/>
              <a:t>DataBricks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EC633-36AF-0F0E-D2D0-8F9D7673E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449046" cy="34163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Azure Portal create a new Databricks.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Once, successfully deployed Launch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cluster in it and set up the parameters  as required.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workspace connected to the cluster.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E77C41-CE01-D1EF-0F45-C2E7812A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520" y="2769666"/>
            <a:ext cx="4886960" cy="277916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7596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716B-F9A0-A2E0-69AF-6A9411B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35A6-88B7-43A9-106A-E61902C0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queries start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data: Read your data, try to figure out errors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sesaonalities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may need to be resolved.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2B8E021-904B-8729-74AD-93B4965F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4" y="3302634"/>
            <a:ext cx="6086475" cy="316928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8900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0631-51DB-20B3-84B0-4E756257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1A93-0676-D53F-FB99-AC48690A0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55593"/>
            <a:ext cx="9613861" cy="35993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Error Handling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Queries like removing duplicate values.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FA653-593E-43E9-A8DF-D26DEFAC0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904" y="3429000"/>
            <a:ext cx="5731510" cy="28829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468878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103</TotalTime>
  <Words>509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Garamond</vt:lpstr>
      <vt:lpstr>Symbol</vt:lpstr>
      <vt:lpstr>Times New Roman</vt:lpstr>
      <vt:lpstr>Trebuchet MS</vt:lpstr>
      <vt:lpstr>Wingdings</vt:lpstr>
      <vt:lpstr>Berlin</vt:lpstr>
      <vt:lpstr> Data Analysis Using Spark SQL</vt:lpstr>
      <vt:lpstr> Project Statement </vt:lpstr>
      <vt:lpstr>    Project Requirements    </vt:lpstr>
      <vt:lpstr>OVERVIEW</vt:lpstr>
      <vt:lpstr>Azure Resources used</vt:lpstr>
      <vt:lpstr>WORKFLOW</vt:lpstr>
      <vt:lpstr>Setting Up DataBricks</vt:lpstr>
      <vt:lpstr>Data Analysis</vt:lpstr>
      <vt:lpstr>Error Handling</vt:lpstr>
      <vt:lpstr>Anomaly Detection</vt:lpstr>
      <vt:lpstr>Seasonality Analysis</vt:lpstr>
      <vt:lpstr>Visualizations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Using Spark SQL </dc:title>
  <dc:creator>Kritika Goel</dc:creator>
  <cp:lastModifiedBy>Kritika Goel</cp:lastModifiedBy>
  <cp:revision>2</cp:revision>
  <dcterms:created xsi:type="dcterms:W3CDTF">2024-02-27T16:21:45Z</dcterms:created>
  <dcterms:modified xsi:type="dcterms:W3CDTF">2024-02-29T13:50:59Z</dcterms:modified>
</cp:coreProperties>
</file>