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F0578A7-18C9-4DD4-B7CD-CDEECF6C1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/>
              <a:t>Final Project Bookshop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Marketing Manager - Story3">
            <a:extLst>
              <a:ext uri="{FF2B5EF4-FFF2-40B4-BE49-F238E27FC236}">
                <a16:creationId xmlns:a16="http://schemas.microsoft.com/office/drawing/2014/main" id="{F4124414-3BE4-4B6F-BEF8-94A350627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Bookshop Manager - Story1">
            <a:extLst>
              <a:ext uri="{FF2B5EF4-FFF2-40B4-BE49-F238E27FC236}">
                <a16:creationId xmlns:a16="http://schemas.microsoft.com/office/drawing/2014/main" id="{15A7A858-9FAE-4C6A-BBFD-2F5106C78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Bookshop Manager - Story2">
            <a:extLst>
              <a:ext uri="{FF2B5EF4-FFF2-40B4-BE49-F238E27FC236}">
                <a16:creationId xmlns:a16="http://schemas.microsoft.com/office/drawing/2014/main" id="{22B0E1E7-9296-4B81-8141-C8D343E05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Bookshop Manager - Story3">
            <a:extLst>
              <a:ext uri="{FF2B5EF4-FFF2-40B4-BE49-F238E27FC236}">
                <a16:creationId xmlns:a16="http://schemas.microsoft.com/office/drawing/2014/main" id="{A587B65B-2129-4C38-B2ED-6A5CC5C2B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Author - Story1">
            <a:extLst>
              <a:ext uri="{FF2B5EF4-FFF2-40B4-BE49-F238E27FC236}">
                <a16:creationId xmlns:a16="http://schemas.microsoft.com/office/drawing/2014/main" id="{36EEB7F6-3A17-496C-AB2C-AF2E1DED6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Author - Story2">
            <a:extLst>
              <a:ext uri="{FF2B5EF4-FFF2-40B4-BE49-F238E27FC236}">
                <a16:creationId xmlns:a16="http://schemas.microsoft.com/office/drawing/2014/main" id="{BAE1A0B3-F490-446E-98E3-69331E90A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Author - Story3">
            <a:extLst>
              <a:ext uri="{FF2B5EF4-FFF2-40B4-BE49-F238E27FC236}">
                <a16:creationId xmlns:a16="http://schemas.microsoft.com/office/drawing/2014/main" id="{BADF3F9A-124C-475D-837E-03870C03F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Marketing Manager - Story1">
            <a:extLst>
              <a:ext uri="{FF2B5EF4-FFF2-40B4-BE49-F238E27FC236}">
                <a16:creationId xmlns:a16="http://schemas.microsoft.com/office/drawing/2014/main" id="{A7655BC4-62FB-44FA-820D-A5008728A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Marketing Manager - Story2">
            <a:extLst>
              <a:ext uri="{FF2B5EF4-FFF2-40B4-BE49-F238E27FC236}">
                <a16:creationId xmlns:a16="http://schemas.microsoft.com/office/drawing/2014/main" id="{A2A38FB2-A4E0-4AF4-BB26-7701977C8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Final Project Bookshop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Kritika Goyal</cp:lastModifiedBy>
  <cp:revision>1</cp:revision>
  <dcterms:created xsi:type="dcterms:W3CDTF">2025-04-22T22:00:10Z</dcterms:created>
  <dcterms:modified xsi:type="dcterms:W3CDTF">2025-04-22T22:01:12Z</dcterms:modified>
</cp:coreProperties>
</file>