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66" r:id="rId5"/>
    <p:sldId id="369" r:id="rId6"/>
    <p:sldId id="368" r:id="rId7"/>
    <p:sldId id="351" r:id="rId8"/>
    <p:sldId id="356" r:id="rId9"/>
    <p:sldId id="355" r:id="rId10"/>
    <p:sldId id="354" r:id="rId11"/>
    <p:sldId id="353" r:id="rId12"/>
    <p:sldId id="352" r:id="rId13"/>
    <p:sldId id="345" r:id="rId14"/>
    <p:sldId id="360" r:id="rId15"/>
    <p:sldId id="359" r:id="rId16"/>
    <p:sldId id="358" r:id="rId17"/>
    <p:sldId id="357" r:id="rId18"/>
    <p:sldId id="322" r:id="rId19"/>
    <p:sldId id="313" r:id="rId20"/>
    <p:sldId id="365" r:id="rId21"/>
    <p:sldId id="36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CF"/>
    <a:srgbClr val="F9F9F9"/>
    <a:srgbClr val="696FDD"/>
    <a:srgbClr val="A95E40"/>
    <a:srgbClr val="BFC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2" autoAdjust="0"/>
    <p:restoredTop sz="94660"/>
  </p:normalViewPr>
  <p:slideViewPr>
    <p:cSldViewPr snapToGrid="0">
      <p:cViewPr varScale="1">
        <p:scale>
          <a:sx n="56" d="100"/>
          <a:sy n="56" d="100"/>
        </p:scale>
        <p:origin x="36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C2803-E06E-4EA4-B347-5D4C0589E0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830286"/>
            <a:ext cx="12192000" cy="1985367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" y="1755084"/>
            <a:ext cx="12192000" cy="0"/>
          </a:xfrm>
          <a:prstGeom prst="line">
            <a:avLst/>
          </a:prstGeom>
          <a:ln w="381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-34479" y="3873799"/>
            <a:ext cx="12192000" cy="0"/>
          </a:xfrm>
          <a:prstGeom prst="line">
            <a:avLst/>
          </a:prstGeom>
          <a:ln w="381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2361"/>
            <a:ext cx="9144000" cy="1679677"/>
          </a:xfrm>
        </p:spPr>
        <p:txBody>
          <a:bodyPr anchor="ctr" anchorCtr="0">
            <a:normAutofit/>
          </a:bodyPr>
          <a:lstStyle>
            <a:lvl1pPr algn="ctr">
              <a:defRPr sz="5400">
                <a:ln>
                  <a:solidFill>
                    <a:schemeClr val="accent1"/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4320"/>
            <a:ext cx="9144000" cy="62992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70026"/>
            <a:ext cx="10515600" cy="1556885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33800"/>
            <a:ext cx="10515600" cy="7794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3185258"/>
            <a:ext cx="8610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" y="3390808"/>
            <a:ext cx="3581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048501" y="4793797"/>
            <a:ext cx="51435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843960" y="3429000"/>
            <a:ext cx="10504077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2437" y="2057400"/>
            <a:ext cx="10515601" cy="1272463"/>
          </a:xfrm>
        </p:spPr>
        <p:txBody>
          <a:bodyPr anchor="b" anchorCtr="0">
            <a:normAutofit/>
          </a:bodyPr>
          <a:lstStyle>
            <a:lvl1pPr algn="dist">
              <a:defRPr sz="8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832193" y="3498314"/>
            <a:ext cx="10516566" cy="616486"/>
          </a:xfrm>
        </p:spPr>
        <p:txBody>
          <a:bodyPr anchor="ctr">
            <a:normAutofit/>
          </a:bodyPr>
          <a:lstStyle>
            <a:lvl1pPr marL="0" indent="0" algn="dist">
              <a:buNone/>
              <a:defRPr sz="3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266700" indent="0">
              <a:buNone/>
              <a:defRPr/>
            </a:lvl2pPr>
            <a:lvl3pPr marL="455295" indent="0">
              <a:buNone/>
              <a:defRPr/>
            </a:lvl3pPr>
            <a:lvl4pPr marL="662940" indent="0">
              <a:buNone/>
              <a:defRPr/>
            </a:lvl4pPr>
            <a:lvl5pPr marL="851535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2.xml"/><Relationship Id="rId13" Type="http://schemas.openxmlformats.org/officeDocument/2006/relationships/tags" Target="../tags/tag1.xml"/><Relationship Id="rId12" Type="http://schemas.microsoft.com/office/2007/relationships/hdphoto" Target="../media/image2.wdp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804" y="-2667805"/>
            <a:ext cx="6858000" cy="1219361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594250"/>
            <a:ext cx="10515600" cy="4582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STUDENTS EXCURSION FORM</a:t>
            </a:r>
            <a:endParaRPr lang="en-US" altLang="zh-CN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31135" y="4582160"/>
            <a:ext cx="9144000" cy="172466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                                                                                             </a:t>
            </a:r>
            <a:r>
              <a:rPr lang="en-US" altLang="zh-CN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  Submitted by:</a:t>
            </a:r>
            <a:endParaRPr lang="en-US" altLang="zh-CN" sz="2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altLang="zh-CN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                                                                                                                                    R.P.KRITIKA</a:t>
            </a:r>
            <a:endParaRPr lang="en-US" altLang="zh-CN" sz="2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altLang="zh-CN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                                                                                                                                    4th -B.E CSE</a:t>
            </a:r>
            <a:endParaRPr lang="en-US" altLang="zh-CN" sz="2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altLang="zh-CN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                                                                                                                                    Dr.N.G.P.IT</a:t>
            </a:r>
            <a:endParaRPr lang="en-US" altLang="zh-CN" sz="2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60655" y="460375"/>
            <a:ext cx="1161605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else { alert("Please agree to submit detail!"); }</a:t>
            </a:r>
            <a:endParaRPr lang="en-US"/>
          </a:p>
          <a:p>
            <a:r>
              <a:rPr lang="en-US"/>
              <a:t>                                        }</a:t>
            </a:r>
            <a:endParaRPr lang="en-US"/>
          </a:p>
          <a:p>
            <a:r>
              <a:rPr lang="en-US"/>
              <a:t>                                        else { alert( "Please provide valid address!" );}</a:t>
            </a:r>
            <a:endParaRPr lang="en-US"/>
          </a:p>
          <a:p>
            <a:r>
              <a:rPr lang="en-US"/>
              <a:t>                                    }</a:t>
            </a:r>
            <a:endParaRPr lang="en-US"/>
          </a:p>
          <a:p>
            <a:r>
              <a:rPr lang="en-US"/>
              <a:t>                                    else { alert( "Please provide valid phone number!" );}</a:t>
            </a:r>
            <a:endParaRPr lang="en-US"/>
          </a:p>
          <a:p>
            <a:r>
              <a:rPr lang="en-US"/>
              <a:t>                                }</a:t>
            </a:r>
            <a:endParaRPr lang="en-US"/>
          </a:p>
          <a:p>
            <a:r>
              <a:rPr lang="en-US"/>
              <a:t>                                else { alert( "Please provide valid parent name!" );}</a:t>
            </a:r>
            <a:endParaRPr lang="en-US"/>
          </a:p>
          <a:p>
            <a:r>
              <a:rPr lang="en-US"/>
              <a:t>                            }</a:t>
            </a:r>
            <a:endParaRPr lang="en-US"/>
          </a:p>
          <a:p>
            <a:r>
              <a:rPr lang="en-US"/>
              <a:t>                            else { alert( "Please provide place!" );}</a:t>
            </a:r>
            <a:endParaRPr lang="en-US"/>
          </a:p>
          <a:p>
            <a:r>
              <a:rPr lang="en-US"/>
              <a:t>                        }</a:t>
            </a:r>
            <a:endParaRPr lang="en-US"/>
          </a:p>
          <a:p>
            <a:r>
              <a:rPr lang="en-US"/>
              <a:t>                        else { alert( "Please provide section!" );}</a:t>
            </a:r>
            <a:endParaRPr lang="en-US"/>
          </a:p>
          <a:p>
            <a:r>
              <a:rPr lang="en-US"/>
              <a:t>                    }</a:t>
            </a:r>
            <a:endParaRPr lang="en-US"/>
          </a:p>
          <a:p>
            <a:r>
              <a:rPr lang="en-US"/>
              <a:t>                    else { alert( "Please provide class!" ); }</a:t>
            </a:r>
            <a:endParaRPr lang="en-US"/>
          </a:p>
          <a:p>
            <a:r>
              <a:rPr lang="en-US"/>
              <a:t>                }</a:t>
            </a:r>
            <a:endParaRPr lang="en-US"/>
          </a:p>
          <a:p>
            <a:r>
              <a:rPr lang="en-US"/>
              <a:t>                else { alert( "Please provide valid name!" ); }</a:t>
            </a:r>
            <a:endParaRPr lang="en-US"/>
          </a:p>
          <a:p>
            <a:r>
              <a:rPr lang="en-US"/>
              <a:t>            }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01600" y="102235"/>
            <a:ext cx="11634470" cy="70161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function resultScreen()</a:t>
            </a:r>
            <a:endParaRPr lang="en-US"/>
          </a:p>
          <a:p>
            <a:r>
              <a:rPr lang="en-US"/>
              <a:t>            {   boxStyle.style.display = "none";</a:t>
            </a:r>
            <a:endParaRPr lang="en-US"/>
          </a:p>
          <a:p>
            <a:r>
              <a:rPr lang="en-US"/>
              <a:t>                tableId.style.display = "block";</a:t>
            </a:r>
            <a:endParaRPr lang="en-US"/>
          </a:p>
          <a:p>
            <a:r>
              <a:rPr lang="en-US"/>
              <a:t>                </a:t>
            </a:r>
            <a:endParaRPr lang="en-US"/>
          </a:p>
          <a:p>
            <a:r>
              <a:rPr lang="en-US"/>
              <a:t>                var nameVal = document.getElementById("nameId").value;</a:t>
            </a:r>
            <a:endParaRPr lang="en-US"/>
          </a:p>
          <a:p>
            <a:r>
              <a:rPr lang="en-US"/>
              <a:t>                document.getElementById("spanName").innerHTML=nameVal;</a:t>
            </a:r>
            <a:endParaRPr lang="en-US"/>
          </a:p>
          <a:p>
            <a:r>
              <a:rPr lang="en-US"/>
              <a:t>                </a:t>
            </a:r>
            <a:endParaRPr lang="en-US"/>
          </a:p>
          <a:p>
            <a:r>
              <a:rPr lang="en-US"/>
              <a:t>                var classVal = document.getElementById("classId").value;</a:t>
            </a:r>
            <a:endParaRPr lang="en-US"/>
          </a:p>
          <a:p>
            <a:r>
              <a:rPr lang="en-US"/>
              <a:t>                document.getElementById("spanClass").innerHTML=classVal;</a:t>
            </a:r>
            <a:endParaRPr lang="en-US"/>
          </a:p>
          <a:p>
            <a:r>
              <a:rPr lang="en-US"/>
              <a:t>                </a:t>
            </a:r>
            <a:endParaRPr lang="en-US"/>
          </a:p>
          <a:p>
            <a:r>
              <a:rPr lang="en-US"/>
              <a:t>                var sectionVal = document.getElementById("sectionId").value;</a:t>
            </a:r>
            <a:endParaRPr lang="en-US"/>
          </a:p>
          <a:p>
            <a:r>
              <a:rPr lang="en-US"/>
              <a:t>                document.getElementById("spanSection").innerHTML=sectionVal;</a:t>
            </a:r>
            <a:endParaRPr lang="en-US"/>
          </a:p>
          <a:p>
            <a:r>
              <a:rPr lang="en-US"/>
              <a:t>                </a:t>
            </a:r>
            <a:endParaRPr lang="en-US"/>
          </a:p>
          <a:p>
            <a:r>
              <a:rPr lang="en-US"/>
              <a:t>                var placeVal = document.getElementById("placeId").value;</a:t>
            </a:r>
            <a:endParaRPr lang="en-US"/>
          </a:p>
          <a:p>
            <a:r>
              <a:rPr lang="en-US"/>
              <a:t>                document.getElementById("spanPlace").innerHTML=placeVal;</a:t>
            </a:r>
            <a:endParaRPr lang="en-US"/>
          </a:p>
          <a:p>
            <a:r>
              <a:rPr lang="en-US"/>
              <a:t>                </a:t>
            </a:r>
            <a:endParaRPr lang="en-US"/>
          </a:p>
          <a:p>
            <a:r>
              <a:rPr lang="en-US"/>
              <a:t>                var parentVal = document.getElementById("parentId").value;</a:t>
            </a:r>
            <a:endParaRPr lang="en-US"/>
          </a:p>
          <a:p>
            <a:r>
              <a:rPr lang="en-US"/>
              <a:t>                document.getElementById("spanParent").innerHTML=parentVal;</a:t>
            </a:r>
            <a:endParaRPr lang="en-US"/>
          </a:p>
          <a:p>
            <a:endParaRPr lang="en-US"/>
          </a:p>
          <a:p>
            <a:r>
              <a:rPr lang="en-US"/>
              <a:t>                var phoneVal = document.getElementById("phoneId").value;</a:t>
            </a:r>
            <a:endParaRPr lang="en-US"/>
          </a:p>
          <a:p>
            <a:r>
              <a:rPr lang="en-US"/>
              <a:t>                document.getElementById("spanPhone").innerHTML=phoneVal;</a:t>
            </a:r>
            <a:endParaRPr lang="en-US"/>
          </a:p>
          <a:p>
            <a:endParaRPr lang="en-US"/>
          </a:p>
          <a:p>
            <a:r>
              <a:rPr lang="en-US"/>
              <a:t>                var addressVal = document.getElementById("addressId").value;</a:t>
            </a:r>
            <a:endParaRPr lang="en-US"/>
          </a:p>
          <a:p>
            <a:r>
              <a:rPr lang="en-US"/>
              <a:t>                document.getElementById("spanAddress").innerHTML=addressVal; }</a:t>
            </a:r>
            <a:endParaRPr lang="en-US"/>
          </a:p>
          <a:p>
            <a:r>
              <a:rPr lang="en-US"/>
              <a:t>            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30810" y="154940"/>
            <a:ext cx="11840845" cy="646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function backButton()</a:t>
            </a:r>
            <a:endParaRPr lang="en-US"/>
          </a:p>
          <a:p>
            <a:r>
              <a:rPr lang="en-US"/>
              <a:t>            {</a:t>
            </a:r>
            <a:endParaRPr lang="en-US"/>
          </a:p>
          <a:p>
            <a:r>
              <a:rPr lang="en-US"/>
              <a:t>                boxStyle.style.display = "block";</a:t>
            </a:r>
            <a:endParaRPr lang="en-US"/>
          </a:p>
          <a:p>
            <a:r>
              <a:rPr lang="en-US"/>
              <a:t>                tableId.style.display = "none";</a:t>
            </a:r>
            <a:endParaRPr lang="en-US"/>
          </a:p>
          <a:p>
            <a:r>
              <a:rPr lang="en-US"/>
              <a:t>            }</a:t>
            </a:r>
            <a:endParaRPr lang="en-US"/>
          </a:p>
          <a:p>
            <a:r>
              <a:rPr lang="en-US"/>
              <a:t>                </a:t>
            </a:r>
            <a:endParaRPr lang="en-US"/>
          </a:p>
          <a:p>
            <a:r>
              <a:rPr lang="en-US"/>
              <a:t>        &lt;/script&gt;</a:t>
            </a:r>
            <a:endParaRPr lang="en-US"/>
          </a:p>
          <a:p>
            <a:r>
              <a:rPr lang="en-US"/>
              <a:t>    &lt;/head&gt;</a:t>
            </a:r>
            <a:endParaRPr lang="en-US"/>
          </a:p>
          <a:p>
            <a:r>
              <a:rPr lang="en-US"/>
              <a:t> </a:t>
            </a:r>
            <a:endParaRPr lang="en-US"/>
          </a:p>
          <a:p>
            <a:r>
              <a:rPr lang="en-US"/>
              <a:t> &lt;body&gt;</a:t>
            </a:r>
            <a:endParaRPr lang="en-US"/>
          </a:p>
          <a:p>
            <a:r>
              <a:rPr lang="en-US"/>
              <a:t>        &lt;div id="bg"&gt;</a:t>
            </a:r>
            <a:endParaRPr lang="en-US"/>
          </a:p>
          <a:p>
            <a:r>
              <a:rPr lang="en-US"/>
              <a:t>            &lt;br&gt;&lt;br&gt;&lt;br&gt;</a:t>
            </a:r>
            <a:endParaRPr lang="en-US"/>
          </a:p>
          <a:p>
            <a:r>
              <a:rPr lang="en-US"/>
              <a:t>            &lt;div id="boxStyle"&gt;</a:t>
            </a:r>
            <a:endParaRPr lang="en-US"/>
          </a:p>
          <a:p>
            <a:r>
              <a:rPr lang="en-US"/>
              <a:t>                &lt;div id="titleName"&gt;</a:t>
            </a:r>
            <a:endParaRPr lang="en-US"/>
          </a:p>
          <a:p>
            <a:r>
              <a:rPr lang="en-US"/>
              <a:t>                    STUDENTS EXCURSION</a:t>
            </a:r>
            <a:endParaRPr lang="en-US"/>
          </a:p>
          <a:p>
            <a:r>
              <a:rPr lang="en-US"/>
              <a:t>                &lt;/div&gt;</a:t>
            </a:r>
            <a:endParaRPr lang="en-US"/>
          </a:p>
          <a:p>
            <a:r>
              <a:rPr lang="en-US"/>
              <a:t>  </a:t>
            </a:r>
            <a:endParaRPr lang="en-US"/>
          </a:p>
          <a:p>
            <a:r>
              <a:rPr lang="en-US"/>
              <a:t>  &lt;center&gt;</a:t>
            </a:r>
            <a:endParaRPr lang="en-US"/>
          </a:p>
          <a:p>
            <a:r>
              <a:rPr lang="en-US"/>
              <a:t>                    &lt;input id ="nameId" type="text" name="Student Name" placeholder="Name" size="15" required&gt;</a:t>
            </a:r>
            <a:endParaRPr lang="en-US"/>
          </a:p>
          <a:p>
            <a:r>
              <a:rPr lang="en-US"/>
              <a:t>                    &lt;br&gt;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  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30175" y="530860"/>
            <a:ext cx="1170876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&lt;select id ="classId"&gt;</a:t>
            </a:r>
            <a:endParaRPr lang="en-US"/>
          </a:p>
          <a:p>
            <a:r>
              <a:rPr lang="en-US"/>
              <a:t>                        &lt;option value="Class"&gt;Class&lt;/option&gt;</a:t>
            </a:r>
            <a:endParaRPr lang="en-US"/>
          </a:p>
          <a:p>
            <a:r>
              <a:rPr lang="en-US"/>
              <a:t>                        &lt;option value="VIII"&gt;VIII&lt;/option&gt;</a:t>
            </a:r>
            <a:endParaRPr lang="en-US"/>
          </a:p>
          <a:p>
            <a:r>
              <a:rPr lang="en-US"/>
              <a:t>                        &lt;option value="IX"&gt;IX&lt;/option&gt;</a:t>
            </a:r>
            <a:endParaRPr lang="en-US"/>
          </a:p>
          <a:p>
            <a:r>
              <a:rPr lang="en-US"/>
              <a:t>                        &lt;option value="X"&gt;X&lt;/option&gt;</a:t>
            </a:r>
            <a:endParaRPr lang="en-US"/>
          </a:p>
          <a:p>
            <a:r>
              <a:rPr lang="en-US"/>
              <a:t>                        &lt;option value="XI"&gt;XI&lt;/option&gt;</a:t>
            </a:r>
            <a:endParaRPr lang="en-US"/>
          </a:p>
          <a:p>
            <a:r>
              <a:rPr lang="en-US"/>
              <a:t>                        &lt;option value="XII"&gt;XII&lt;/option&gt; </a:t>
            </a:r>
            <a:endParaRPr lang="en-US"/>
          </a:p>
          <a:p>
            <a:r>
              <a:rPr lang="en-US"/>
              <a:t>                    &lt;/select&gt;</a:t>
            </a:r>
            <a:endParaRPr lang="en-US"/>
          </a:p>
          <a:p>
            <a:r>
              <a:rPr lang="en-US"/>
              <a:t>                    </a:t>
            </a:r>
            <a:endParaRPr lang="en-US"/>
          </a:p>
          <a:p>
            <a:r>
              <a:rPr lang="en-US"/>
              <a:t>                    &lt;select id ="sectionId"&gt;</a:t>
            </a:r>
            <a:endParaRPr lang="en-US"/>
          </a:p>
          <a:p>
            <a:r>
              <a:rPr lang="en-US"/>
              <a:t>                        &lt;option value="Section"&gt;Section&lt;/option&gt;</a:t>
            </a:r>
            <a:endParaRPr lang="en-US"/>
          </a:p>
          <a:p>
            <a:r>
              <a:rPr lang="en-US"/>
              <a:t>                        &lt;option value="A"&gt;A&lt;/option&gt;</a:t>
            </a:r>
            <a:endParaRPr lang="en-US"/>
          </a:p>
          <a:p>
            <a:r>
              <a:rPr lang="en-US"/>
              <a:t>                        &lt;option value="B"&gt;B&lt;/option&gt;</a:t>
            </a:r>
            <a:endParaRPr lang="en-US"/>
          </a:p>
          <a:p>
            <a:r>
              <a:rPr lang="en-US"/>
              <a:t>                        &lt;option value="C"&gt;C&lt;/option&gt;</a:t>
            </a:r>
            <a:endParaRPr lang="en-US"/>
          </a:p>
          <a:p>
            <a:r>
              <a:rPr lang="en-US"/>
              <a:t>                        &lt;option value="D"&gt;D&lt;/option&gt;</a:t>
            </a:r>
            <a:endParaRPr lang="en-US"/>
          </a:p>
          <a:p>
            <a:r>
              <a:rPr lang="en-US"/>
              <a:t>                    &lt;/select&gt;</a:t>
            </a:r>
            <a:endParaRPr lang="en-US"/>
          </a:p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40335" y="118745"/>
            <a:ext cx="9974580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&lt;select id="placeId"&gt;</a:t>
            </a:r>
            <a:endParaRPr lang="en-US"/>
          </a:p>
          <a:p>
            <a:r>
              <a:rPr lang="en-US"/>
              <a:t>                        &lt;option value="Places"&gt;Places&lt;/option&gt;</a:t>
            </a:r>
            <a:endParaRPr lang="en-US"/>
          </a:p>
          <a:p>
            <a:r>
              <a:rPr lang="en-US"/>
              <a:t>                        &lt;option value="MADURAI"&gt;Madurai&lt;/option&gt;</a:t>
            </a:r>
            <a:endParaRPr lang="en-US"/>
          </a:p>
          <a:p>
            <a:r>
              <a:rPr lang="en-US"/>
              <a:t>                        &lt;option value="COCHIN"&gt;Cochin&lt;/option&gt;</a:t>
            </a:r>
            <a:endParaRPr lang="en-US"/>
          </a:p>
          <a:p>
            <a:r>
              <a:rPr lang="en-US"/>
              <a:t>                        &lt;option value="YERCAUD"&gt;Yercaud&lt;/option&gt;</a:t>
            </a:r>
            <a:endParaRPr lang="en-US"/>
          </a:p>
          <a:p>
            <a:r>
              <a:rPr lang="en-US"/>
              <a:t>                        &lt;option value="OOTY"&gt;Ooty&lt;/option&gt;</a:t>
            </a:r>
            <a:endParaRPr lang="en-US"/>
          </a:p>
          <a:p>
            <a:r>
              <a:rPr lang="en-US"/>
              <a:t>                        &lt;option value="CHENNAI"&gt;Chennai&lt;/option&gt;</a:t>
            </a:r>
            <a:endParaRPr lang="en-US"/>
          </a:p>
          <a:p>
            <a:r>
              <a:rPr lang="en-US"/>
              <a:t>                        &lt;/select&gt;</a:t>
            </a:r>
            <a:endParaRPr lang="en-US"/>
          </a:p>
          <a:p>
            <a:r>
              <a:rPr lang="en-US"/>
              <a:t>                        &lt;br&gt;</a:t>
            </a:r>
            <a:endParaRPr lang="en-US"/>
          </a:p>
          <a:p>
            <a:r>
              <a:rPr lang="en-US"/>
              <a:t>                        &lt;input id="parentId" type="text" name="name of the parent" placeholder="Name of the parent" size="20" required/&gt;</a:t>
            </a:r>
            <a:endParaRPr lang="en-US"/>
          </a:p>
          <a:p>
            <a:r>
              <a:rPr lang="en-US"/>
              <a:t>                        &lt;br&gt;</a:t>
            </a:r>
            <a:endParaRPr lang="en-US"/>
          </a:p>
          <a:p>
            <a:r>
              <a:rPr lang="en-US"/>
              <a:t>                        &lt;input id="phoneId" type="number" name="phone number" placeholder="Phone Number" size="10" required/&gt;</a:t>
            </a:r>
            <a:endParaRPr lang="en-US"/>
          </a:p>
          <a:p>
            <a:r>
              <a:rPr lang="en-US"/>
              <a:t>                        &lt;br&gt;</a:t>
            </a:r>
            <a:endParaRPr lang="en-US"/>
          </a:p>
          <a:p>
            <a:r>
              <a:rPr lang="en-US"/>
              <a:t>                        &lt;textarea id="addressId" rows="4" cols="30" name="Address"&gt;Address</a:t>
            </a:r>
            <a:endParaRPr lang="en-US"/>
          </a:p>
          <a:p>
            <a:r>
              <a:rPr lang="en-US"/>
              <a:t>                        &lt;/textarea&gt;</a:t>
            </a:r>
            <a:endParaRPr lang="en-US"/>
          </a:p>
          <a:p>
            <a:r>
              <a:rPr lang="en-US"/>
              <a:t>                        &lt;br&gt;</a:t>
            </a:r>
            <a:endParaRPr lang="en-US"/>
          </a:p>
          <a:p>
            <a:r>
              <a:rPr lang="en-US"/>
              <a:t>                        &lt;input type="checkbox" id="accept" name="Accept" value="Accept"&gt;</a:t>
            </a:r>
            <a:endParaRPr lang="en-US"/>
          </a:p>
          <a:p>
            <a:r>
              <a:rPr lang="en-US"/>
              <a:t>                        &lt;label id="Accept"&gt;I Accept to submit details for trip&lt;/label&gt;</a:t>
            </a:r>
            <a:endParaRPr lang="en-US"/>
          </a:p>
          <a:p>
            <a:r>
              <a:rPr lang="en-US"/>
              <a:t>                        &lt;br&gt;</a:t>
            </a:r>
            <a:endParaRPr lang="en-US"/>
          </a:p>
          <a:p>
            <a:r>
              <a:rPr lang="en-US"/>
              <a:t>                        &lt;input type="submit" id="submitButton" onclick="nextPage()"&gt;</a:t>
            </a:r>
            <a:endParaRPr lang="en-US"/>
          </a:p>
          <a:p>
            <a:endParaRPr lang="en-US"/>
          </a:p>
          <a:p>
            <a:r>
              <a:rPr lang="en-US"/>
              <a:t>                &lt;/center&gt;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30810" y="196850"/>
            <a:ext cx="11596370" cy="646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&lt;/div&gt;</a:t>
            </a:r>
            <a:endParaRPr lang="en-US"/>
          </a:p>
          <a:p>
            <a:r>
              <a:rPr lang="en-US"/>
              <a:t>            &lt;div id="tableId"&gt;</a:t>
            </a:r>
            <a:endParaRPr lang="en-US"/>
          </a:p>
          <a:p>
            <a:r>
              <a:rPr lang="en-US"/>
              <a:t>                &lt;center&gt;</a:t>
            </a:r>
            <a:endParaRPr lang="en-US"/>
          </a:p>
          <a:p>
            <a:r>
              <a:rPr lang="en-US"/>
              <a:t>                    &lt;div id="tableTitleName"&gt;</a:t>
            </a:r>
            <a:endParaRPr lang="en-US"/>
          </a:p>
          <a:p>
            <a:r>
              <a:rPr lang="en-US"/>
              <a:t>                        STUDENTS EXCURSION</a:t>
            </a:r>
            <a:endParaRPr lang="en-US"/>
          </a:p>
          <a:p>
            <a:r>
              <a:rPr lang="en-US"/>
              <a:t>                    &lt;/div&gt;</a:t>
            </a:r>
            <a:endParaRPr lang="en-US"/>
          </a:p>
          <a:p>
            <a:r>
              <a:rPr lang="en-US"/>
              <a:t>                    &lt;table style="width: 50%"&gt;</a:t>
            </a:r>
            <a:endParaRPr lang="en-US"/>
          </a:p>
          <a:p>
            <a:r>
              <a:rPr lang="en-US"/>
              <a:t>                        &lt;tr&gt;</a:t>
            </a:r>
            <a:endParaRPr lang="en-US"/>
          </a:p>
          <a:p>
            <a:r>
              <a:rPr lang="en-US"/>
              <a:t>                            &lt;th&gt;Name&lt;/th&gt;</a:t>
            </a:r>
            <a:endParaRPr lang="en-US"/>
          </a:p>
          <a:p>
            <a:r>
              <a:rPr lang="en-US"/>
              <a:t>                            &lt;td&gt;&lt;span id="spanName"&gt;-&lt;/span&gt;&lt;/td&gt;</a:t>
            </a:r>
            <a:endParaRPr lang="en-US"/>
          </a:p>
          <a:p>
            <a:r>
              <a:rPr lang="en-US"/>
              <a:t>                        &lt;/tr&gt;</a:t>
            </a:r>
            <a:endParaRPr lang="en-US"/>
          </a:p>
          <a:p>
            <a:r>
              <a:rPr lang="en-US"/>
              <a:t>                        &lt;tr&gt;</a:t>
            </a:r>
            <a:endParaRPr lang="en-US"/>
          </a:p>
          <a:p>
            <a:r>
              <a:rPr lang="en-US"/>
              <a:t>                            &lt;th&gt;Class&lt;/th&gt;</a:t>
            </a:r>
            <a:endParaRPr lang="en-US"/>
          </a:p>
          <a:p>
            <a:r>
              <a:rPr lang="en-US"/>
              <a:t>                            &lt;td&gt;&lt;span id="spanClass"&gt;-&lt;/span&gt;&lt;/td&gt;</a:t>
            </a:r>
            <a:endParaRPr lang="en-US"/>
          </a:p>
          <a:p>
            <a:r>
              <a:rPr lang="en-US"/>
              <a:t>                        &lt;/tr&gt;</a:t>
            </a:r>
            <a:endParaRPr lang="en-US"/>
          </a:p>
          <a:p>
            <a:r>
              <a:rPr lang="en-US"/>
              <a:t>                        &lt;tr&gt;</a:t>
            </a:r>
            <a:endParaRPr lang="en-US"/>
          </a:p>
          <a:p>
            <a:r>
              <a:rPr lang="en-US"/>
              <a:t>                            &lt;th&gt;Section&lt;/th&gt;</a:t>
            </a:r>
            <a:endParaRPr lang="en-US"/>
          </a:p>
          <a:p>
            <a:r>
              <a:rPr lang="en-US"/>
              <a:t>                            &lt;td&gt;&lt;span id="spanSection"&gt;-&lt;/span&gt;&lt;/td&gt;</a:t>
            </a:r>
            <a:endParaRPr lang="en-US"/>
          </a:p>
          <a:p>
            <a:r>
              <a:rPr lang="en-US"/>
              <a:t>                        &lt;/tr&gt;</a:t>
            </a:r>
            <a:endParaRPr lang="en-US"/>
          </a:p>
          <a:p>
            <a:r>
              <a:rPr lang="en-US"/>
              <a:t>                        &lt;tr&gt;</a:t>
            </a:r>
            <a:endParaRPr lang="en-US"/>
          </a:p>
          <a:p>
            <a:r>
              <a:rPr lang="en-US"/>
              <a:t>                            &lt;th&gt;Place&lt;/th&gt;</a:t>
            </a:r>
            <a:endParaRPr lang="en-US"/>
          </a:p>
          <a:p>
            <a:r>
              <a:rPr lang="en-US"/>
              <a:t>                            &lt;td&gt;&lt;span id="spanPlace"&gt;-&lt;/span&gt;&lt;/td&gt;</a:t>
            </a:r>
            <a:endParaRPr lang="en-US"/>
          </a:p>
          <a:p>
            <a:r>
              <a:rPr lang="en-US"/>
              <a:t>                            &lt;/tr&gt;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29540" y="59690"/>
            <a:ext cx="11689715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&lt;tr&gt;</a:t>
            </a:r>
            <a:endParaRPr lang="en-US"/>
          </a:p>
          <a:p>
            <a:r>
              <a:rPr lang="en-US"/>
              <a:t>                            &lt;th&gt;Parent name&lt;/th&gt;</a:t>
            </a:r>
            <a:endParaRPr lang="en-US"/>
          </a:p>
          <a:p>
            <a:r>
              <a:rPr lang="en-US"/>
              <a:t>                            &lt;td&gt;&lt;span id="spanParent"&gt;-&lt;/span&gt;&lt;/td&gt;</a:t>
            </a:r>
            <a:endParaRPr lang="en-US"/>
          </a:p>
          <a:p>
            <a:r>
              <a:rPr lang="en-US"/>
              <a:t>                        &lt;/tr&gt;</a:t>
            </a:r>
            <a:endParaRPr lang="en-US"/>
          </a:p>
          <a:p>
            <a:r>
              <a:rPr lang="en-US"/>
              <a:t>                        &lt;tr&gt;</a:t>
            </a:r>
            <a:endParaRPr lang="en-US"/>
          </a:p>
          <a:p>
            <a:r>
              <a:rPr lang="en-US"/>
              <a:t>                            &lt;th&gt;Phone number&lt;/th&gt;</a:t>
            </a:r>
            <a:endParaRPr lang="en-US"/>
          </a:p>
          <a:p>
            <a:r>
              <a:rPr lang="en-US"/>
              <a:t>                            &lt;td&gt;&lt;span id="spanPhone"&gt;-&lt;/span&gt;&lt;/td&gt;</a:t>
            </a:r>
            <a:endParaRPr lang="en-US"/>
          </a:p>
          <a:p>
            <a:r>
              <a:rPr lang="en-US"/>
              <a:t>                        &lt;/tr&gt;</a:t>
            </a:r>
            <a:endParaRPr lang="en-US"/>
          </a:p>
          <a:p>
            <a:r>
              <a:rPr lang="en-US"/>
              <a:t>                        &lt;tr&gt;</a:t>
            </a:r>
            <a:endParaRPr lang="en-US"/>
          </a:p>
          <a:p>
            <a:r>
              <a:rPr lang="en-US"/>
              <a:t>                            &lt;th&gt;Address&lt;/th&gt;</a:t>
            </a:r>
            <a:endParaRPr lang="en-US"/>
          </a:p>
          <a:p>
            <a:r>
              <a:rPr lang="en-US"/>
              <a:t>                            &lt;td&gt;&lt;span id="spanAddress"&gt;-&lt;/span&gt;&lt;/td&gt;</a:t>
            </a:r>
            <a:endParaRPr lang="en-US"/>
          </a:p>
          <a:p>
            <a:r>
              <a:rPr lang="en-US"/>
              <a:t>                        &lt;/tr&gt;</a:t>
            </a:r>
            <a:endParaRPr lang="en-US"/>
          </a:p>
          <a:p>
            <a:r>
              <a:rPr lang="en-US"/>
              <a:t>                    &lt;/table&gt;</a:t>
            </a:r>
            <a:endParaRPr lang="en-US"/>
          </a:p>
          <a:p>
            <a:r>
              <a:rPr lang="en-US"/>
              <a:t>                    &lt;input type="submit" id="submitButton" onclick="backButton()" value="Back"&gt;</a:t>
            </a:r>
            <a:endParaRPr lang="en-US"/>
          </a:p>
          <a:p>
            <a:r>
              <a:rPr lang="en-US"/>
              <a:t>                &lt;/center&gt;</a:t>
            </a:r>
            <a:endParaRPr lang="en-US"/>
          </a:p>
          <a:p>
            <a:r>
              <a:rPr lang="en-US"/>
              <a:t>            &lt;/div&gt;</a:t>
            </a:r>
            <a:endParaRPr lang="en-US"/>
          </a:p>
          <a:p>
            <a:r>
              <a:rPr lang="en-US"/>
              <a:t>            &lt;center&gt;</a:t>
            </a:r>
            <a:endParaRPr lang="en-US"/>
          </a:p>
          <a:p>
            <a:r>
              <a:rPr lang="en-US"/>
              <a:t>&lt;div id="copyright"&gt;</a:t>
            </a:r>
            <a:endParaRPr lang="en-US"/>
          </a:p>
          <a:p>
            <a:r>
              <a:rPr lang="en-US"/>
              <a:t>                &amp;copy; All Rights Reserved 2021 by Kritika</a:t>
            </a:r>
            <a:endParaRPr lang="en-US"/>
          </a:p>
          <a:p>
            <a:r>
              <a:rPr lang="en-US"/>
              <a:t>            &lt;/div&gt;</a:t>
            </a:r>
            <a:endParaRPr lang="en-US"/>
          </a:p>
          <a:p>
            <a:r>
              <a:rPr lang="en-US"/>
              <a:t>        &lt;/center&gt;</a:t>
            </a:r>
            <a:endParaRPr lang="en-US"/>
          </a:p>
          <a:p>
            <a:r>
              <a:rPr lang="en-US"/>
              <a:t>        &lt;/div&gt;</a:t>
            </a:r>
            <a:endParaRPr lang="en-US"/>
          </a:p>
          <a:p>
            <a:r>
              <a:rPr lang="en-US"/>
              <a:t>    &lt;/body&gt;</a:t>
            </a:r>
            <a:endParaRPr lang="en-US"/>
          </a:p>
          <a:p>
            <a:r>
              <a:rPr lang="en-US"/>
              <a:t>&lt;/html&gt;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1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35" y="207010"/>
            <a:ext cx="11807190" cy="6527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1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110" y="137795"/>
            <a:ext cx="11726545" cy="65963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>
            <p:custDataLst>
              <p:tags r:id="rId1"/>
            </p:custDataLst>
          </p:nvPr>
        </p:nvSpPr>
        <p:spPr>
          <a:xfrm>
            <a:off x="838165" y="269659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 fontScale="90000" lnSpcReduction="20000"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                        </a:t>
            </a:r>
            <a:endParaRPr lang="en-US" altLang="zh-CN" sz="360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l"/>
            <a:r>
              <a:rPr lang="en-US" altLang="zh-CN" sz="36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                              THANK YOU</a:t>
            </a:r>
            <a:endParaRPr lang="en-US" altLang="zh-CN" sz="360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3390" y="151765"/>
            <a:ext cx="10515600" cy="864000"/>
          </a:xfrm>
        </p:spPr>
        <p:txBody>
          <a:bodyPr/>
          <a:lstStyle/>
          <a:p>
            <a:r>
              <a:rPr lang="en-US" altLang="zh-CN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DESCRIPTION</a:t>
            </a:r>
            <a:r>
              <a:rPr lang="en-US" altLang="zh-CN" dirty="0"/>
              <a:t>	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91465" y="936625"/>
            <a:ext cx="11558905" cy="56559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altLang="zh-CN" sz="1800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This is a registration form (HTML) which collects data from students for the excursion. The form is created with the help of different special elements known as 'controls'  in HTML such as drop-down, checkbox, submit buttons, etc. CSS has been used to describe the presentation and design of this form. Interactive behaviour has been added to this form with the help of JavaScript.</a:t>
            </a:r>
            <a:endParaRPr lang="da-DK" altLang="zh-CN" sz="1800" dirty="0" smtClean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r>
              <a:rPr lang="da-DK" altLang="zh-CN" sz="1800" b="1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This form needs input for</a:t>
            </a:r>
            <a:r>
              <a:rPr lang="da-DK" altLang="zh-CN" sz="1800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: </a:t>
            </a:r>
            <a:endParaRPr lang="da-DK" altLang="zh-CN" sz="1800" dirty="0" smtClean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r>
              <a:rPr lang="en-US" altLang="da-DK" sz="1800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  1.  </a:t>
            </a:r>
            <a:r>
              <a:rPr lang="da-DK" altLang="zh-CN" sz="1800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Name</a:t>
            </a:r>
            <a:endParaRPr lang="da-DK" altLang="zh-CN" sz="1800" dirty="0" smtClean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r>
              <a:rPr lang="en-US" altLang="da-DK" sz="1800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   2. </a:t>
            </a:r>
            <a:r>
              <a:rPr lang="da-DK" altLang="zh-CN" sz="1800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Class</a:t>
            </a:r>
            <a:endParaRPr lang="da-DK" altLang="zh-CN" sz="1800" dirty="0" smtClean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r>
              <a:rPr lang="en-US" altLang="da-DK" sz="1800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   3. </a:t>
            </a:r>
            <a:r>
              <a:rPr lang="da-DK" altLang="zh-CN" sz="1800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Section</a:t>
            </a:r>
            <a:endParaRPr lang="da-DK" altLang="zh-CN" sz="1800" dirty="0" smtClean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r>
              <a:rPr lang="en-US" altLang="da-DK" sz="1800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   4. </a:t>
            </a:r>
            <a:r>
              <a:rPr lang="da-DK" altLang="zh-CN" sz="1800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Place to be visited</a:t>
            </a:r>
            <a:endParaRPr lang="da-DK" altLang="zh-CN" sz="1800" dirty="0" smtClean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r>
              <a:rPr lang="en-US" altLang="da-DK" sz="1800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   5. </a:t>
            </a:r>
            <a:r>
              <a:rPr lang="da-DK" altLang="zh-CN" sz="1800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Name of the parent</a:t>
            </a:r>
            <a:endParaRPr lang="da-DK" altLang="zh-CN" sz="1800" dirty="0" smtClean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r>
              <a:rPr lang="en-US" altLang="da-DK" sz="1800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   6. </a:t>
            </a:r>
            <a:r>
              <a:rPr lang="da-DK" altLang="zh-CN" sz="1800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Phone number and</a:t>
            </a:r>
            <a:endParaRPr lang="da-DK" altLang="zh-CN" sz="1800" dirty="0" smtClean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r>
              <a:rPr lang="en-US" altLang="da-DK" sz="1800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   7. </a:t>
            </a:r>
            <a:r>
              <a:rPr lang="da-DK" altLang="zh-CN" sz="1800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Address</a:t>
            </a:r>
            <a:endParaRPr lang="da-DK" altLang="zh-CN" sz="1800" dirty="0" smtClean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r>
              <a:rPr lang="da-DK" altLang="zh-CN" sz="1800" b="1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Working: </a:t>
            </a:r>
            <a:endParaRPr lang="da-DK" altLang="zh-CN" sz="1800" b="1" dirty="0" smtClean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r>
              <a:rPr lang="da-DK" altLang="zh-CN" sz="1800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  </a:t>
            </a:r>
            <a:r>
              <a:rPr lang="en-US" altLang="da-DK" sz="1800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   </a:t>
            </a:r>
            <a:r>
              <a:rPr lang="da-DK" altLang="zh-CN" sz="1800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1. Fill up the form with correct details.</a:t>
            </a:r>
            <a:endParaRPr lang="da-DK" altLang="zh-CN" sz="1800" dirty="0" smtClean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r>
              <a:rPr lang="da-DK" altLang="zh-CN" sz="1800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  </a:t>
            </a:r>
            <a:r>
              <a:rPr lang="en-US" altLang="da-DK" sz="1800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   </a:t>
            </a:r>
            <a:r>
              <a:rPr lang="da-DK" altLang="zh-CN" sz="1800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2. Once every field has been filled, click on the checkbox to accept the details.</a:t>
            </a:r>
            <a:endParaRPr lang="da-DK" altLang="zh-CN" sz="1800" dirty="0" smtClean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r>
              <a:rPr lang="da-DK" altLang="zh-CN" sz="1800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  </a:t>
            </a:r>
            <a:r>
              <a:rPr lang="en-US" altLang="da-DK" sz="1800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   </a:t>
            </a:r>
            <a:r>
              <a:rPr lang="da-DK" altLang="zh-CN" sz="1800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3. Click the SUBMIT button,  it directs to another page which contains a table format of those details.</a:t>
            </a:r>
            <a:endParaRPr lang="da-DK" altLang="zh-CN" sz="1800" dirty="0" smtClean="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99390" y="113665"/>
            <a:ext cx="4662170" cy="597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Coding:</a:t>
            </a:r>
            <a:endParaRPr lang="en-US" altLang="zh-CN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23545" y="711200"/>
            <a:ext cx="11559540" cy="5848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en-US" altLang="zh-CN" sz="3275" dirty="0">
                <a:latin typeface="Cambria" panose="02040503050406030204" charset="0"/>
                <a:cs typeface="Cambria" panose="02040503050406030204" charset="0"/>
              </a:rPr>
              <a:t>&lt;html&gt;</a:t>
            </a:r>
            <a:endParaRPr lang="zh-CN" altLang="en-US" sz="3275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sz="3275" dirty="0">
                <a:latin typeface="Cambria" panose="02040503050406030204" charset="0"/>
                <a:cs typeface="Cambria" panose="02040503050406030204" charset="0"/>
              </a:rPr>
              <a:t>    &lt;head&gt;</a:t>
            </a:r>
            <a:endParaRPr lang="zh-CN" altLang="en-US" sz="3275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sz="3275" dirty="0">
                <a:latin typeface="Cambria" panose="02040503050406030204" charset="0"/>
                <a:cs typeface="Cambria" panose="02040503050406030204" charset="0"/>
              </a:rPr>
              <a:t>        &lt;title&gt; Students Excursion &lt;/title&gt;</a:t>
            </a:r>
            <a:endParaRPr lang="zh-CN" altLang="en-US" sz="3275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sz="3275" dirty="0">
                <a:latin typeface="Cambria" panose="02040503050406030204" charset="0"/>
                <a:cs typeface="Cambria" panose="02040503050406030204" charset="0"/>
              </a:rPr>
              <a:t>        &lt;style&gt;</a:t>
            </a:r>
            <a:endParaRPr lang="zh-CN" altLang="en-US" sz="3275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sz="3275" dirty="0">
                <a:latin typeface="Cambria" panose="02040503050406030204" charset="0"/>
                <a:cs typeface="Cambria" panose="02040503050406030204" charset="0"/>
              </a:rPr>
              <a:t>            #titleName{</a:t>
            </a:r>
            <a:endParaRPr lang="zh-CN" altLang="en-US" sz="3275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sz="3275" dirty="0">
                <a:latin typeface="Cambria" panose="02040503050406030204" charset="0"/>
                <a:cs typeface="Cambria" panose="02040503050406030204" charset="0"/>
              </a:rPr>
              <a:t>                text-align: center;</a:t>
            </a:r>
            <a:endParaRPr lang="zh-CN" altLang="en-US" sz="3275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sz="3275" dirty="0">
                <a:latin typeface="Cambria" panose="02040503050406030204" charset="0"/>
                <a:cs typeface="Cambria" panose="02040503050406030204" charset="0"/>
              </a:rPr>
              <a:t>                font-size: 30;</a:t>
            </a:r>
            <a:endParaRPr lang="zh-CN" altLang="en-US" sz="3275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sz="3275" dirty="0">
                <a:latin typeface="Cambria" panose="02040503050406030204" charset="0"/>
                <a:cs typeface="Cambria" panose="02040503050406030204" charset="0"/>
              </a:rPr>
              <a:t>                font-weight: bolder;</a:t>
            </a:r>
            <a:endParaRPr lang="zh-CN" altLang="en-US" sz="3275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sz="3275" dirty="0">
                <a:latin typeface="Cambria" panose="02040503050406030204" charset="0"/>
                <a:cs typeface="Cambria" panose="02040503050406030204" charset="0"/>
              </a:rPr>
              <a:t>                font-family: Arial, Helvetica, sans-serif;</a:t>
            </a:r>
            <a:endParaRPr lang="zh-CN" altLang="en-US" sz="3275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sz="3275" dirty="0">
                <a:latin typeface="Cambria" panose="02040503050406030204" charset="0"/>
                <a:cs typeface="Cambria" panose="02040503050406030204" charset="0"/>
              </a:rPr>
              <a:t>                color: #fff;</a:t>
            </a:r>
            <a:endParaRPr lang="zh-CN" altLang="en-US" sz="3275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sz="3275" dirty="0">
                <a:latin typeface="Cambria" panose="02040503050406030204" charset="0"/>
                <a:cs typeface="Cambria" panose="02040503050406030204" charset="0"/>
              </a:rPr>
              <a:t>                background-image: linear-gradient(#111d5e, #11698e);</a:t>
            </a:r>
            <a:endParaRPr lang="zh-CN" altLang="en-US" sz="3275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sz="3275" dirty="0">
                <a:latin typeface="Cambria" panose="02040503050406030204" charset="0"/>
                <a:cs typeface="Cambria" panose="02040503050406030204" charset="0"/>
              </a:rPr>
              <a:t>                border: 1px transparent;</a:t>
            </a:r>
            <a:endParaRPr lang="zh-CN" altLang="en-US" sz="3275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sz="3275" dirty="0">
                <a:latin typeface="Cambria" panose="02040503050406030204" charset="0"/>
                <a:cs typeface="Cambria" panose="02040503050406030204" charset="0"/>
              </a:rPr>
              <a:t>                border-top-left-radius: 20px;</a:t>
            </a:r>
            <a:endParaRPr lang="zh-CN" altLang="en-US" sz="3275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sz="3275" dirty="0">
                <a:latin typeface="Cambria" panose="02040503050406030204" charset="0"/>
                <a:cs typeface="Cambria" panose="02040503050406030204" charset="0"/>
              </a:rPr>
              <a:t>                border-top-right-radius: 20px;</a:t>
            </a:r>
            <a:endParaRPr lang="zh-CN" altLang="en-US" sz="3275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sz="3275" dirty="0">
                <a:latin typeface="Cambria" panose="02040503050406030204" charset="0"/>
                <a:cs typeface="Cambria" panose="02040503050406030204" charset="0"/>
              </a:rPr>
              <a:t>                height: 50;</a:t>
            </a:r>
            <a:endParaRPr lang="zh-CN" altLang="en-US" sz="3275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sz="3275" dirty="0">
                <a:latin typeface="Cambria" panose="02040503050406030204" charset="0"/>
                <a:cs typeface="Cambria" panose="02040503050406030204" charset="0"/>
              </a:rPr>
              <a:t>                padding-top: 15;</a:t>
            </a:r>
            <a:endParaRPr lang="zh-CN" altLang="en-US" sz="3275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sz="3275" dirty="0">
                <a:latin typeface="Cambria" panose="02040503050406030204" charset="0"/>
                <a:cs typeface="Cambria" panose="02040503050406030204" charset="0"/>
              </a:rPr>
              <a:t>            }</a:t>
            </a:r>
            <a:endParaRPr lang="zh-CN" altLang="en-US" sz="3275" dirty="0">
              <a:latin typeface="Cambria" panose="02040503050406030204" charset="0"/>
              <a:cs typeface="Cambria" panose="02040503050406030204" charset="0"/>
            </a:endParaRPr>
          </a:p>
          <a:p>
            <a:endParaRPr lang="zh-CN" altLang="en-US" sz="2910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sz="5600" dirty="0">
                <a:latin typeface="Cambria" panose="02040503050406030204" charset="0"/>
                <a:cs typeface="Cambria" panose="02040503050406030204" charset="0"/>
              </a:rPr>
              <a:t>          </a:t>
            </a:r>
            <a:r>
              <a:rPr lang="en-US" altLang="zh-CN" sz="5600" dirty="0">
                <a:latin typeface="Cambria" panose="02040503050406030204" charset="0"/>
                <a:cs typeface="Cambria" panose="02040503050406030204" charset="0"/>
              </a:rPr>
              <a:t>   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44780" y="87630"/>
            <a:ext cx="11496040" cy="66763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zh-CN" altLang="en-US" dirty="0"/>
              <a:t> </a:t>
            </a:r>
            <a:r>
              <a:rPr lang="zh-CN" altLang="en-US" dirty="0">
                <a:latin typeface="Cambria" panose="02040503050406030204" charset="0"/>
                <a:cs typeface="Cambria" panose="02040503050406030204" charset="0"/>
              </a:rPr>
              <a:t>#tableTitleName{</a:t>
            </a:r>
            <a:endParaRPr lang="zh-CN" altLang="en-US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dirty="0"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en-US" altLang="zh-CN" dirty="0">
                <a:latin typeface="Cambria" panose="02040503050406030204" charset="0"/>
                <a:cs typeface="Cambria" panose="02040503050406030204" charset="0"/>
              </a:rPr>
              <a:t>          </a:t>
            </a:r>
            <a:r>
              <a:rPr lang="zh-CN" altLang="en-US" dirty="0">
                <a:latin typeface="Cambria" panose="02040503050406030204" charset="0"/>
                <a:cs typeface="Cambria" panose="02040503050406030204" charset="0"/>
              </a:rPr>
              <a:t>   text-align: center;</a:t>
            </a:r>
            <a:endParaRPr lang="zh-CN" altLang="en-US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dirty="0">
                <a:latin typeface="Cambria" panose="02040503050406030204" charset="0"/>
                <a:cs typeface="Cambria" panose="02040503050406030204" charset="0"/>
              </a:rPr>
              <a:t>                font-size: 30;</a:t>
            </a:r>
            <a:endParaRPr lang="zh-CN" altLang="en-US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dirty="0">
                <a:latin typeface="Cambria" panose="02040503050406030204" charset="0"/>
                <a:cs typeface="Cambria" panose="02040503050406030204" charset="0"/>
              </a:rPr>
              <a:t>                font-weight: bolder;</a:t>
            </a:r>
            <a:endParaRPr lang="zh-CN" altLang="en-US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dirty="0">
                <a:latin typeface="Cambria" panose="02040503050406030204" charset="0"/>
                <a:cs typeface="Cambria" panose="02040503050406030204" charset="0"/>
              </a:rPr>
              <a:t>                font-family: Arial, Helvetica, sans-serif;</a:t>
            </a:r>
            <a:endParaRPr lang="zh-CN" altLang="en-US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dirty="0">
                <a:latin typeface="Cambria" panose="02040503050406030204" charset="0"/>
                <a:cs typeface="Cambria" panose="02040503050406030204" charset="0"/>
              </a:rPr>
              <a:t>                color: #fff;</a:t>
            </a:r>
            <a:endParaRPr lang="zh-CN" altLang="en-US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dirty="0">
                <a:latin typeface="Cambria" panose="02040503050406030204" charset="0"/>
                <a:cs typeface="Cambria" panose="02040503050406030204" charset="0"/>
              </a:rPr>
              <a:t>                background-image: linear-gradient(#111d5e, #11698e);</a:t>
            </a:r>
            <a:endParaRPr lang="zh-CN" altLang="en-US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dirty="0">
                <a:latin typeface="Cambria" panose="02040503050406030204" charset="0"/>
                <a:cs typeface="Cambria" panose="02040503050406030204" charset="0"/>
              </a:rPr>
              <a:t>                border: 1px transparent;</a:t>
            </a:r>
            <a:endParaRPr lang="zh-CN" altLang="en-US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dirty="0">
                <a:latin typeface="Cambria" panose="02040503050406030204" charset="0"/>
                <a:cs typeface="Cambria" panose="02040503050406030204" charset="0"/>
              </a:rPr>
              <a:t>                border-radius: 20px;</a:t>
            </a:r>
            <a:endParaRPr lang="zh-CN" altLang="en-US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dirty="0">
                <a:latin typeface="Cambria" panose="02040503050406030204" charset="0"/>
                <a:cs typeface="Cambria" panose="02040503050406030204" charset="0"/>
              </a:rPr>
              <a:t>                height: 50;</a:t>
            </a:r>
            <a:endParaRPr lang="zh-CN" altLang="en-US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dirty="0">
                <a:latin typeface="Cambria" panose="02040503050406030204" charset="0"/>
                <a:cs typeface="Cambria" panose="02040503050406030204" charset="0"/>
              </a:rPr>
              <a:t>                width: 30%;</a:t>
            </a:r>
            <a:endParaRPr lang="zh-CN" altLang="en-US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dirty="0">
                <a:latin typeface="Cambria" panose="02040503050406030204" charset="0"/>
                <a:cs typeface="Cambria" panose="02040503050406030204" charset="0"/>
              </a:rPr>
              <a:t>                padding-top: 15;</a:t>
            </a:r>
            <a:endParaRPr lang="zh-CN" altLang="en-US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dirty="0">
                <a:latin typeface="Cambria" panose="02040503050406030204" charset="0"/>
                <a:cs typeface="Cambria" panose="02040503050406030204" charset="0"/>
              </a:rPr>
              <a:t>                margin-bottom: 30px;</a:t>
            </a:r>
            <a:endParaRPr lang="zh-CN" altLang="en-US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dirty="0">
                <a:latin typeface="Cambria" panose="02040503050406030204" charset="0"/>
                <a:cs typeface="Cambria" panose="02040503050406030204" charset="0"/>
              </a:rPr>
              <a:t>}</a:t>
            </a:r>
            <a:endParaRPr lang="zh-CN" altLang="en-US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dirty="0">
                <a:latin typeface="Cambria" panose="02040503050406030204" charset="0"/>
                <a:cs typeface="Cambria" panose="02040503050406030204" charset="0"/>
              </a:rPr>
              <a:t>   #boxStyle{</a:t>
            </a:r>
            <a:endParaRPr lang="zh-CN" altLang="en-US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dirty="0">
                <a:latin typeface="Cambria" panose="02040503050406030204" charset="0"/>
                <a:cs typeface="Cambria" panose="02040503050406030204" charset="0"/>
              </a:rPr>
              <a:t>                background-color:transparent;</a:t>
            </a:r>
            <a:endParaRPr lang="zh-CN" altLang="en-US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dirty="0">
                <a:latin typeface="Cambria" panose="02040503050406030204" charset="0"/>
                <a:cs typeface="Cambria" panose="02040503050406030204" charset="0"/>
              </a:rPr>
              <a:t>                height: 550;</a:t>
            </a:r>
            <a:endParaRPr lang="zh-CN" altLang="en-US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dirty="0">
                <a:latin typeface="Cambria" panose="02040503050406030204" charset="0"/>
                <a:cs typeface="Cambria" panose="02040503050406030204" charset="0"/>
              </a:rPr>
              <a:t>                width: 400;</a:t>
            </a:r>
            <a:endParaRPr lang="zh-CN" altLang="en-US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dirty="0">
                <a:latin typeface="Cambria" panose="02040503050406030204" charset="0"/>
                <a:cs typeface="Cambria" panose="02040503050406030204" charset="0"/>
              </a:rPr>
              <a:t>                margin: auto;</a:t>
            </a:r>
            <a:endParaRPr lang="zh-CN" altLang="en-US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dirty="0">
                <a:latin typeface="Cambria" panose="02040503050406030204" charset="0"/>
                <a:cs typeface="Cambria" panose="02040503050406030204" charset="0"/>
              </a:rPr>
              <a:t>                border: 2px transparent;</a:t>
            </a:r>
            <a:endParaRPr lang="zh-CN" altLang="en-US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dirty="0">
                <a:latin typeface="Cambria" panose="02040503050406030204" charset="0"/>
                <a:cs typeface="Cambria" panose="02040503050406030204" charset="0"/>
              </a:rPr>
              <a:t>                border-radius: 20px;</a:t>
            </a:r>
            <a:endParaRPr lang="zh-CN" altLang="en-US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dirty="0">
                <a:latin typeface="Cambria" panose="02040503050406030204" charset="0"/>
                <a:cs typeface="Cambria" panose="02040503050406030204" charset="0"/>
              </a:rPr>
              <a:t>                box-shadow: black 4px 4px 10px;</a:t>
            </a:r>
            <a:endParaRPr lang="zh-CN" altLang="en-US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dirty="0">
                <a:latin typeface="Cambria" panose="02040503050406030204" charset="0"/>
                <a:cs typeface="Cambria" panose="02040503050406030204" charset="0"/>
              </a:rPr>
              <a:t>                opacity: 1;</a:t>
            </a:r>
            <a:endParaRPr lang="zh-CN" altLang="en-US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dirty="0">
                <a:latin typeface="Cambria" panose="02040503050406030204" charset="0"/>
                <a:cs typeface="Cambria" panose="02040503050406030204" charset="0"/>
              </a:rPr>
              <a:t>                display: block;</a:t>
            </a:r>
            <a:endParaRPr lang="zh-CN" altLang="en-US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dirty="0">
                <a:latin typeface="Cambria" panose="02040503050406030204" charset="0"/>
                <a:cs typeface="Cambria" panose="02040503050406030204" charset="0"/>
              </a:rPr>
              <a:t>            }</a:t>
            </a:r>
            <a:endParaRPr lang="zh-CN" altLang="en-US" dirty="0">
              <a:latin typeface="Cambria" panose="02040503050406030204" charset="0"/>
              <a:cs typeface="Cambria" panose="02040503050406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61290" y="197485"/>
            <a:ext cx="11605895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#bg{</a:t>
            </a:r>
            <a:endParaRPr lang="en-US"/>
          </a:p>
          <a:p>
            <a:r>
              <a:rPr lang="en-US"/>
              <a:t>                background-image: url("travel.jpg");</a:t>
            </a:r>
            <a:endParaRPr lang="en-US"/>
          </a:p>
          <a:p>
            <a:r>
              <a:rPr lang="en-US"/>
              <a:t>                height: 100%;</a:t>
            </a:r>
            <a:endParaRPr lang="en-US"/>
          </a:p>
          <a:p>
            <a:r>
              <a:rPr lang="en-US"/>
              <a:t>                opacity: 0.7;</a:t>
            </a:r>
            <a:endParaRPr lang="en-US"/>
          </a:p>
          <a:p>
            <a:r>
              <a:rPr lang="en-US"/>
              <a:t>                background-repeat: no-repeat;</a:t>
            </a:r>
            <a:endParaRPr lang="en-US"/>
          </a:p>
          <a:p>
            <a:r>
              <a:rPr lang="en-US"/>
              <a:t>                background-size: cover;</a:t>
            </a:r>
            <a:endParaRPr lang="en-US"/>
          </a:p>
          <a:p>
            <a:r>
              <a:rPr lang="en-US"/>
              <a:t>                margin-top: 0;</a:t>
            </a:r>
            <a:endParaRPr lang="en-US"/>
          </a:p>
          <a:p>
            <a:r>
              <a:rPr lang="en-US"/>
              <a:t>            }</a:t>
            </a:r>
            <a:endParaRPr lang="en-US"/>
          </a:p>
          <a:p>
            <a:endParaRPr lang="en-US"/>
          </a:p>
          <a:p>
            <a:r>
              <a:rPr lang="en-US"/>
              <a:t>            #nameId,#placeId,#parentId,#phoneId{</a:t>
            </a:r>
            <a:endParaRPr lang="en-US"/>
          </a:p>
          <a:p>
            <a:r>
              <a:rPr lang="en-US"/>
              <a:t>                height: 30;</a:t>
            </a:r>
            <a:endParaRPr lang="en-US"/>
          </a:p>
          <a:p>
            <a:r>
              <a:rPr lang="en-US"/>
              <a:t>                width: 250;</a:t>
            </a:r>
            <a:endParaRPr lang="en-US"/>
          </a:p>
          <a:p>
            <a:r>
              <a:rPr lang="en-US"/>
              <a:t>                /* text-align: center; */</a:t>
            </a:r>
            <a:endParaRPr lang="en-US"/>
          </a:p>
          <a:p>
            <a:r>
              <a:rPr lang="en-US"/>
              <a:t>                padding-left: 20;</a:t>
            </a:r>
            <a:endParaRPr lang="en-US"/>
          </a:p>
          <a:p>
            <a:r>
              <a:rPr lang="en-US"/>
              <a:t>                margin-top: 20;</a:t>
            </a:r>
            <a:endParaRPr lang="en-US"/>
          </a:p>
          <a:p>
            <a:r>
              <a:rPr lang="en-US"/>
              <a:t>                border-radius: 20px;</a:t>
            </a:r>
            <a:endParaRPr lang="en-US"/>
          </a:p>
          <a:p>
            <a:r>
              <a:rPr lang="en-US"/>
              <a:t>                border: 1px solid black;</a:t>
            </a:r>
            <a:endParaRPr lang="en-US"/>
          </a:p>
          <a:p>
            <a:r>
              <a:rPr lang="en-US"/>
              <a:t>                background-color: #b4d3fd;</a:t>
            </a:r>
            <a:endParaRPr lang="en-US"/>
          </a:p>
          <a:p>
            <a:r>
              <a:rPr lang="en-US"/>
              <a:t>                font-family: Georgia, 'Times New Roman', Times, serif;</a:t>
            </a:r>
            <a:endParaRPr lang="en-US"/>
          </a:p>
          <a:p>
            <a:r>
              <a:rPr lang="en-US"/>
              <a:t>                font-size: 20;</a:t>
            </a:r>
            <a:endParaRPr lang="en-US"/>
          </a:p>
          <a:p>
            <a:r>
              <a:rPr lang="en-US"/>
              <a:t>                color: black;</a:t>
            </a:r>
            <a:endParaRPr lang="en-US"/>
          </a:p>
          <a:p>
            <a:r>
              <a:rPr lang="en-US"/>
              <a:t>           }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60655" y="113665"/>
            <a:ext cx="11849735" cy="7293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#classId,#sectionId{</a:t>
            </a:r>
            <a:endParaRPr lang="en-US"/>
          </a:p>
          <a:p>
            <a:r>
              <a:rPr lang="en-US"/>
              <a:t>                height: 30;</a:t>
            </a:r>
            <a:endParaRPr lang="en-US"/>
          </a:p>
          <a:p>
            <a:r>
              <a:rPr lang="en-US"/>
              <a:t>                width: 100;</a:t>
            </a:r>
            <a:endParaRPr lang="en-US"/>
          </a:p>
          <a:p>
            <a:r>
              <a:rPr lang="en-US"/>
              <a:t>                /* text-align: center; */</a:t>
            </a:r>
            <a:endParaRPr lang="en-US"/>
          </a:p>
          <a:p>
            <a:r>
              <a:rPr lang="en-US"/>
              <a:t>                padding-left: 10;</a:t>
            </a:r>
            <a:endParaRPr lang="en-US"/>
          </a:p>
          <a:p>
            <a:r>
              <a:rPr lang="en-US"/>
              <a:t>                margin-top: 20;</a:t>
            </a:r>
            <a:endParaRPr lang="en-US"/>
          </a:p>
          <a:p>
            <a:r>
              <a:rPr lang="en-US"/>
              <a:t>                border-radius: 20px;</a:t>
            </a:r>
            <a:endParaRPr lang="en-US"/>
          </a:p>
          <a:p>
            <a:r>
              <a:rPr lang="en-US"/>
              <a:t>                border: 1px solid black;</a:t>
            </a:r>
            <a:endParaRPr lang="en-US"/>
          </a:p>
          <a:p>
            <a:r>
              <a:rPr lang="en-US"/>
              <a:t>                background-color: #b4d3fd;</a:t>
            </a:r>
            <a:endParaRPr lang="en-US"/>
          </a:p>
          <a:p>
            <a:r>
              <a:rPr lang="en-US"/>
              <a:t>                font-family: Georgia, 'Times New Roman', Times, serif;</a:t>
            </a:r>
            <a:endParaRPr lang="en-US"/>
          </a:p>
          <a:p>
            <a:r>
              <a:rPr lang="en-US"/>
              <a:t>                font-size: 20;</a:t>
            </a:r>
            <a:endParaRPr lang="en-US"/>
          </a:p>
          <a:p>
            <a:r>
              <a:rPr lang="en-US"/>
              <a:t>                color: black;</a:t>
            </a:r>
            <a:endParaRPr lang="en-US"/>
          </a:p>
          <a:p>
            <a:r>
              <a:rPr lang="en-US"/>
              <a:t>                margin-right: 20; }</a:t>
            </a:r>
            <a:endParaRPr lang="en-US"/>
          </a:p>
          <a:p>
            <a:r>
              <a:rPr lang="en-US"/>
              <a:t>   #addressId{</a:t>
            </a:r>
            <a:endParaRPr lang="en-US"/>
          </a:p>
          <a:p>
            <a:r>
              <a:rPr lang="en-US"/>
              <a:t>                height: 100;</a:t>
            </a:r>
            <a:endParaRPr lang="en-US"/>
          </a:p>
          <a:p>
            <a:r>
              <a:rPr lang="en-US"/>
              <a:t>                width: 250;</a:t>
            </a:r>
            <a:endParaRPr lang="en-US"/>
          </a:p>
          <a:p>
            <a:r>
              <a:rPr lang="en-US"/>
              <a:t>                /* text-align: center; */</a:t>
            </a:r>
            <a:endParaRPr lang="en-US"/>
          </a:p>
          <a:p>
            <a:r>
              <a:rPr lang="en-US"/>
              <a:t>                padding: 15;</a:t>
            </a:r>
            <a:endParaRPr lang="en-US"/>
          </a:p>
          <a:p>
            <a:r>
              <a:rPr lang="en-US"/>
              <a:t>                margin: 20;</a:t>
            </a:r>
            <a:endParaRPr lang="en-US"/>
          </a:p>
          <a:p>
            <a:r>
              <a:rPr lang="en-US"/>
              <a:t>                border-radius: 20px;</a:t>
            </a:r>
            <a:endParaRPr lang="en-US"/>
          </a:p>
          <a:p>
            <a:r>
              <a:rPr lang="en-US"/>
              <a:t>                border: 1px solid black;</a:t>
            </a:r>
            <a:endParaRPr lang="en-US"/>
          </a:p>
          <a:p>
            <a:r>
              <a:rPr lang="en-US"/>
              <a:t>                background-color: #b4d3fd ;</a:t>
            </a:r>
            <a:endParaRPr lang="en-US"/>
          </a:p>
          <a:p>
            <a:r>
              <a:rPr lang="en-US"/>
              <a:t>                font-family: Georgia, 'Times New Roman', Times, serif;</a:t>
            </a:r>
            <a:endParaRPr lang="en-US"/>
          </a:p>
          <a:p>
            <a:r>
              <a:rPr lang="en-US"/>
              <a:t>                font-size: 20 </a:t>
            </a:r>
            <a:r>
              <a:rPr lang="en-US">
                <a:sym typeface="+mn-ea"/>
              </a:rPr>
              <a:t>color: black; }</a:t>
            </a:r>
            <a:endParaRPr lang="en-US"/>
          </a:p>
          <a:p>
            <a:r>
              <a:rPr lang="en-US"/>
              <a:t>                </a:t>
            </a:r>
            <a:endParaRPr lang="en-US"/>
          </a:p>
          <a:p>
            <a:r>
              <a:rPr lang="en-US"/>
              <a:t>           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92100" y="84455"/>
            <a:ext cx="1163764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#accept{</a:t>
            </a:r>
            <a:endParaRPr lang="en-US"/>
          </a:p>
          <a:p>
            <a:r>
              <a:rPr lang="en-US"/>
              <a:t>               color: black;</a:t>
            </a:r>
            <a:endParaRPr lang="en-US"/>
          </a:p>
          <a:p>
            <a:r>
              <a:rPr lang="en-US"/>
              <a:t>               font-weight: bold;</a:t>
            </a:r>
            <a:endParaRPr lang="en-US"/>
          </a:p>
          <a:p>
            <a:r>
              <a:rPr lang="en-US"/>
              <a:t>           }</a:t>
            </a:r>
            <a:endParaRPr lang="en-US"/>
          </a:p>
          <a:p>
            <a:endParaRPr lang="en-US"/>
          </a:p>
          <a:p>
            <a:r>
              <a:rPr lang="en-US"/>
              <a:t>           #submitButton{</a:t>
            </a:r>
            <a:endParaRPr lang="en-US"/>
          </a:p>
          <a:p>
            <a:r>
              <a:rPr lang="en-US"/>
              <a:t>               margin-top: 20; </a:t>
            </a:r>
            <a:endParaRPr lang="en-US"/>
          </a:p>
          <a:p>
            <a:r>
              <a:rPr lang="en-US"/>
              <a:t>               height: 30;</a:t>
            </a:r>
            <a:endParaRPr lang="en-US"/>
          </a:p>
          <a:p>
            <a:r>
              <a:rPr lang="en-US"/>
              <a:t>               width: 90;</a:t>
            </a:r>
            <a:endParaRPr lang="en-US"/>
          </a:p>
          <a:p>
            <a:r>
              <a:rPr lang="en-US"/>
              <a:t>               background-image: linear-gradient(#111d5e, #11698e);</a:t>
            </a:r>
            <a:endParaRPr lang="en-US"/>
          </a:p>
          <a:p>
            <a:r>
              <a:rPr lang="en-US"/>
              <a:t>               border: 2px transparent;</a:t>
            </a:r>
            <a:endParaRPr lang="en-US"/>
          </a:p>
          <a:p>
            <a:r>
              <a:rPr lang="en-US"/>
              <a:t>               font-weight: 500;</a:t>
            </a:r>
            <a:endParaRPr lang="en-US"/>
          </a:p>
          <a:p>
            <a:r>
              <a:rPr lang="en-US"/>
              <a:t>               font-size: 15;</a:t>
            </a:r>
            <a:endParaRPr lang="en-US"/>
          </a:p>
          <a:p>
            <a:r>
              <a:rPr lang="en-US"/>
              <a:t>               opacity: 0.7;</a:t>
            </a:r>
            <a:endParaRPr lang="en-US"/>
          </a:p>
          <a:p>
            <a:r>
              <a:rPr lang="en-US"/>
              <a:t>               transition: 0.2s;</a:t>
            </a:r>
            <a:endParaRPr lang="en-US"/>
          </a:p>
          <a:p>
            <a:r>
              <a:rPr lang="en-US"/>
              <a:t>               cursor: pointer;</a:t>
            </a:r>
            <a:endParaRPr lang="en-US"/>
          </a:p>
          <a:p>
            <a:r>
              <a:rPr lang="en-US"/>
              <a:t>               color: white;</a:t>
            </a:r>
            <a:endParaRPr lang="en-US"/>
          </a:p>
          <a:p>
            <a:r>
              <a:rPr lang="en-US"/>
              <a:t>           }</a:t>
            </a:r>
            <a:endParaRPr lang="en-US"/>
          </a:p>
          <a:p>
            <a:endParaRPr lang="en-US"/>
          </a:p>
          <a:p>
            <a:r>
              <a:rPr lang="en-US"/>
              <a:t>        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92100" y="236220"/>
            <a:ext cx="1143444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#copyright{</a:t>
            </a:r>
            <a:endParaRPr lang="en-US"/>
          </a:p>
          <a:p>
            <a:r>
              <a:rPr lang="en-US"/>
              <a:t>               position: absolute;</a:t>
            </a:r>
            <a:endParaRPr lang="en-US"/>
          </a:p>
          <a:p>
            <a:r>
              <a:rPr lang="en-US"/>
              <a:t>               bottom: 20;</a:t>
            </a:r>
            <a:endParaRPr lang="en-US"/>
          </a:p>
          <a:p>
            <a:r>
              <a:rPr lang="en-US"/>
              <a:t>               left: 41%;</a:t>
            </a:r>
            <a:endParaRPr lang="en-US"/>
          </a:p>
          <a:p>
            <a:r>
              <a:rPr lang="en-US"/>
              <a:t>                font-size: 18;</a:t>
            </a:r>
            <a:endParaRPr lang="en-US"/>
          </a:p>
          <a:p>
            <a:r>
              <a:rPr lang="en-US"/>
              <a:t>                color: black;</a:t>
            </a:r>
            <a:endParaRPr lang="en-US"/>
          </a:p>
          <a:p>
            <a:r>
              <a:rPr lang="en-US"/>
              <a:t>           }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          #tableId{</a:t>
            </a:r>
            <a:endParaRPr lang="en-US"/>
          </a:p>
          <a:p>
            <a:r>
              <a:rPr lang="en-US"/>
              <a:t>                </a:t>
            </a:r>
            <a:endParaRPr lang="en-US"/>
          </a:p>
          <a:p>
            <a:r>
              <a:rPr lang="en-US"/>
              <a:t>                display: none;</a:t>
            </a:r>
            <a:endParaRPr lang="en-US"/>
          </a:p>
          <a:p>
            <a:r>
              <a:rPr lang="en-US"/>
              <a:t>           }</a:t>
            </a:r>
            <a:endParaRPr lang="en-US"/>
          </a:p>
          <a:p>
            <a:endParaRPr lang="en-US"/>
          </a:p>
          <a:p>
            <a:r>
              <a:rPr lang="en-US"/>
              <a:t>           table, th, td {</a:t>
            </a:r>
            <a:endParaRPr lang="en-US"/>
          </a:p>
          <a:p>
            <a:r>
              <a:rPr lang="en-US"/>
              <a:t>                    border: 1px solid black;</a:t>
            </a:r>
            <a:endParaRPr lang="en-US"/>
          </a:p>
          <a:p>
            <a:r>
              <a:rPr lang="en-US"/>
              <a:t>                    text-align: center;</a:t>
            </a:r>
            <a:endParaRPr lang="en-US"/>
          </a:p>
          <a:p>
            <a:r>
              <a:rPr lang="en-US"/>
              <a:t>                    height: 50;</a:t>
            </a:r>
            <a:endParaRPr lang="en-US"/>
          </a:p>
          <a:p>
            <a:r>
              <a:rPr lang="en-US"/>
              <a:t>                font-size: 20;</a:t>
            </a:r>
            <a:endParaRPr lang="en-US"/>
          </a:p>
          <a:p>
            <a:r>
              <a:rPr lang="en-US"/>
              <a:t>                    }</a:t>
            </a:r>
            <a:endParaRPr lang="en-US"/>
          </a:p>
          <a:p>
            <a:r>
              <a:rPr lang="en-US"/>
              <a:t>            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11455" y="196850"/>
            <a:ext cx="11748135" cy="646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&lt;/style&gt;</a:t>
            </a:r>
            <a:endParaRPr lang="en-US"/>
          </a:p>
          <a:p>
            <a:r>
              <a:rPr lang="en-US"/>
              <a:t>        &lt;script&gt;</a:t>
            </a:r>
            <a:endParaRPr lang="en-US"/>
          </a:p>
          <a:p>
            <a:r>
              <a:rPr lang="en-US"/>
              <a:t>            function nextPage()</a:t>
            </a:r>
            <a:endParaRPr lang="en-US"/>
          </a:p>
          <a:p>
            <a:r>
              <a:rPr lang="en-US"/>
              <a:t>            {</a:t>
            </a:r>
            <a:endParaRPr lang="en-US"/>
          </a:p>
          <a:p>
            <a:r>
              <a:rPr lang="en-US"/>
              <a:t>                var nameVal = document.getElementById("nameId").value;</a:t>
            </a:r>
            <a:endParaRPr lang="en-US"/>
          </a:p>
          <a:p>
            <a:r>
              <a:rPr lang="en-US"/>
              <a:t>                if(nameVal!="" || nameVal.length&gt;3)</a:t>
            </a:r>
            <a:endParaRPr lang="en-US"/>
          </a:p>
          <a:p>
            <a:r>
              <a:rPr lang="en-US"/>
              <a:t>                {</a:t>
            </a:r>
            <a:endParaRPr lang="en-US"/>
          </a:p>
          <a:p>
            <a:r>
              <a:rPr lang="en-US"/>
              <a:t>                    if(document.getElementById("classId").value!="Class")</a:t>
            </a:r>
            <a:endParaRPr lang="en-US"/>
          </a:p>
          <a:p>
            <a:r>
              <a:rPr lang="en-US"/>
              <a:t>                    {</a:t>
            </a:r>
            <a:endParaRPr lang="en-US"/>
          </a:p>
          <a:p>
            <a:r>
              <a:rPr lang="en-US"/>
              <a:t>                        if(document.getElementById("sectionId").value!="Section")</a:t>
            </a:r>
            <a:endParaRPr lang="en-US"/>
          </a:p>
          <a:p>
            <a:r>
              <a:rPr lang="en-US"/>
              <a:t>                        {</a:t>
            </a:r>
            <a:endParaRPr lang="en-US"/>
          </a:p>
          <a:p>
            <a:r>
              <a:rPr lang="en-US"/>
              <a:t>                            if(document.getElementById("placeId").value!="Places")</a:t>
            </a:r>
            <a:endParaRPr lang="en-US"/>
          </a:p>
          <a:p>
            <a:r>
              <a:rPr lang="en-US"/>
              <a:t>                            {</a:t>
            </a:r>
            <a:endParaRPr lang="en-US"/>
          </a:p>
          <a:p>
            <a:r>
              <a:rPr lang="en-US"/>
              <a:t>                                if(document.getElementById("parentId").value.length&gt;3 )</a:t>
            </a:r>
            <a:endParaRPr lang="en-US"/>
          </a:p>
          <a:p>
            <a:r>
              <a:rPr lang="en-US"/>
              <a:t>                                {</a:t>
            </a:r>
            <a:endParaRPr lang="en-US"/>
          </a:p>
          <a:p>
            <a:r>
              <a:rPr lang="en-US"/>
              <a:t>                                    if(document.getElementById("phoneId").value.length==10)</a:t>
            </a:r>
            <a:endParaRPr lang="en-US"/>
          </a:p>
          <a:p>
            <a:r>
              <a:rPr lang="en-US"/>
              <a:t>                                    {</a:t>
            </a:r>
            <a:endParaRPr lang="en-US"/>
          </a:p>
          <a:p>
            <a:r>
              <a:rPr lang="en-US"/>
              <a:t>                                        if(document.getElementById("addressId").value.length&gt;20 )</a:t>
            </a:r>
            <a:endParaRPr lang="en-US"/>
          </a:p>
          <a:p>
            <a:r>
              <a:rPr lang="en-US"/>
              <a:t>                                        {</a:t>
            </a:r>
            <a:endParaRPr lang="en-US"/>
          </a:p>
          <a:p>
            <a:r>
              <a:rPr lang="en-US"/>
              <a:t>                                            if(document.getElementById('accept').checked)</a:t>
            </a:r>
            <a:endParaRPr lang="en-US"/>
          </a:p>
          <a:p>
            <a:r>
              <a:rPr lang="en-US"/>
              <a:t>                                            {</a:t>
            </a:r>
            <a:endParaRPr lang="en-US"/>
          </a:p>
          <a:p>
            <a:r>
              <a:rPr lang="en-US"/>
              <a:t>                                                resultScreen();</a:t>
            </a:r>
            <a:endParaRPr lang="en-US"/>
          </a:p>
          <a:p>
            <a:r>
              <a:rPr lang="en-US"/>
              <a:t>                                            }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5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13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5"/>
  <p:tag name="KSO_WM_SLIDE_INDEX" val="5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122*101"/>
  <p:tag name="KSO_WM_SLIDE_SIZE" val="715*419"/>
</p:tagLst>
</file>

<file path=ppt/tags/tag14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7"/>
  <p:tag name="KSO_WM_TAG_VERSION" val="1.0"/>
  <p:tag name="KSO_WM_SLIDE_ID" val="custom160557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5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7"/>
  <p:tag name="KSO_WM_TAG_VERSION" val="1.0"/>
  <p:tag name="KSO_WM_SLIDE_ID" val="custom160557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6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7"/>
  <p:tag name="KSO_WM_TAG_VERSION" val="1.0"/>
  <p:tag name="KSO_WM_SLIDE_ID" val="custom160557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7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7"/>
  <p:tag name="KSO_WM_TAG_VERSION" val="1.0"/>
  <p:tag name="KSO_WM_SLIDE_ID" val="custom160557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8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7"/>
  <p:tag name="KSO_WM_TAG_VERSION" val="1.0"/>
  <p:tag name="KSO_WM_SLIDE_ID" val="custom160557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9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7"/>
  <p:tag name="KSO_WM_TAG_VERSION" val="1.0"/>
  <p:tag name="KSO_WM_SLIDE_ID" val="custom160557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57"/>
</p:tagLst>
</file>

<file path=ppt/tags/tag20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71*209"/>
  <p:tag name="KSO_WM_SLIDE_SIZE" val="219*168"/>
  <p:tag name="KSO_WM_DIAGRAM_GROUP_CODE" val="l1-2"/>
</p:tagLst>
</file>

<file path=ppt/tags/tag21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297*201"/>
  <p:tag name="KSO_WM_SLIDE_SIZE" val="366*163"/>
  <p:tag name="KSO_WM_DIAGRAM_GROUP_CODE" val="l1-2"/>
</p:tagLst>
</file>

<file path=ppt/tags/tag22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11*162"/>
  <p:tag name="KSO_WM_SLIDE_SIZE" val="338*315"/>
  <p:tag name="KSO_WM_DIAGRAM_GROUP_CODE" val="l1-2"/>
</p:tagLst>
</file>

<file path=ppt/tags/tag23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6"/>
  <p:tag name="KSO_WM_SLIDE_INDEX" val="16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289*125"/>
  <p:tag name="KSO_WM_SLIDE_SIZE" val="382*366"/>
  <p:tag name="KSO_WM_DIAGRAM_GROUP_CODE" val="l1-2"/>
</p:tagLst>
</file>

<file path=ppt/tags/tag24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7"/>
  <p:tag name="KSO_WM_SLIDE_INDEX" val="17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291*127"/>
  <p:tag name="KSO_WM_SLIDE_SIZE" val="375*364"/>
  <p:tag name="KSO_WM_DIAGRAM_GROUP_CODE" val="l1-2"/>
</p:tagLst>
</file>

<file path=ppt/tags/tag25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8"/>
  <p:tag name="KSO_WM_SLIDE_INDEX" val="18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291*140"/>
  <p:tag name="KSO_WM_SLIDE_SIZE" val="378*355"/>
  <p:tag name="KSO_WM_DIAGRAM_GROUP_CODE" val="l1-2"/>
</p:tagLst>
</file>

<file path=ppt/tags/tag26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9"/>
  <p:tag name="KSO_WM_SLIDE_INDEX" val="19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403*190"/>
  <p:tag name="KSO_WM_SLIDE_SIZE" val="154*207"/>
  <p:tag name="KSO_WM_DIAGRAM_GROUP_CODE" val="l1-3"/>
</p:tagLst>
</file>

<file path=ppt/tags/tag27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0"/>
  <p:tag name="KSO_WM_SLIDE_INDEX" val="20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76*190"/>
  <p:tag name="KSO_WM_SLIDE_SIZE" val="608*207"/>
  <p:tag name="KSO_WM_DIAGRAM_GROUP_CODE" val="l1-3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2"/>
  <p:tag name="KSO_WM_SLIDE_INDEX" val="22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149*118"/>
  <p:tag name="KSO_WM_SLIDE_SIZE" val="663*389"/>
  <p:tag name="KSO_WM_DIAGRAM_GROUP_CODE" val="l1-3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b"/>
  <p:tag name="KSO_WM_UNIT_INDEX" val="1"/>
  <p:tag name="KSO_WM_UNIT_ID" val="custom160557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4、5、9、12、17、21、25、26、27"/>
  <p:tag name="KSO_WM_TEMPLATE_CATEGORY" val="custom"/>
  <p:tag name="KSO_WM_TEMPLATE_INDEX" val="160557"/>
  <p:tag name="KSO_WM_TAG_VERSION" val="1.0"/>
  <p:tag name="KSO_WM_SLIDE_ID" val="custom16055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4"/>
  <p:tag name="KSO_WM_UNIT_PRESET_TEXT_LEN" val="114"/>
</p:tagLst>
</file>

<file path=ppt/tags/tag8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Office 主题">
  <a:themeElements>
    <a:clrScheme name="160557">
      <a:dk1>
        <a:srgbClr val="FFFFFF"/>
      </a:dk1>
      <a:lt1>
        <a:srgbClr val="3F3F3F"/>
      </a:lt1>
      <a:dk2>
        <a:srgbClr val="FFFFFF"/>
      </a:dk2>
      <a:lt2>
        <a:srgbClr val="3F3F3F"/>
      </a:lt2>
      <a:accent1>
        <a:srgbClr val="FFA90D"/>
      </a:accent1>
      <a:accent2>
        <a:srgbClr val="D55A33"/>
      </a:accent2>
      <a:accent3>
        <a:srgbClr val="BAB772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12715</Words>
  <Application>WPS Presentation</Application>
  <PresentationFormat>宽屏</PresentationFormat>
  <Paragraphs>348</Paragraphs>
  <Slides>19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2" baseType="lpstr">
      <vt:lpstr>Arial</vt:lpstr>
      <vt:lpstr>SimSun</vt:lpstr>
      <vt:lpstr>Wingdings</vt:lpstr>
      <vt:lpstr>Microsoft YaHei</vt:lpstr>
      <vt:lpstr>Arial Unicode MS</vt:lpstr>
      <vt:lpstr>黑体</vt:lpstr>
      <vt:lpstr>Calibri</vt:lpstr>
      <vt:lpstr>Microsoft JhengHei Light</vt:lpstr>
      <vt:lpstr>Californian FB</vt:lpstr>
      <vt:lpstr>Cambria</vt:lpstr>
      <vt:lpstr>HYSWLongFangSong</vt:lpstr>
      <vt:lpstr>Malgun Gothic</vt:lpstr>
      <vt:lpstr>Malgun Gothic Semilight</vt:lpstr>
      <vt:lpstr>Microsoft JhengHei</vt:lpstr>
      <vt:lpstr>MS UI Gothic</vt:lpstr>
      <vt:lpstr>SimSun-ExtB</vt:lpstr>
      <vt:lpstr>Yu Gothic</vt:lpstr>
      <vt:lpstr>Yu Gothic Medium</vt:lpstr>
      <vt:lpstr>Yu Gothic UI Semilight</vt:lpstr>
      <vt:lpstr>Arial Black</vt:lpstr>
      <vt:lpstr>Bahnschrift SemiBold</vt:lpstr>
      <vt:lpstr>Bahnschrift SemiBold Condensed</vt:lpstr>
      <vt:lpstr>Office 主题</vt:lpstr>
      <vt:lpstr>BUSINESS TEMPLATE</vt:lpstr>
      <vt:lpstr>LOREM IPSUM DOLOR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quan</dc:creator>
  <cp:lastModifiedBy>VIGNESH</cp:lastModifiedBy>
  <cp:revision>341</cp:revision>
  <dcterms:created xsi:type="dcterms:W3CDTF">2015-09-21T03:34:00Z</dcterms:created>
  <dcterms:modified xsi:type="dcterms:W3CDTF">2021-01-22T09:54:44Z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