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3698C1D-FC3B-4DD1-884C-3DD6146D6776}">
  <a:tblStyle styleName="Table_0" styleId="{A3698C1D-FC3B-4DD1-884C-3DD6146D677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89736450-3EFF-40C3-B93E-98E838A6607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1D353223-123C-441A-9A8B-E6EC02CD10B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8B9BBB67-A4C5-4C40-80D6-C7F08B56586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2EFE0AC2-A6BA-462F-B482-E14301E3603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" styleId="{2D79572E-CCCF-40C1-BE0D-FD5732C02A5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6" styleId="{FBF5EF17-9C17-42E5-B72D-0E59F1D65C6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7" styleId="{8D31B9DC-E999-4C34-8E4E-366C66CA1FC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../media/image07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56281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Lab R@ts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18331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Team 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5" x="262100"/>
            <a:ext cy="1141499" cx="8605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Stand-out features/functions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800" lang="en"/>
              <a:t>Recommendations based on frequent tags associated with experiments the user has made bids for.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Specification List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Must Have: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create experiments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log in/out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bid on experiment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browse through experiments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notification via email and interface if bid accepted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view experiment details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screen participants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accept/decline bid </a:t>
            </a:r>
          </a:p>
          <a:p>
            <a:pPr rtl="0" lvl="0">
              <a:buNone/>
            </a:pPr>
            <a:r>
              <a:rPr b="1" sz="1800" lang="en"/>
              <a:t>Could Have: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view experimenter/fellow R@ts profile page n</a:t>
            </a:r>
          </a:p>
          <a:p>
            <a:pPr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offer slots for experiments </a:t>
            </a:r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Should Have: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filter experiments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students browse through past experiments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students browse through experiments they bid on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summary of past 5 experiments (all)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summary of past 5 experiments with up and coming dates y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summary of top 5 highest paying experiments y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1800" lang="en"/>
              <a:t>Would Have: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email list of up and coming experiments n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recommendations based on tags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Achieved functionality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/>
              <a:t>Must Have: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create experiments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log in/out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bid on experiment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browse through experiments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notification via email and interface if bid accepted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view experiment details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screen participants 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accept/decline bid </a:t>
            </a:r>
          </a:p>
          <a:p>
            <a:pPr rtl="0" lvl="0">
              <a:buNone/>
            </a:pPr>
            <a:r>
              <a:rPr b="1" sz="1800" lang="en"/>
              <a:t>Could Have: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offer slots for experiments </a:t>
            </a: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/>
              <a:t>Should Have: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filter experiments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students browse through past experiments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students browse through experiments they bid on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summary of past all experiments (and not 5)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summary of past all experiments with up and coming dates (and not 5)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summary of all highest paying experiments (and not 5)</a:t>
            </a:r>
          </a:p>
          <a:p>
            <a:pPr rtl="0" lvl="0">
              <a:buNone/>
            </a:pPr>
            <a:r>
              <a:rPr b="1" sz="1800" lang="en"/>
              <a:t>Would Have: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recommendations based on tags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Missing functionality: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/>
              <a:t>Could Have: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view experimenter/fellow R@ts profile page</a:t>
            </a:r>
          </a:p>
          <a:p>
            <a:r>
              <a:t/>
            </a: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/>
              <a:t>Would Have:</a:t>
            </a:r>
          </a:p>
          <a:p>
            <a:pPr rtl="0" lvl="0" indent="-304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200" lang="en"/>
              <a:t>email list of up and coming experiments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User Personas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chemeClr val="dk1"/>
                </a:solidFill>
              </a:rPr>
              <a:t>Christian Troy</a:t>
            </a:r>
          </a:p>
          <a:p>
            <a:pPr rtl="0" lvl="0">
              <a:buNone/>
            </a:pPr>
            <a:r>
              <a:rPr sz="1100" lang="en" i="1"/>
              <a:t>Undergraduate Mechanical Engineering Student</a:t>
            </a:r>
          </a:p>
          <a:p>
            <a:pPr rtl="0" lvl="0">
              <a:buNone/>
            </a:pPr>
            <a:r>
              <a:rPr b="1" sz="1200" lang="en"/>
              <a:t>Profile: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21 years old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first year student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has plenty of spare time on his hands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interested in making some extra money in his spare time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has bad eyesight</a:t>
            </a:r>
          </a:p>
          <a:p>
            <a:pPr rtl="0" lvl="0">
              <a:buNone/>
            </a:pPr>
            <a:r>
              <a:rPr b="1" sz="1200" lang="en"/>
              <a:t>Critical Needs: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browse through experiments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find experiments that pay the most money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get notified when he has to attend an experiment</a:t>
            </a:r>
          </a:p>
          <a:p>
            <a:pPr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choose a time which does not conflict with his lectures</a:t>
            </a:r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b="1" sz="1200" lang="en"/>
              <a:t>Opportunities to improve: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notified via email when accepted to an experiment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filter experiments which are appropriate for him</a:t>
            </a:r>
          </a:p>
          <a:p>
            <a:pPr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notified the day before an experiment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40368" x="4656675"/>
            <a:ext cy="1462749" cx="250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User Personas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chemeClr val="dk1"/>
                </a:solidFill>
              </a:rPr>
              <a:t>Danielle Perry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 i="1"/>
              <a:t>University teacher in the School of Psychology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/>
              <a:t>Profile: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32 years old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Honours and PhD in Psychology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mother of 3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researches psychophysiological insomnia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lecturer and tutor for lvl 3 behavioural patterns course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has a very busy schedule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/>
              <a:t>Critical Needs: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add her experiment to the site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quickly approve or reject participants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set timeslots which match her schedule</a:t>
            </a:r>
          </a:p>
          <a:p>
            <a:r>
              <a:t/>
            </a:r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/>
              <a:t>Opportunities to improve: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notified when people have bid on her experiment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notified the day before an experiment</a:t>
            </a:r>
          </a:p>
          <a:p>
            <a:r>
              <a:t/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52425" x="4766475"/>
            <a:ext cy="1438649" cx="239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User Needs Matrix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29575" x="308500"/>
            <a:ext cy="3184024" cx="848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URLs and Site Map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460500" x="457200"/>
            <a:ext cy="3465299" cx="3779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Notable URLs:</a:t>
            </a:r>
          </a:p>
          <a:p>
            <a:pPr rtl="0" lvl="0" indent="-292100" marL="13716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000" lang="en"/>
              <a:t>/</a:t>
            </a:r>
          </a:p>
          <a:p>
            <a:pPr rtl="0" lvl="0" indent="-292100" marL="13716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000" lang="en"/>
              <a:t>/register</a:t>
            </a:r>
          </a:p>
          <a:p>
            <a:pPr rtl="0" lvl="0" indent="-292100" marL="13716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000" lang="en"/>
              <a:t>/login</a:t>
            </a:r>
          </a:p>
          <a:p>
            <a:pPr rtl="0" lvl="0" indent="-292100" marL="13716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000" lang="en"/>
              <a:t>/profile/{username}</a:t>
            </a:r>
          </a:p>
          <a:p>
            <a:pPr rtl="0" lvl="0" indent="-292100" marL="13716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000" lang="en"/>
              <a:t>/editProfile</a:t>
            </a:r>
          </a:p>
          <a:p>
            <a:pPr rtl="0" lvl="0" indent="-292100" marL="13716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000" lang="en"/>
              <a:t>/experiment/{experiment_name}</a:t>
            </a:r>
          </a:p>
          <a:p>
            <a:pPr rtl="0" lvl="0" indent="-292100" marL="13716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000" lang="en"/>
              <a:t>/experiment/create</a:t>
            </a:r>
          </a:p>
          <a:p>
            <a:pPr rtl="0" lvl="0" indent="-292100" marL="13716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000" lang="en"/>
              <a:t>/search (template does not exist)</a:t>
            </a:r>
          </a:p>
          <a:p>
            <a:pPr rtl="0" lvl="0" indent="-292100" marL="13716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000" lang="en"/>
              <a:t>/tag/{tag_name}</a:t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y="1591125" x="4907400"/>
            <a:ext cy="3465299" cx="3779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Site Map</a:t>
            </a:r>
          </a:p>
          <a:p>
            <a:pPr rtl="0" lvl="0" indent="-29845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100" lang="en"/>
              <a:t>/</a:t>
            </a:r>
          </a:p>
          <a:p>
            <a:pPr rtl="0" lvl="1" indent="-29845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100" lang="en"/>
              <a:t>/register</a:t>
            </a:r>
          </a:p>
          <a:p>
            <a:pPr rtl="0" lvl="1" indent="-29845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100" lang="en"/>
              <a:t>/login</a:t>
            </a:r>
          </a:p>
          <a:p>
            <a:pPr rtl="0" lvl="1" indent="-29845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100" lang="en"/>
              <a:t>/profile/{id}</a:t>
            </a:r>
          </a:p>
          <a:p>
            <a:pPr rtl="0" lvl="1" indent="-29845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100" lang="en"/>
              <a:t>/editProfile</a:t>
            </a:r>
          </a:p>
          <a:p>
            <a:pPr rtl="0" lvl="1" indent="-29845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100" lang="en"/>
              <a:t>/experiment/{experiment_name}</a:t>
            </a:r>
          </a:p>
          <a:p>
            <a:pPr rtl="0" lvl="2" indent="-298450" marL="1371600"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100" lang="en"/>
              <a:t>/create</a:t>
            </a:r>
          </a:p>
          <a:p>
            <a:pPr rtl="0" lvl="1" indent="-29845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100" lang="en"/>
              <a:t>/search</a:t>
            </a:r>
          </a:p>
          <a:p>
            <a:pPr rtl="0" lvl="1" indent="-29845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100" lang="en"/>
              <a:t>/tag/{tag_name}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Lab R@ts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Bringing together students and experimenters through a friendly and easy to use platform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System Architecture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2730825" x="2153500"/>
            <a:ext cy="457200" cx="1371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</a:t>
            </a:r>
            <a:br>
              <a:rPr lang="en"/>
            </a:br>
            <a:r>
              <a:rPr lang="en"/>
              <a:t>    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2730825" x="2459275"/>
            <a:ext cy="457200" cx="1371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br>
              <a:rPr lang="en"/>
            </a:br>
            <a:r>
              <a:rPr lang="en"/>
              <a:t> 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63950" x="133125"/>
            <a:ext cy="1585475" cx="86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y="3696550" x="7749625"/>
            <a:ext cy="550200" cx="642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800" lang="en"/>
              <a:t>SQLite Database Server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3041775" x="3611250"/>
            <a:ext cy="608700" cx="72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800" lang="en"/>
              <a:t>JavaScript</a:t>
            </a:r>
          </a:p>
          <a:p>
            <a:pPr rtl="0" lvl="0">
              <a:buNone/>
            </a:pPr>
            <a:r>
              <a:rPr sz="800" lang="en"/>
              <a:t>CSS.</a:t>
            </a:r>
          </a:p>
          <a:p>
            <a:pPr rtl="0" lvl="0">
              <a:buNone/>
            </a:pPr>
            <a:r>
              <a:rPr sz="800" lang="en"/>
              <a:t>HTML</a:t>
            </a:r>
          </a:p>
          <a:p>
            <a:pPr>
              <a:buNone/>
            </a:pPr>
            <a:r>
              <a:rPr sz="800" lang="en"/>
              <a:t>AJAX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3500350" x="1964175"/>
            <a:ext cy="578400" cx="121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800" lang="en"/>
              <a:t>Web browser,</a:t>
            </a:r>
          </a:p>
          <a:p>
            <a:pPr rtl="0" lvl="0">
              <a:buNone/>
            </a:pPr>
            <a:r>
              <a:rPr sz="800" lang="en"/>
              <a:t> using HTML/CSS/JS/AJAX</a:t>
            </a:r>
          </a:p>
          <a:p>
            <a:r>
              <a:t/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3583150" x="4769025"/>
            <a:ext cy="578400" cx="1574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800" lang="en"/>
              <a:t>Web Server, with an</a:t>
            </a:r>
          </a:p>
          <a:p>
            <a:pPr rtl="0" lvl="0">
              <a:buNone/>
            </a:pPr>
            <a:r>
              <a:rPr sz="800" lang="en"/>
              <a:t>Application Server built using Django</a:t>
            </a:r>
          </a:p>
          <a:p>
            <a:r>
              <a:t/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2659650" x="6694750"/>
            <a:ext cy="237000" cx="542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800" lang="en"/>
              <a:t>SQL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3041775" x="6694750"/>
            <a:ext cy="237000" cx="542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800" lang="en"/>
              <a:t>Data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2583225" x="3443100"/>
            <a:ext cy="237000" cx="106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800" lang="en"/>
              <a:t>URL + parameters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E.R. Diagram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79225" x="857025"/>
            <a:ext cy="3427849" cx="72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E.R. Diagram - Attributes(1)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432774" x="223975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graphicFrame>
        <p:nvGraphicFramePr>
          <p:cNvPr id="64" name="Shape 64"/>
          <p:cNvGraphicFramePr/>
          <p:nvPr/>
        </p:nvGraphicFramePr>
        <p:xfrm>
          <a:off y="1974512" x="263561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{A3698C1D-FC3B-4DD1-884C-3DD6146D6776}</a:tableStyleId>
              </a:tblPr>
              <a:tblGrid>
                <a:gridCol w="1440800"/>
                <a:gridCol w="1507000"/>
              </a:tblGrid>
              <a:tr h="3252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userType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252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picture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ImageField</a:t>
                      </a:r>
                    </a:p>
                  </a:txBody>
                  <a:tcPr marR="91425" marB="91425" marT="91425" marL="91425"/>
                </a:tc>
              </a:tr>
              <a:tr h="3252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webpage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65" name="Shape 65"/>
          <p:cNvGraphicFramePr/>
          <p:nvPr/>
        </p:nvGraphicFramePr>
        <p:xfrm>
          <a:off y="1974519" x="60667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{89736450-3EFF-40C3-B93E-98E838A66073}</a:tableStyleId>
              </a:tblPr>
              <a:tblGrid>
                <a:gridCol w="1335275"/>
                <a:gridCol w="1335275"/>
              </a:tblGrid>
              <a:tr h="2995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000" lang="en">
                          <a:solidFill>
                            <a:srgbClr val="333333"/>
                          </a:solidFill>
                        </a:rPr>
                        <a:t>Attribute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000" lang="en"/>
                        <a:t>Type</a:t>
                      </a:r>
                    </a:p>
                  </a:txBody>
                  <a:tcPr marR="91425" marB="91425" marT="91425" marL="91425"/>
                </a:tc>
              </a:tr>
              <a:tr h="1804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school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1876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age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Integer</a:t>
                      </a:r>
                    </a:p>
                  </a:txBody>
                  <a:tcPr marR="91425" marB="91425" marT="91425" marL="91425"/>
                </a:tc>
              </a:tr>
              <a:tr h="2161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sex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2304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country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04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educationLevel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049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location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66" name="Shape 66"/>
          <p:cNvSpPr txBox="1"/>
          <p:nvPr/>
        </p:nvSpPr>
        <p:spPr>
          <a:xfrm>
            <a:off y="1546450" x="6296275"/>
            <a:ext cy="364500" cx="2157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Rat</a:t>
            </a:r>
          </a:p>
        </p:txBody>
      </p:sp>
      <p:graphicFrame>
        <p:nvGraphicFramePr>
          <p:cNvPr id="67" name="Shape 67"/>
          <p:cNvGraphicFramePr/>
          <p:nvPr/>
        </p:nvGraphicFramePr>
        <p:xfrm>
          <a:off y="1974525" x="346237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{1D353223-123C-441A-9A8B-E6EC02CD10BE}</a:tableStyleId>
              </a:tblPr>
              <a:tblGrid>
                <a:gridCol w="1038800"/>
                <a:gridCol w="1038800"/>
              </a:tblGrid>
              <a:tr h="337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000" lang="en">
                          <a:solidFill>
                            <a:srgbClr val="333333"/>
                          </a:solidFill>
                        </a:rPr>
                        <a:t>Attribute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000" lang="en"/>
                        <a:t>Type</a:t>
                      </a:r>
                    </a:p>
                  </a:txBody>
                  <a:tcPr marR="91425" marB="91425" marT="91425" marL="91425"/>
                </a:tc>
              </a:tr>
              <a:tr h="337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u="sng"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username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37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password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37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email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37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first_name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37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last_name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37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firstLanguage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37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374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phone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68" name="Shape 68"/>
          <p:cNvSpPr txBox="1"/>
          <p:nvPr/>
        </p:nvSpPr>
        <p:spPr>
          <a:xfrm>
            <a:off y="1546450" x="2842100"/>
            <a:ext cy="364500" cx="2157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User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1546450" x="405275"/>
            <a:ext cy="364500" cx="2157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User</a:t>
            </a:r>
          </a:p>
        </p:txBody>
      </p:sp>
      <p:graphicFrame>
        <p:nvGraphicFramePr>
          <p:cNvPr id="70" name="Shape 70"/>
          <p:cNvGraphicFramePr/>
          <p:nvPr/>
        </p:nvGraphicFramePr>
        <p:xfrm>
          <a:off y="3815750" x="31917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{8B9BBB67-A4C5-4C40-80D6-C7F08B565866}</a:tableStyleId>
              </a:tblPr>
              <a:tblGrid>
                <a:gridCol w="917825"/>
                <a:gridCol w="917825"/>
              </a:tblGrid>
              <a:tr h="1581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000" lang="en">
                          <a:solidFill>
                            <a:srgbClr val="333333"/>
                          </a:solidFill>
                        </a:rPr>
                        <a:t>Attribute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000" lang="en"/>
                        <a:t>Type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71" name="Shape 71"/>
          <p:cNvSpPr txBox="1"/>
          <p:nvPr/>
        </p:nvSpPr>
        <p:spPr>
          <a:xfrm>
            <a:off y="3372575" x="2971575"/>
            <a:ext cy="364500" cx="2157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Experimenter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E.R. Diagram - Attributes(2)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y="2427509" x="47065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{2EFE0AC2-A6BA-462F-B482-E14301E36031}</a:tableStyleId>
              </a:tblPr>
              <a:tblGrid>
                <a:gridCol w="1499600"/>
                <a:gridCol w="1499600"/>
              </a:tblGrid>
              <a:tr h="2923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000" lang="en"/>
                        <a:t>Attribute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000" lang="en"/>
                        <a:t>Type</a:t>
                      </a:r>
                    </a:p>
                  </a:txBody>
                  <a:tcPr marR="91425" marB="91425" marT="91425" marL="91425"/>
                </a:tc>
              </a:tr>
              <a:tr h="3136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date_end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</a:t>
                      </a:r>
                    </a:p>
                  </a:txBody>
                  <a:tcPr marR="91425" marB="91425" marT="91425" marL="91425"/>
                </a:tc>
              </a:tr>
              <a:tr h="3136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tags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136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rewardType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136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rewardAmount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136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status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136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location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136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79" name="Shape 79"/>
          <p:cNvGraphicFramePr/>
          <p:nvPr/>
        </p:nvGraphicFramePr>
        <p:xfrm>
          <a:off y="2359659" x="9596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{2D79572E-CCCF-40C1-BE0D-FD5732C02A51}</a:tableStyleId>
              </a:tblPr>
              <a:tblGrid>
                <a:gridCol w="1231675"/>
                <a:gridCol w="1603175"/>
              </a:tblGrid>
              <a:tr h="3225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b="1" sz="1000" lang="en">
                          <a:solidFill>
                            <a:srgbClr val="333333"/>
                          </a:solidFill>
                        </a:rPr>
                        <a:t>Attribute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b="1" sz="1000" lang="en"/>
                        <a:t>Type</a:t>
                      </a:r>
                    </a:p>
                  </a:txBody>
                  <a:tcPr marR="91425" marB="91425" marT="91425" marL="91425"/>
                </a:tc>
              </a:tr>
              <a:tr h="3042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u="sng"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experimentID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Integer</a:t>
                      </a:r>
                    </a:p>
                  </a:txBody>
                  <a:tcPr marR="91425" marB="91425" marT="91425" marL="91425"/>
                </a:tc>
              </a:tr>
              <a:tr h="3042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042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042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max_participants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Integer</a:t>
                      </a:r>
                    </a:p>
                  </a:txBody>
                  <a:tcPr marR="91425" marB="91425" marT="91425" marL="91425"/>
                </a:tc>
              </a:tr>
              <a:tr h="3042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num_of_participants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Integer</a:t>
                      </a:r>
                    </a:p>
                  </a:txBody>
                  <a:tcPr marR="91425" marB="91425" marT="91425" marL="91425"/>
                </a:tc>
              </a:tr>
              <a:tr h="3042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date_start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80" name="Shape 80"/>
          <p:cNvSpPr txBox="1"/>
          <p:nvPr/>
        </p:nvSpPr>
        <p:spPr>
          <a:xfrm>
            <a:off y="1592750" x="3278975"/>
            <a:ext cy="407400" cx="2114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Experiment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E.R. Diagram - Attributes(3)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4461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graphicFrame>
        <p:nvGraphicFramePr>
          <p:cNvPr id="87" name="Shape 87"/>
          <p:cNvGraphicFramePr/>
          <p:nvPr/>
        </p:nvGraphicFramePr>
        <p:xfrm>
          <a:off y="2588425" x="6846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{FBF5EF17-9C17-42E5-B72D-0E59F1D65C64}</a:tableStyleId>
              </a:tblPr>
              <a:tblGrid>
                <a:gridCol w="1576375"/>
                <a:gridCol w="1733550"/>
              </a:tblGrid>
              <a:tr h="2969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000" lang="en"/>
                        <a:t>Attribute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000" lang="en"/>
                        <a:t>Type</a:t>
                      </a:r>
                    </a:p>
                  </a:txBody>
                  <a:tcPr marR="91425" marB="91425" marT="91425" marL="91425"/>
                </a:tc>
              </a:tr>
              <a:tr h="29695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u="sng"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timeslotID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Integer</a:t>
                      </a:r>
                    </a:p>
                  </a:txBody>
                  <a:tcPr marR="91425" marB="91425" marT="91425" marL="91425"/>
                </a:tc>
              </a:tr>
              <a:tr h="29695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</a:t>
                      </a:r>
                    </a:p>
                  </a:txBody>
                  <a:tcPr marR="91425" marB="91425" marT="91425" marL="91425"/>
                </a:tc>
              </a:tr>
              <a:tr h="29695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time_from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</a:t>
                      </a:r>
                    </a:p>
                  </a:txBody>
                  <a:tcPr marR="91425" marB="91425" marT="91425" marL="91425"/>
                </a:tc>
              </a:tr>
              <a:tr h="29695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time_to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88" name="Shape 88"/>
          <p:cNvSpPr txBox="1"/>
          <p:nvPr/>
        </p:nvSpPr>
        <p:spPr>
          <a:xfrm>
            <a:off y="2021700" x="1382362"/>
            <a:ext cy="357299" cx="171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Timeslot</a:t>
            </a:r>
          </a:p>
        </p:txBody>
      </p:sp>
      <p:graphicFrame>
        <p:nvGraphicFramePr>
          <p:cNvPr id="89" name="Shape 89"/>
          <p:cNvGraphicFramePr/>
          <p:nvPr/>
        </p:nvGraphicFramePr>
        <p:xfrm>
          <a:off y="2335700" x="44659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{8D31B9DC-E999-4C34-8E4E-366C66CA1FC3}</a:tableStyleId>
              </a:tblPr>
              <a:tblGrid>
                <a:gridCol w="1913950"/>
                <a:gridCol w="1913950"/>
              </a:tblGrid>
              <a:tr h="3148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000" lang="en"/>
                        <a:t>Attribute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000" lang="en"/>
                        <a:t>Type</a:t>
                      </a:r>
                    </a:p>
                  </a:txBody>
                  <a:tcPr marR="91425" marB="91425" marT="91425" marL="91425"/>
                </a:tc>
              </a:tr>
              <a:tr h="323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ageMin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Integer</a:t>
                      </a:r>
                    </a:p>
                  </a:txBody>
                  <a:tcPr marR="91425" marB="91425" marT="91425" marL="91425"/>
                </a:tc>
              </a:tr>
              <a:tr h="323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ageMax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Integer</a:t>
                      </a:r>
                    </a:p>
                  </a:txBody>
                  <a:tcPr marR="91425" marB="91425" marT="91425" marL="91425"/>
                </a:tc>
              </a:tr>
              <a:tr h="323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sex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23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firstLanguage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23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educationLevel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  <a:tr h="323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location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900" lang="en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90" name="Shape 90"/>
          <p:cNvSpPr txBox="1"/>
          <p:nvPr/>
        </p:nvSpPr>
        <p:spPr>
          <a:xfrm>
            <a:off y="1850225" x="5322725"/>
            <a:ext cy="357299" cx="2114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Requirement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Wireframe(1)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83325" x="1424825"/>
            <a:ext cy="3760175" cx="58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Wireframe(2)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62962" x="53500"/>
            <a:ext cy="3393899" cx="44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62975" x="4646500"/>
            <a:ext cy="3530875" cx="42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