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1" r:id="rId7"/>
    <p:sldId id="262" r:id="rId8"/>
    <p:sldId id="289" r:id="rId9"/>
    <p:sldId id="278" r:id="rId10"/>
    <p:sldId id="266" r:id="rId11"/>
    <p:sldId id="292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Kritin Okhandiar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Kritin Okhandiar</a:t>
            </a:r>
          </a:p>
          <a:p>
            <a:r>
              <a:rPr lang="en-US" dirty="0"/>
              <a:t>+91 93258 98557</a:t>
            </a:r>
          </a:p>
          <a:p>
            <a:r>
              <a:rPr lang="en-US" dirty="0"/>
              <a:t>kritin.india@gmail.com</a:t>
            </a:r>
          </a:p>
          <a:p>
            <a:r>
              <a:rPr lang="en-US" dirty="0"/>
              <a:t>https://www.linkedin.com/in/kritin-okhandiar-bba99a157/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069011" cy="1325563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This project aims to develop interactive and insightful dashboards using Power BI for </a:t>
            </a:r>
            <a:r>
              <a:rPr lang="en-US" u="sng" dirty="0"/>
              <a:t>Rockstar Games,</a:t>
            </a:r>
            <a:r>
              <a:rPr lang="en-US" dirty="0"/>
              <a:t> to enhance data-driven decision-making. The dashboards will focus on key performance indicators, providing a visual representation of critical business metrics.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Genre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Time 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Workforce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What is the most trending genre.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What will be the best month of the year to sell the game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Analyzing Cost of production of the game in relation to the no of employees assign to it.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b="0" i="0" dirty="0">
                <a:effectLst/>
                <a:latin typeface="Inter"/>
              </a:rPr>
              <a:t>Analyzing relationship between the release price and the number of game owners (sales) in Steam.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3504778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Steam Games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4012003"/>
            <a:ext cx="4031030" cy="1057308"/>
          </a:xfrm>
        </p:spPr>
        <p:txBody>
          <a:bodyPr>
            <a:normAutofit/>
          </a:bodyPr>
          <a:lstStyle/>
          <a:p>
            <a:r>
              <a:rPr lang="en-US" dirty="0"/>
              <a:t>This dataset has been created with this code (MIT) and use the API provided by </a:t>
            </a:r>
            <a:r>
              <a:rPr lang="en-US" u="sng" dirty="0"/>
              <a:t>Steam</a:t>
            </a:r>
            <a:r>
              <a:rPr lang="en-US" dirty="0"/>
              <a:t>, the largest gaming platform on PC.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3504778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 Length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4012003"/>
            <a:ext cx="4031030" cy="1057308"/>
          </a:xfrm>
        </p:spPr>
        <p:txBody>
          <a:bodyPr/>
          <a:lstStyle/>
          <a:p>
            <a:r>
              <a:rPr lang="en-US" dirty="0"/>
              <a:t>Contains information about game duration, submitted by users on the website </a:t>
            </a:r>
            <a:r>
              <a:rPr lang="en-US" u="sng" dirty="0"/>
              <a:t>HowLongToBeat</a:t>
            </a:r>
            <a:r>
              <a:rPr lang="en-US" dirty="0"/>
              <a:t>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ETL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Extract, Transform and load the data into 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Integrate data from various sources into Tableau.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N" dirty="0">
                <a:effectLst/>
                <a:ea typeface="Arial" panose="020B0604020202020204" pitchFamily="34" charset="0"/>
              </a:rPr>
              <a:t>DASHBOARD DESIGN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Collaborate with stakeholders to identify key metrics and design visually appealing dashboards.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N" dirty="0">
                <a:effectLst/>
                <a:ea typeface="Arial" panose="020B0604020202020204" pitchFamily="34" charset="0"/>
              </a:rPr>
              <a:t>INTERACTIVITY</a:t>
            </a: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Implement interactive features for drill-down analysis and trend exploration.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/>
              <a:t>Expected Outcomes: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Interactivity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 fontScale="92500"/>
          </a:bodyPr>
          <a:lstStyle/>
          <a:p>
            <a:r>
              <a:rPr lang="en-US" noProof="1"/>
              <a:t>Interactive dashboard using the visualization tool Tableau to help the executive and game developers understand the Steam store better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Decision making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Enhanced decision-making through visual representation of key metrics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Team synergy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Enhanced decision-making through visual representation of key metrics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Tableau for dashboard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jupyter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US" dirty="0"/>
              <a:t>For data clean up and 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Excel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/>
          <a:lstStyle/>
          <a:p>
            <a:r>
              <a:rPr lang="en-US" noProof="1"/>
              <a:t>For documenting the data which will be loaded in other tools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943" y="3064615"/>
            <a:ext cx="3531602" cy="823912"/>
          </a:xfrm>
        </p:spPr>
        <p:txBody>
          <a:bodyPr/>
          <a:lstStyle/>
          <a:p>
            <a:r>
              <a:rPr lang="en-US" sz="2800" dirty="0"/>
              <a:t>integration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US" sz="2800" dirty="0"/>
              <a:t>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2800" dirty="0"/>
              <a:t>user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4830313"/>
            <a:ext cx="3124093" cy="913377"/>
          </a:xfrm>
        </p:spPr>
        <p:txBody>
          <a:bodyPr>
            <a:noAutofit/>
          </a:bodyPr>
          <a:lstStyle/>
          <a:p>
            <a:r>
              <a:rPr lang="en-US" dirty="0"/>
              <a:t>Integration challenges may arise while connecting to diverse data sources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4827166"/>
            <a:ext cx="3139479" cy="685060"/>
          </a:xfrm>
        </p:spPr>
        <p:txBody>
          <a:bodyPr/>
          <a:lstStyle/>
          <a:p>
            <a:r>
              <a:rPr lang="en-US" dirty="0"/>
              <a:t>Data size is big and may lag the computer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4827166"/>
            <a:ext cx="3124093" cy="823912"/>
          </a:xfrm>
        </p:spPr>
        <p:txBody>
          <a:bodyPr/>
          <a:lstStyle/>
          <a:p>
            <a:r>
              <a:rPr lang="en-US" dirty="0"/>
              <a:t>User adoption and training challenges for stakeholders unfamiliar with Tableau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3700" y="2430066"/>
            <a:ext cx="7080311" cy="39262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In conclusion, addressing the multifaceted aspects of the gaming industry requires a holistic approach.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Firstly, identifying the most trending genre is essential for developers to align their creative efforts with market demands.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 Additionally, pinpointing the optimal month for game releases is crucial for maximizing sales potential.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Analyzing the cost of production in relation to the number of employees assigned to a project sheds light on resource allocation efficiency.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Lastly, understanding the relationship between release price and the number of game owners on platforms like Steam provides insights into pricing strategies and consumer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A comprehensive examination of these factors empowers developers and industry stakeholders to make informed decisions, ultimately contributing to the sustained success of the gaming market.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686</TotalTime>
  <Words>502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Inter</vt:lpstr>
      <vt:lpstr>Arial</vt:lpstr>
      <vt:lpstr>Calibri</vt:lpstr>
      <vt:lpstr>Tenorite</vt:lpstr>
      <vt:lpstr>Monoline</vt:lpstr>
      <vt:lpstr>Pitch deck</vt:lpstr>
      <vt:lpstr>Executive Summary</vt:lpstr>
      <vt:lpstr>PROBLEM Statement</vt:lpstr>
      <vt:lpstr>Data sources</vt:lpstr>
      <vt:lpstr>Methodology</vt:lpstr>
      <vt:lpstr>Expected Outcomes:</vt:lpstr>
      <vt:lpstr>Tools and Technologies</vt:lpstr>
      <vt:lpstr>Risks and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KRITIN OKHANDIAR-180937126</dc:creator>
  <cp:lastModifiedBy>KRITIN OKHANDIAR-180937126</cp:lastModifiedBy>
  <cp:revision>18</cp:revision>
  <dcterms:created xsi:type="dcterms:W3CDTF">2024-01-18T13:12:40Z</dcterms:created>
  <dcterms:modified xsi:type="dcterms:W3CDTF">2024-01-30T12:54:33Z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