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2" r:id="rId5"/>
    <p:sldId id="260" r:id="rId6"/>
    <p:sldId id="267" r:id="rId7"/>
    <p:sldId id="268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cycle4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Tone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Rock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Tone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Jazz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Tone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4825EE2-1B65-4071-9129-E74F2079E880}">
      <dgm:prSet phldrT="[Text]"/>
      <dgm:spPr/>
      <dgm:t>
        <a:bodyPr/>
        <a:lstStyle/>
        <a:p>
          <a:r>
            <a:rPr lang="en-US" dirty="0"/>
            <a:t>Hip Hop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988CFF2C-C1C9-47A7-9F87-167A16D22A0A}" type="parTrans" cxnId="{910B1C1D-E032-40B4-8292-8B754F9D4E5E}">
      <dgm:prSet/>
      <dgm:spPr/>
      <dgm:t>
        <a:bodyPr/>
        <a:lstStyle/>
        <a:p>
          <a:endParaRPr lang="en-US"/>
        </a:p>
      </dgm:t>
    </dgm:pt>
    <dgm:pt modelId="{2098E436-BEEF-4426-9B2A-9E151774E6FA}" type="sibTrans" cxnId="{910B1C1D-E032-40B4-8292-8B754F9D4E5E}">
      <dgm:prSet/>
      <dgm:spPr/>
      <dgm:t>
        <a:bodyPr/>
        <a:lstStyle/>
        <a:p>
          <a:endParaRPr lang="en-US"/>
        </a:p>
      </dgm:t>
    </dgm:pt>
    <dgm:pt modelId="{D9339EBD-06BA-4C5F-AE28-1B5A4D583BC4}">
      <dgm:prSet phldrT="[Text]"/>
      <dgm:spPr/>
      <dgm:t>
        <a:bodyPr/>
        <a:lstStyle/>
        <a:p>
          <a:r>
            <a:rPr lang="en-US" dirty="0"/>
            <a:t>Tone D</a:t>
          </a:r>
        </a:p>
      </dgm:t>
      <dgm:extLst>
        <a:ext uri="{E40237B7-FDA0-4F09-8148-C483321AD2D9}">
          <dgm14:cNvPr xmlns:dgm14="http://schemas.microsoft.com/office/drawing/2010/diagram" id="0" name="" title="Group D title"/>
        </a:ext>
      </dgm:extLst>
    </dgm:pt>
    <dgm:pt modelId="{B1EFD117-29F2-4066-9B00-0019297912D0}" type="parTrans" cxnId="{E771CA49-0507-4DB4-A5A3-16063BCEF6E4}">
      <dgm:prSet/>
      <dgm:spPr/>
      <dgm:t>
        <a:bodyPr/>
        <a:lstStyle/>
        <a:p>
          <a:endParaRPr lang="en-US"/>
        </a:p>
      </dgm:t>
    </dgm:pt>
    <dgm:pt modelId="{EBE3D870-6FCF-4B1D-BC5A-AFAB8EE05378}" type="sibTrans" cxnId="{E771CA49-0507-4DB4-A5A3-16063BCEF6E4}">
      <dgm:prSet/>
      <dgm:spPr/>
      <dgm:t>
        <a:bodyPr/>
        <a:lstStyle/>
        <a:p>
          <a:endParaRPr lang="en-US"/>
        </a:p>
      </dgm:t>
    </dgm:pt>
    <dgm:pt modelId="{B2AB27E4-FB41-42CB-A099-8EA4767C5084}">
      <dgm:prSet phldrT="[Text]"/>
      <dgm:spPr/>
      <dgm:t>
        <a:bodyPr/>
        <a:lstStyle/>
        <a:p>
          <a:r>
            <a:rPr lang="en-US" dirty="0"/>
            <a:t>Classic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D"/>
        </a:ext>
      </dgm:extLst>
    </dgm:pt>
    <dgm:pt modelId="{50705557-B3BD-43E1-9C6D-66B5E16EA32E}" type="parTrans" cxnId="{8A9051C5-9258-4D40-A38B-EB228F858E1A}">
      <dgm:prSet/>
      <dgm:spPr/>
      <dgm:t>
        <a:bodyPr/>
        <a:lstStyle/>
        <a:p>
          <a:endParaRPr lang="en-US"/>
        </a:p>
      </dgm:t>
    </dgm:pt>
    <dgm:pt modelId="{13C97A91-1DD6-4B61-8377-F2F677C430B1}" type="sibTrans" cxnId="{8A9051C5-9258-4D40-A38B-EB228F858E1A}">
      <dgm:prSet/>
      <dgm:spPr/>
      <dgm:t>
        <a:bodyPr/>
        <a:lstStyle/>
        <a:p>
          <a:endParaRPr lang="en-US"/>
        </a:p>
      </dgm:t>
    </dgm:pt>
    <dgm:pt modelId="{4A4689FF-1AD8-47FE-A3D7-AB163334256A}" type="pres">
      <dgm:prSet presAssocID="{3F442EA2-39BA-4C9A-AD59-755D4917D53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D1BE536-1524-4F1E-8279-2E337A3E001B}" type="pres">
      <dgm:prSet presAssocID="{3F442EA2-39BA-4C9A-AD59-755D4917D532}" presName="children" presStyleCnt="0"/>
      <dgm:spPr/>
    </dgm:pt>
    <dgm:pt modelId="{FC30FC85-C46F-401D-9210-FFE7FD8D7D6C}" type="pres">
      <dgm:prSet presAssocID="{3F442EA2-39BA-4C9A-AD59-755D4917D532}" presName="child1group" presStyleCnt="0"/>
      <dgm:spPr/>
    </dgm:pt>
    <dgm:pt modelId="{5F294424-128F-4F49-A947-AE61973EAE00}" type="pres">
      <dgm:prSet presAssocID="{3F442EA2-39BA-4C9A-AD59-755D4917D532}" presName="child1" presStyleLbl="bgAcc1" presStyleIdx="0" presStyleCnt="4"/>
      <dgm:spPr/>
    </dgm:pt>
    <dgm:pt modelId="{CBCDA14D-5AEE-47A2-8093-B71CA12EEE53}" type="pres">
      <dgm:prSet presAssocID="{3F442EA2-39BA-4C9A-AD59-755D4917D532}" presName="child1Text" presStyleLbl="bgAcc1" presStyleIdx="0" presStyleCnt="4">
        <dgm:presLayoutVars>
          <dgm:bulletEnabled val="1"/>
        </dgm:presLayoutVars>
      </dgm:prSet>
      <dgm:spPr/>
    </dgm:pt>
    <dgm:pt modelId="{8C0862B3-6E49-406A-9552-3527592248CC}" type="pres">
      <dgm:prSet presAssocID="{3F442EA2-39BA-4C9A-AD59-755D4917D532}" presName="child2group" presStyleCnt="0"/>
      <dgm:spPr/>
    </dgm:pt>
    <dgm:pt modelId="{1A900477-C4BF-4F29-8F32-9149A14A44EF}" type="pres">
      <dgm:prSet presAssocID="{3F442EA2-39BA-4C9A-AD59-755D4917D532}" presName="child2" presStyleLbl="bgAcc1" presStyleIdx="1" presStyleCnt="4"/>
      <dgm:spPr/>
    </dgm:pt>
    <dgm:pt modelId="{2C6845DB-6C86-491A-8DCC-7FA0BFBBE5DA}" type="pres">
      <dgm:prSet presAssocID="{3F442EA2-39BA-4C9A-AD59-755D4917D532}" presName="child2Text" presStyleLbl="bgAcc1" presStyleIdx="1" presStyleCnt="4">
        <dgm:presLayoutVars>
          <dgm:bulletEnabled val="1"/>
        </dgm:presLayoutVars>
      </dgm:prSet>
      <dgm:spPr/>
    </dgm:pt>
    <dgm:pt modelId="{278BF693-4F80-4F86-B66C-AA5F6E99FFCC}" type="pres">
      <dgm:prSet presAssocID="{3F442EA2-39BA-4C9A-AD59-755D4917D532}" presName="child3group" presStyleCnt="0"/>
      <dgm:spPr/>
    </dgm:pt>
    <dgm:pt modelId="{12C359A5-8EB3-4D9D-9E90-CB0D137DECB6}" type="pres">
      <dgm:prSet presAssocID="{3F442EA2-39BA-4C9A-AD59-755D4917D532}" presName="child3" presStyleLbl="bgAcc1" presStyleIdx="2" presStyleCnt="4"/>
      <dgm:spPr/>
    </dgm:pt>
    <dgm:pt modelId="{690461FD-A9C0-4595-9864-F2EA809890AF}" type="pres">
      <dgm:prSet presAssocID="{3F442EA2-39BA-4C9A-AD59-755D4917D532}" presName="child3Text" presStyleLbl="bgAcc1" presStyleIdx="2" presStyleCnt="4">
        <dgm:presLayoutVars>
          <dgm:bulletEnabled val="1"/>
        </dgm:presLayoutVars>
      </dgm:prSet>
      <dgm:spPr/>
    </dgm:pt>
    <dgm:pt modelId="{729FCC80-E58F-493B-915B-81CB95DBA265}" type="pres">
      <dgm:prSet presAssocID="{3F442EA2-39BA-4C9A-AD59-755D4917D532}" presName="child4group" presStyleCnt="0"/>
      <dgm:spPr/>
    </dgm:pt>
    <dgm:pt modelId="{70FB8B28-4F62-4D1E-9753-45B29BD7208F}" type="pres">
      <dgm:prSet presAssocID="{3F442EA2-39BA-4C9A-AD59-755D4917D532}" presName="child4" presStyleLbl="bgAcc1" presStyleIdx="3" presStyleCnt="4"/>
      <dgm:spPr/>
    </dgm:pt>
    <dgm:pt modelId="{A2109B93-2746-4853-8757-B67EC4D87349}" type="pres">
      <dgm:prSet presAssocID="{3F442EA2-39BA-4C9A-AD59-755D4917D532}" presName="child4Text" presStyleLbl="bgAcc1" presStyleIdx="3" presStyleCnt="4">
        <dgm:presLayoutVars>
          <dgm:bulletEnabled val="1"/>
        </dgm:presLayoutVars>
      </dgm:prSet>
      <dgm:spPr/>
    </dgm:pt>
    <dgm:pt modelId="{82A2F169-6804-4400-8469-E8C27799A984}" type="pres">
      <dgm:prSet presAssocID="{3F442EA2-39BA-4C9A-AD59-755D4917D532}" presName="childPlaceholder" presStyleCnt="0"/>
      <dgm:spPr/>
    </dgm:pt>
    <dgm:pt modelId="{D417759D-00A5-43BD-8D7D-CA7159B2DDC0}" type="pres">
      <dgm:prSet presAssocID="{3F442EA2-39BA-4C9A-AD59-755D4917D532}" presName="circle" presStyleCnt="0"/>
      <dgm:spPr/>
    </dgm:pt>
    <dgm:pt modelId="{D8D2586A-3166-43FC-936A-5541FDB4A7FD}" type="pres">
      <dgm:prSet presAssocID="{3F442EA2-39BA-4C9A-AD59-755D4917D532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9545ED95-F510-4B44-85DB-C0CC48BFB181}" type="pres">
      <dgm:prSet presAssocID="{3F442EA2-39BA-4C9A-AD59-755D4917D532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9BA61B3-9627-4C11-A21B-B127063AFCA8}" type="pres">
      <dgm:prSet presAssocID="{3F442EA2-39BA-4C9A-AD59-755D4917D532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D50D1F1D-B5AC-43F9-9F8B-397D80CFC0BD}" type="pres">
      <dgm:prSet presAssocID="{3F442EA2-39BA-4C9A-AD59-755D4917D532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40FB2119-8D51-4032-87E3-4FAED781E2B8}" type="pres">
      <dgm:prSet presAssocID="{3F442EA2-39BA-4C9A-AD59-755D4917D532}" presName="quadrantPlaceholder" presStyleCnt="0"/>
      <dgm:spPr/>
    </dgm:pt>
    <dgm:pt modelId="{FCA88EAA-36C5-478E-95E4-724920FABFE8}" type="pres">
      <dgm:prSet presAssocID="{3F442EA2-39BA-4C9A-AD59-755D4917D532}" presName="center1" presStyleLbl="fgShp" presStyleIdx="0" presStyleCnt="2"/>
      <dgm:spPr/>
      <dgm:extLst>
        <a:ext uri="{E40237B7-FDA0-4F09-8148-C483321AD2D9}">
          <dgm14:cNvPr xmlns:dgm14="http://schemas.microsoft.com/office/drawing/2010/diagram" id="0" name="" title="Arrow pointing from Group A to Group B"/>
        </a:ext>
      </dgm:extLst>
    </dgm:pt>
    <dgm:pt modelId="{C38EF9AB-AD1F-4BBA-9BD6-D73C6F715F30}" type="pres">
      <dgm:prSet presAssocID="{3F442EA2-39BA-4C9A-AD59-755D4917D532}" presName="center2" presStyleLbl="fgShp" presStyleIdx="1" presStyleCnt="2"/>
      <dgm:spPr/>
      <dgm:extLst>
        <a:ext uri="{E40237B7-FDA0-4F09-8148-C483321AD2D9}">
          <dgm14:cNvPr xmlns:dgm14="http://schemas.microsoft.com/office/drawing/2010/diagram" id="0" name="" title="Arrow pointing from Group C to Group D"/>
        </a:ext>
      </dgm:extLst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50574F15-54C8-49EF-BAC6-A45CB8F3E29F}" type="presOf" srcId="{3929B1E1-4BC4-4C73-ABE8-27CEF96A3652}" destId="{9545ED95-F510-4B44-85DB-C0CC48BFB181}" srcOrd="0" destOrd="0" presId="urn:microsoft.com/office/officeart/2005/8/layout/cycle4"/>
    <dgm:cxn modelId="{8CFEF619-A4C8-4865-B2D1-FC27B4122040}" type="presOf" srcId="{54825EE2-1B65-4071-9129-E74F2079E880}" destId="{12C359A5-8EB3-4D9D-9E90-CB0D137DECB6}" srcOrd="0" destOrd="0" presId="urn:microsoft.com/office/officeart/2005/8/layout/cycle4"/>
    <dgm:cxn modelId="{910B1C1D-E032-40B4-8292-8B754F9D4E5E}" srcId="{60CDF8D0-D4FC-4467-A51E-79C5A58B0B2C}" destId="{54825EE2-1B65-4071-9129-E74F2079E880}" srcOrd="0" destOrd="0" parTransId="{988CFF2C-C1C9-47A7-9F87-167A16D22A0A}" sibTransId="{2098E436-BEEF-4426-9B2A-9E151774E6FA}"/>
    <dgm:cxn modelId="{14E21038-B128-4F48-BA4E-D2F4BD6F7377}" type="presOf" srcId="{99E0600D-9954-43F4-8926-13B8777FAAA1}" destId="{1A900477-C4BF-4F29-8F32-9149A14A44EF}" srcOrd="0" destOrd="0" presId="urn:microsoft.com/office/officeart/2005/8/layout/cycle4"/>
    <dgm:cxn modelId="{EBE60F5C-8E60-4DEF-B4C5-9722E19E636C}" type="presOf" srcId="{EFF2750D-B4B3-474C-8B62-8B638DC31F7E}" destId="{5F294424-128F-4F49-A947-AE61973EAE00}" srcOrd="0" destOrd="0" presId="urn:microsoft.com/office/officeart/2005/8/layout/cycle4"/>
    <dgm:cxn modelId="{FCDF0E67-B8B4-4147-A4CE-FDC2E4431EED}" type="presOf" srcId="{4DF9FE7B-F642-4898-A360-D4E3814E1A3D}" destId="{D8D2586A-3166-43FC-936A-5541FDB4A7FD}" srcOrd="0" destOrd="0" presId="urn:microsoft.com/office/officeart/2005/8/layout/cycle4"/>
    <dgm:cxn modelId="{E771CA49-0507-4DB4-A5A3-16063BCEF6E4}" srcId="{3F442EA2-39BA-4C9A-AD59-755D4917D532}" destId="{D9339EBD-06BA-4C5F-AE28-1B5A4D583BC4}" srcOrd="3" destOrd="0" parTransId="{B1EFD117-29F2-4066-9B00-0019297912D0}" sibTransId="{EBE3D870-6FCF-4B1D-BC5A-AFAB8EE05378}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DC62A9B-B547-46F3-8846-BE813CA1F89C}" type="presOf" srcId="{60CDF8D0-D4FC-4467-A51E-79C5A58B0B2C}" destId="{49BA61B3-9627-4C11-A21B-B127063AFCA8}" srcOrd="0" destOrd="0" presId="urn:microsoft.com/office/officeart/2005/8/layout/cycle4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0E21F7AB-3EC1-4104-89F6-75A7DC69B5EC}" type="presOf" srcId="{54825EE2-1B65-4071-9129-E74F2079E880}" destId="{690461FD-A9C0-4595-9864-F2EA809890AF}" srcOrd="1" destOrd="0" presId="urn:microsoft.com/office/officeart/2005/8/layout/cycle4"/>
    <dgm:cxn modelId="{07BC6DB4-D386-4E42-B62C-F59DE9A8AD66}" type="presOf" srcId="{D9339EBD-06BA-4C5F-AE28-1B5A4D583BC4}" destId="{D50D1F1D-B5AC-43F9-9F8B-397D80CFC0BD}" srcOrd="0" destOrd="0" presId="urn:microsoft.com/office/officeart/2005/8/layout/cycle4"/>
    <dgm:cxn modelId="{8A9051C5-9258-4D40-A38B-EB228F858E1A}" srcId="{D9339EBD-06BA-4C5F-AE28-1B5A4D583BC4}" destId="{B2AB27E4-FB41-42CB-A099-8EA4767C5084}" srcOrd="0" destOrd="0" parTransId="{50705557-B3BD-43E1-9C6D-66B5E16EA32E}" sibTransId="{13C97A91-1DD6-4B61-8377-F2F677C430B1}"/>
    <dgm:cxn modelId="{90093FC6-106B-40B8-B2D8-BDC679A6E175}" type="presOf" srcId="{3F442EA2-39BA-4C9A-AD59-755D4917D532}" destId="{4A4689FF-1AD8-47FE-A3D7-AB163334256A}" srcOrd="0" destOrd="0" presId="urn:microsoft.com/office/officeart/2005/8/layout/cycle4"/>
    <dgm:cxn modelId="{94A4A5CD-B04E-4872-AAAB-37D890EB416D}" type="presOf" srcId="{B2AB27E4-FB41-42CB-A099-8EA4767C5084}" destId="{A2109B93-2746-4853-8757-B67EC4D87349}" srcOrd="1" destOrd="0" presId="urn:microsoft.com/office/officeart/2005/8/layout/cycle4"/>
    <dgm:cxn modelId="{362EEAE1-FE17-4A9D-976B-2C76A93C63B2}" type="presOf" srcId="{EFF2750D-B4B3-474C-8B62-8B638DC31F7E}" destId="{CBCDA14D-5AEE-47A2-8093-B71CA12EEE53}" srcOrd="1" destOrd="0" presId="urn:microsoft.com/office/officeart/2005/8/layout/cycle4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AFD48EF6-EB7A-4364-BACE-AFE20B2B927D}" type="presOf" srcId="{99E0600D-9954-43F4-8926-13B8777FAAA1}" destId="{2C6845DB-6C86-491A-8DCC-7FA0BFBBE5DA}" srcOrd="1" destOrd="0" presId="urn:microsoft.com/office/officeart/2005/8/layout/cycle4"/>
    <dgm:cxn modelId="{C40CB1FB-50EF-4A0F-ADFD-CBEA375A4E75}" type="presOf" srcId="{B2AB27E4-FB41-42CB-A099-8EA4767C5084}" destId="{70FB8B28-4F62-4D1E-9753-45B29BD7208F}" srcOrd="0" destOrd="0" presId="urn:microsoft.com/office/officeart/2005/8/layout/cycle4"/>
    <dgm:cxn modelId="{8CA4CBC5-30D7-40F4-93E2-B729D6727269}" type="presParOf" srcId="{4A4689FF-1AD8-47FE-A3D7-AB163334256A}" destId="{7D1BE536-1524-4F1E-8279-2E337A3E001B}" srcOrd="0" destOrd="0" presId="urn:microsoft.com/office/officeart/2005/8/layout/cycle4"/>
    <dgm:cxn modelId="{D73B3935-2017-46CD-9188-071AD8CFE71C}" type="presParOf" srcId="{7D1BE536-1524-4F1E-8279-2E337A3E001B}" destId="{FC30FC85-C46F-401D-9210-FFE7FD8D7D6C}" srcOrd="0" destOrd="0" presId="urn:microsoft.com/office/officeart/2005/8/layout/cycle4"/>
    <dgm:cxn modelId="{A7596D1B-573A-4C33-ABFF-E89F79A024E6}" type="presParOf" srcId="{FC30FC85-C46F-401D-9210-FFE7FD8D7D6C}" destId="{5F294424-128F-4F49-A947-AE61973EAE00}" srcOrd="0" destOrd="0" presId="urn:microsoft.com/office/officeart/2005/8/layout/cycle4"/>
    <dgm:cxn modelId="{4C64A786-2101-465F-BA2A-D4C359852A69}" type="presParOf" srcId="{FC30FC85-C46F-401D-9210-FFE7FD8D7D6C}" destId="{CBCDA14D-5AEE-47A2-8093-B71CA12EEE53}" srcOrd="1" destOrd="0" presId="urn:microsoft.com/office/officeart/2005/8/layout/cycle4"/>
    <dgm:cxn modelId="{942F2F61-169C-4F8E-89FD-DDEE2AA99951}" type="presParOf" srcId="{7D1BE536-1524-4F1E-8279-2E337A3E001B}" destId="{8C0862B3-6E49-406A-9552-3527592248CC}" srcOrd="1" destOrd="0" presId="urn:microsoft.com/office/officeart/2005/8/layout/cycle4"/>
    <dgm:cxn modelId="{69D155B4-66C6-410E-88B2-33C894D526BA}" type="presParOf" srcId="{8C0862B3-6E49-406A-9552-3527592248CC}" destId="{1A900477-C4BF-4F29-8F32-9149A14A44EF}" srcOrd="0" destOrd="0" presId="urn:microsoft.com/office/officeart/2005/8/layout/cycle4"/>
    <dgm:cxn modelId="{2F3FE4E6-94C0-464F-91FA-DAC9354A03DB}" type="presParOf" srcId="{8C0862B3-6E49-406A-9552-3527592248CC}" destId="{2C6845DB-6C86-491A-8DCC-7FA0BFBBE5DA}" srcOrd="1" destOrd="0" presId="urn:microsoft.com/office/officeart/2005/8/layout/cycle4"/>
    <dgm:cxn modelId="{12D39692-5BC6-48C6-8B0A-4F58A3FB3358}" type="presParOf" srcId="{7D1BE536-1524-4F1E-8279-2E337A3E001B}" destId="{278BF693-4F80-4F86-B66C-AA5F6E99FFCC}" srcOrd="2" destOrd="0" presId="urn:microsoft.com/office/officeart/2005/8/layout/cycle4"/>
    <dgm:cxn modelId="{12732839-1F1A-452F-96C8-65413A3C21B2}" type="presParOf" srcId="{278BF693-4F80-4F86-B66C-AA5F6E99FFCC}" destId="{12C359A5-8EB3-4D9D-9E90-CB0D137DECB6}" srcOrd="0" destOrd="0" presId="urn:microsoft.com/office/officeart/2005/8/layout/cycle4"/>
    <dgm:cxn modelId="{B9BD4737-B8C0-4759-9B85-E8A4A48C085A}" type="presParOf" srcId="{278BF693-4F80-4F86-B66C-AA5F6E99FFCC}" destId="{690461FD-A9C0-4595-9864-F2EA809890AF}" srcOrd="1" destOrd="0" presId="urn:microsoft.com/office/officeart/2005/8/layout/cycle4"/>
    <dgm:cxn modelId="{E4D93A8B-F631-486B-90CE-6D78E1F1E226}" type="presParOf" srcId="{7D1BE536-1524-4F1E-8279-2E337A3E001B}" destId="{729FCC80-E58F-493B-915B-81CB95DBA265}" srcOrd="3" destOrd="0" presId="urn:microsoft.com/office/officeart/2005/8/layout/cycle4"/>
    <dgm:cxn modelId="{17AF54EA-8FD5-4095-BFA5-4B22EA8B31A1}" type="presParOf" srcId="{729FCC80-E58F-493B-915B-81CB95DBA265}" destId="{70FB8B28-4F62-4D1E-9753-45B29BD7208F}" srcOrd="0" destOrd="0" presId="urn:microsoft.com/office/officeart/2005/8/layout/cycle4"/>
    <dgm:cxn modelId="{C1F98CA8-B083-4645-8EB9-B33E608BEE27}" type="presParOf" srcId="{729FCC80-E58F-493B-915B-81CB95DBA265}" destId="{A2109B93-2746-4853-8757-B67EC4D87349}" srcOrd="1" destOrd="0" presId="urn:microsoft.com/office/officeart/2005/8/layout/cycle4"/>
    <dgm:cxn modelId="{B03E88F9-E9AF-4CB5-A903-4B863247CF7B}" type="presParOf" srcId="{7D1BE536-1524-4F1E-8279-2E337A3E001B}" destId="{82A2F169-6804-4400-8469-E8C27799A984}" srcOrd="4" destOrd="0" presId="urn:microsoft.com/office/officeart/2005/8/layout/cycle4"/>
    <dgm:cxn modelId="{4EAB819F-D344-4836-AD75-92349F99F884}" type="presParOf" srcId="{4A4689FF-1AD8-47FE-A3D7-AB163334256A}" destId="{D417759D-00A5-43BD-8D7D-CA7159B2DDC0}" srcOrd="1" destOrd="0" presId="urn:microsoft.com/office/officeart/2005/8/layout/cycle4"/>
    <dgm:cxn modelId="{ECD2A63E-3BA5-434B-BA23-A6C41332A961}" type="presParOf" srcId="{D417759D-00A5-43BD-8D7D-CA7159B2DDC0}" destId="{D8D2586A-3166-43FC-936A-5541FDB4A7FD}" srcOrd="0" destOrd="0" presId="urn:microsoft.com/office/officeart/2005/8/layout/cycle4"/>
    <dgm:cxn modelId="{EC205D7E-C58A-43E2-B958-0AFAC24F9FAA}" type="presParOf" srcId="{D417759D-00A5-43BD-8D7D-CA7159B2DDC0}" destId="{9545ED95-F510-4B44-85DB-C0CC48BFB181}" srcOrd="1" destOrd="0" presId="urn:microsoft.com/office/officeart/2005/8/layout/cycle4"/>
    <dgm:cxn modelId="{21AA5FB0-EA45-4FB3-9C18-3E6288E407A9}" type="presParOf" srcId="{D417759D-00A5-43BD-8D7D-CA7159B2DDC0}" destId="{49BA61B3-9627-4C11-A21B-B127063AFCA8}" srcOrd="2" destOrd="0" presId="urn:microsoft.com/office/officeart/2005/8/layout/cycle4"/>
    <dgm:cxn modelId="{BA517ACF-1FC1-40A2-897A-DA620275AF28}" type="presParOf" srcId="{D417759D-00A5-43BD-8D7D-CA7159B2DDC0}" destId="{D50D1F1D-B5AC-43F9-9F8B-397D80CFC0BD}" srcOrd="3" destOrd="0" presId="urn:microsoft.com/office/officeart/2005/8/layout/cycle4"/>
    <dgm:cxn modelId="{FCFF7BF8-0660-4B11-96C9-D5E9F67A7556}" type="presParOf" srcId="{D417759D-00A5-43BD-8D7D-CA7159B2DDC0}" destId="{40FB2119-8D51-4032-87E3-4FAED781E2B8}" srcOrd="4" destOrd="0" presId="urn:microsoft.com/office/officeart/2005/8/layout/cycle4"/>
    <dgm:cxn modelId="{788D4BF8-9C51-4EAC-908F-D2E71BFEFD75}" type="presParOf" srcId="{4A4689FF-1AD8-47FE-A3D7-AB163334256A}" destId="{FCA88EAA-36C5-478E-95E4-724920FABFE8}" srcOrd="2" destOrd="0" presId="urn:microsoft.com/office/officeart/2005/8/layout/cycle4"/>
    <dgm:cxn modelId="{E603A3F1-1B87-485D-828B-D759BCCCB28D}" type="presParOf" srcId="{4A4689FF-1AD8-47FE-A3D7-AB163334256A}" destId="{C38EF9AB-AD1F-4BBA-9BD6-D73C6F715F3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359A5-8EB3-4D9D-9E90-CB0D137DECB6}">
      <dsp:nvSpPr>
        <dsp:cNvPr id="0" name=""/>
        <dsp:cNvSpPr/>
      </dsp:nvSpPr>
      <dsp:spPr>
        <a:xfrm>
          <a:off x="2744886" y="2788670"/>
          <a:ext cx="1682349" cy="1089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Hip Hop</a:t>
          </a:r>
        </a:p>
      </dsp:txBody>
      <dsp:txXfrm>
        <a:off x="3273530" y="3085055"/>
        <a:ext cx="1129766" cy="769457"/>
      </dsp:txXfrm>
    </dsp:sp>
    <dsp:sp modelId="{70FB8B28-4F62-4D1E-9753-45B29BD7208F}">
      <dsp:nvSpPr>
        <dsp:cNvPr id="0" name=""/>
        <dsp:cNvSpPr/>
      </dsp:nvSpPr>
      <dsp:spPr>
        <a:xfrm>
          <a:off x="0" y="2788670"/>
          <a:ext cx="1682349" cy="1089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Classic</a:t>
          </a:r>
        </a:p>
      </dsp:txBody>
      <dsp:txXfrm>
        <a:off x="23939" y="3085055"/>
        <a:ext cx="1129766" cy="769457"/>
      </dsp:txXfrm>
    </dsp:sp>
    <dsp:sp modelId="{1A900477-C4BF-4F29-8F32-9149A14A44EF}">
      <dsp:nvSpPr>
        <dsp:cNvPr id="0" name=""/>
        <dsp:cNvSpPr/>
      </dsp:nvSpPr>
      <dsp:spPr>
        <a:xfrm>
          <a:off x="2744886" y="472885"/>
          <a:ext cx="1682349" cy="1089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Jazz</a:t>
          </a:r>
        </a:p>
      </dsp:txBody>
      <dsp:txXfrm>
        <a:off x="3273530" y="496824"/>
        <a:ext cx="1129766" cy="769457"/>
      </dsp:txXfrm>
    </dsp:sp>
    <dsp:sp modelId="{5F294424-128F-4F49-A947-AE61973EAE00}">
      <dsp:nvSpPr>
        <dsp:cNvPr id="0" name=""/>
        <dsp:cNvSpPr/>
      </dsp:nvSpPr>
      <dsp:spPr>
        <a:xfrm>
          <a:off x="0" y="472885"/>
          <a:ext cx="1682349" cy="1089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Rock</a:t>
          </a:r>
        </a:p>
      </dsp:txBody>
      <dsp:txXfrm>
        <a:off x="23939" y="496824"/>
        <a:ext cx="1129766" cy="769457"/>
      </dsp:txXfrm>
    </dsp:sp>
    <dsp:sp modelId="{D8D2586A-3166-43FC-936A-5541FDB4A7FD}">
      <dsp:nvSpPr>
        <dsp:cNvPr id="0" name=""/>
        <dsp:cNvSpPr/>
      </dsp:nvSpPr>
      <dsp:spPr>
        <a:xfrm>
          <a:off x="704952" y="667003"/>
          <a:ext cx="1474610" cy="1474610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Tone A</a:t>
          </a:r>
        </a:p>
      </dsp:txBody>
      <dsp:txXfrm>
        <a:off x="1136855" y="1098906"/>
        <a:ext cx="1042707" cy="1042707"/>
      </dsp:txXfrm>
    </dsp:sp>
    <dsp:sp modelId="{9545ED95-F510-4B44-85DB-C0CC48BFB181}">
      <dsp:nvSpPr>
        <dsp:cNvPr id="0" name=""/>
        <dsp:cNvSpPr/>
      </dsp:nvSpPr>
      <dsp:spPr>
        <a:xfrm rot="5400000">
          <a:off x="2247673" y="667003"/>
          <a:ext cx="1474610" cy="1474610"/>
        </a:xfrm>
        <a:prstGeom prst="pieWedg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Tone B</a:t>
          </a:r>
        </a:p>
      </dsp:txBody>
      <dsp:txXfrm rot="-5400000">
        <a:off x="2247673" y="1098906"/>
        <a:ext cx="1042707" cy="1042707"/>
      </dsp:txXfrm>
    </dsp:sp>
    <dsp:sp modelId="{49BA61B3-9627-4C11-A21B-B127063AFCA8}">
      <dsp:nvSpPr>
        <dsp:cNvPr id="0" name=""/>
        <dsp:cNvSpPr/>
      </dsp:nvSpPr>
      <dsp:spPr>
        <a:xfrm rot="10800000">
          <a:off x="2247673" y="2209724"/>
          <a:ext cx="1474610" cy="1474610"/>
        </a:xfrm>
        <a:prstGeom prst="pieWedg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Tone C</a:t>
          </a:r>
        </a:p>
      </dsp:txBody>
      <dsp:txXfrm rot="10800000">
        <a:off x="2247673" y="2209724"/>
        <a:ext cx="1042707" cy="1042707"/>
      </dsp:txXfrm>
    </dsp:sp>
    <dsp:sp modelId="{D50D1F1D-B5AC-43F9-9F8B-397D80CFC0BD}">
      <dsp:nvSpPr>
        <dsp:cNvPr id="0" name=""/>
        <dsp:cNvSpPr/>
      </dsp:nvSpPr>
      <dsp:spPr>
        <a:xfrm rot="16200000">
          <a:off x="704952" y="2209724"/>
          <a:ext cx="1474610" cy="1474610"/>
        </a:xfrm>
        <a:prstGeom prst="pieWedg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Tone D</a:t>
          </a:r>
        </a:p>
      </dsp:txBody>
      <dsp:txXfrm rot="5400000">
        <a:off x="1136855" y="2209724"/>
        <a:ext cx="1042707" cy="1042707"/>
      </dsp:txXfrm>
    </dsp:sp>
    <dsp:sp modelId="{FCA88EAA-36C5-478E-95E4-724920FABFE8}">
      <dsp:nvSpPr>
        <dsp:cNvPr id="0" name=""/>
        <dsp:cNvSpPr/>
      </dsp:nvSpPr>
      <dsp:spPr>
        <a:xfrm>
          <a:off x="1959051" y="1869168"/>
          <a:ext cx="509132" cy="44272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EF9AB-AD1F-4BBA-9BD6-D73C6F715F30}">
      <dsp:nvSpPr>
        <dsp:cNvPr id="0" name=""/>
        <dsp:cNvSpPr/>
      </dsp:nvSpPr>
      <dsp:spPr>
        <a:xfrm rot="10800000">
          <a:off x="1959051" y="2039446"/>
          <a:ext cx="509132" cy="44272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dradaolteanu/gtzan-dataset-music-genre-classific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3604"/>
            <a:ext cx="9144000" cy="1005396"/>
          </a:xfrm>
        </p:spPr>
        <p:txBody>
          <a:bodyPr>
            <a:normAutofit fontScale="90000"/>
          </a:bodyPr>
          <a:lstStyle/>
          <a:p>
            <a:r>
              <a:rPr lang="en-US" dirty="0"/>
              <a:t>MUSIC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Kritin Okhandiar</a:t>
            </a:r>
          </a:p>
        </p:txBody>
      </p:sp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349E-292D-1198-CBE3-AAFC3C4D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THANK YOU</a:t>
            </a:r>
            <a:endParaRPr lang="en-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57B5-E31B-0BD6-AAB5-6AF8C3C69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Kritin Okhandiar</a:t>
            </a:r>
          </a:p>
          <a:p>
            <a:r>
              <a:rPr lang="en-US" dirty="0"/>
              <a:t>+91 93258 98557</a:t>
            </a:r>
          </a:p>
          <a:p>
            <a:r>
              <a:rPr lang="en-US" dirty="0"/>
              <a:t>kritin.india@gmail.com</a:t>
            </a:r>
          </a:p>
          <a:p>
            <a:r>
              <a:rPr lang="en-US" dirty="0"/>
              <a:t>https://www.linkedin.com/in/kritin-okhandiar-bba99a157/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80952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5926584" cy="4351338"/>
          </a:xfrm>
        </p:spPr>
        <p:txBody>
          <a:bodyPr/>
          <a:lstStyle/>
          <a:p>
            <a:r>
              <a:rPr lang="en-US" dirty="0"/>
              <a:t>This project aims to develop a system which can differentiate the song inputted into it classify them into their respective genre.</a:t>
            </a:r>
          </a:p>
          <a:p>
            <a:pPr lvl="0"/>
            <a:endParaRPr lang="en-US" dirty="0"/>
          </a:p>
        </p:txBody>
      </p:sp>
      <p:graphicFrame>
        <p:nvGraphicFramePr>
          <p:cNvPr id="2" name="Content Placeholder 8" descr="Cycle Matrix diagram showing four groups in a pie shape with tasks in bullet points coming out of each group">
            <a:extLst>
              <a:ext uri="{FF2B5EF4-FFF2-40B4-BE49-F238E27FC236}">
                <a16:creationId xmlns:a16="http://schemas.microsoft.com/office/drawing/2014/main" id="{52D65A4A-1008-5A68-7797-2AB464ECF6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743958"/>
              </p:ext>
            </p:extLst>
          </p:nvPr>
        </p:nvGraphicFramePr>
        <p:xfrm>
          <a:off x="6926564" y="1825625"/>
          <a:ext cx="442723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7D125-A0F2-1495-18CF-1083B56AF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/>
          <a:lstStyle/>
          <a:p>
            <a:r>
              <a:rPr lang="en-US" dirty="0"/>
              <a:t>Automatic genre detection while uploading</a:t>
            </a:r>
          </a:p>
          <a:p>
            <a:r>
              <a:rPr lang="en-US" dirty="0"/>
              <a:t>Search section for song (Proof of concept)</a:t>
            </a:r>
          </a:p>
          <a:p>
            <a:r>
              <a:rPr lang="en-US" dirty="0"/>
              <a:t>Tool for music composers</a:t>
            </a:r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5826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7D125-A0F2-1495-18CF-1083B56AF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IN" b="1" i="0" dirty="0">
                <a:solidFill>
                  <a:srgbClr val="202124"/>
                </a:solidFill>
                <a:effectLst/>
                <a:latin typeface="zeitung"/>
              </a:rPr>
              <a:t>GTZAN Dataset</a:t>
            </a:r>
            <a:br>
              <a:rPr lang="en-US" b="1" i="0" dirty="0">
                <a:solidFill>
                  <a:srgbClr val="202124"/>
                </a:solidFill>
                <a:effectLst/>
                <a:latin typeface="zeitung"/>
              </a:rPr>
            </a:br>
            <a:r>
              <a:rPr lang="en-US" sz="1600" b="1" i="0" dirty="0">
                <a:solidFill>
                  <a:srgbClr val="202124"/>
                </a:solidFill>
                <a:effectLst/>
                <a:latin typeface="zeitung"/>
              </a:rPr>
              <a:t>(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zeitung"/>
                <a:hlinkClick r:id="rId3"/>
              </a:rPr>
              <a:t>Link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zeitung"/>
              </a:rPr>
              <a:t>)</a:t>
            </a:r>
          </a:p>
          <a:p>
            <a:pPr marL="0" indent="0" algn="ctr">
              <a:buNone/>
            </a:pPr>
            <a:endParaRPr lang="en-US" sz="1600" b="1" i="0" dirty="0">
              <a:solidFill>
                <a:srgbClr val="202124"/>
              </a:solidFill>
              <a:effectLst/>
              <a:latin typeface="zeitung"/>
            </a:endParaRP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zeitung"/>
              </a:rPr>
              <a:t>A collection of 10 genres with 100 audio files each, all having a length of 30 seconds (the famous GTZAN dataset, the MNIST of sounds)</a:t>
            </a:r>
          </a:p>
          <a:p>
            <a:r>
              <a:rPr lang="en-US" sz="2000" dirty="0">
                <a:solidFill>
                  <a:srgbClr val="202124"/>
                </a:solidFill>
                <a:latin typeface="zeitung"/>
              </a:rPr>
              <a:t>Contains 1000 audio files divided into 10 different genres</a:t>
            </a:r>
          </a:p>
          <a:p>
            <a:r>
              <a:rPr lang="en-US" sz="2000" dirty="0">
                <a:solidFill>
                  <a:srgbClr val="202124"/>
                </a:solidFill>
                <a:latin typeface="zeitung"/>
              </a:rPr>
              <a:t>The genres are Blues, Classical, Country, Disco, Hip-hop, Jazz, Metal, Pop, Reggae, Rock</a:t>
            </a:r>
          </a:p>
          <a:p>
            <a:endParaRPr lang="en-IN" sz="2000" i="0" dirty="0">
              <a:solidFill>
                <a:srgbClr val="202124"/>
              </a:solidFill>
              <a:effectLst/>
              <a:latin typeface="zeitung"/>
            </a:endParaRPr>
          </a:p>
        </p:txBody>
      </p:sp>
    </p:spTree>
    <p:extLst>
      <p:ext uri="{BB962C8B-B14F-4D97-AF65-F5344CB8AC3E}">
        <p14:creationId xmlns:p14="http://schemas.microsoft.com/office/powerpoint/2010/main" val="221513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sz="1800" dirty="0"/>
              <a:t>Check if all audio file is in wav format</a:t>
            </a:r>
          </a:p>
          <a:p>
            <a:pPr lvl="1"/>
            <a:r>
              <a:rPr lang="en-US" sz="1800" dirty="0"/>
              <a:t>Check meta data for signs of corruption</a:t>
            </a:r>
          </a:p>
          <a:p>
            <a:r>
              <a:rPr lang="en-US" dirty="0"/>
              <a:t>Library Versions</a:t>
            </a:r>
          </a:p>
          <a:p>
            <a:r>
              <a:rPr lang="en-US" dirty="0"/>
              <a:t>Data Augmentation</a:t>
            </a:r>
          </a:p>
          <a:p>
            <a:r>
              <a:rPr lang="en-US" dirty="0"/>
              <a:t>Training/Testing</a:t>
            </a:r>
          </a:p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0111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pic>
        <p:nvPicPr>
          <p:cNvPr id="4" name="Picture 3" descr="A blue sound wave&#10;&#10;Description automatically generated">
            <a:extLst>
              <a:ext uri="{FF2B5EF4-FFF2-40B4-BE49-F238E27FC236}">
                <a16:creationId xmlns:a16="http://schemas.microsoft.com/office/drawing/2014/main" id="{AAA4D06E-07FF-3B75-8374-6D6551D37F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2466109"/>
            <a:ext cx="5594927" cy="2854036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VISUALIZATION:-</a:t>
            </a:r>
          </a:p>
          <a:p>
            <a:pPr lvl="1"/>
            <a:r>
              <a:rPr lang="en-US" sz="1800" b="1" dirty="0"/>
              <a:t>Sample Rate</a:t>
            </a:r>
          </a:p>
          <a:p>
            <a:pPr lvl="2"/>
            <a:r>
              <a:rPr lang="en-IN" sz="1800" dirty="0"/>
              <a:t>Sample rate, also known as sampling frequency, is the number of samples taken per second from an </a:t>
            </a:r>
            <a:r>
              <a:rPr lang="en-IN" sz="1800" dirty="0" err="1"/>
              <a:t>analog</a:t>
            </a:r>
            <a:r>
              <a:rPr lang="en-IN" sz="1800" dirty="0"/>
              <a:t> audio source to create a digital file. Sample rate is measured in hertz (Hz) or samples per second (</a:t>
            </a:r>
            <a:r>
              <a:rPr lang="en-IN" sz="1800" dirty="0" err="1"/>
              <a:t>sps</a:t>
            </a:r>
            <a:r>
              <a:rPr lang="en-IN" sz="1800" dirty="0"/>
              <a:t>). The higher the sample rate, the more snapshots of the audio signal are captured, and the more accurate the digital file will be</a:t>
            </a:r>
          </a:p>
          <a:p>
            <a:pPr lvl="2"/>
            <a:r>
              <a:rPr lang="en-IN" sz="1800" dirty="0"/>
              <a:t>Sample rate of training data is 22050</a:t>
            </a: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D25EF-1C7A-8406-5F71-C688199A6B0A}"/>
              </a:ext>
            </a:extLst>
          </p:cNvPr>
          <p:cNvSpPr txBox="1"/>
          <p:nvPr/>
        </p:nvSpPr>
        <p:spPr>
          <a:xfrm>
            <a:off x="6627386" y="5320145"/>
            <a:ext cx="4684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IN" sz="1400" dirty="0"/>
              <a:t>Fig: Jazz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25536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VISUALIZATION:-</a:t>
            </a:r>
          </a:p>
          <a:p>
            <a:pPr lvl="1"/>
            <a:r>
              <a:rPr lang="en-US" sz="1800" b="1" dirty="0"/>
              <a:t>Why Librosa</a:t>
            </a:r>
          </a:p>
          <a:p>
            <a:pPr lvl="2"/>
            <a:r>
              <a:rPr lang="en-IN" sz="1800" dirty="0"/>
              <a:t>We can do the same with wavfile from scipy library</a:t>
            </a:r>
          </a:p>
          <a:p>
            <a:pPr lvl="2"/>
            <a:r>
              <a:rPr lang="en-IN" sz="1800" dirty="0"/>
              <a:t>Some audio file can have different sample rates</a:t>
            </a:r>
          </a:p>
          <a:p>
            <a:pPr lvl="2"/>
            <a:r>
              <a:rPr lang="en-IN" sz="1800" dirty="0"/>
              <a:t>Librosa converts stereo </a:t>
            </a:r>
            <a:r>
              <a:rPr lang="en-IN" sz="1800"/>
              <a:t>into mono</a:t>
            </a:r>
            <a:endParaRPr lang="en-IN" sz="1800" dirty="0"/>
          </a:p>
          <a:p>
            <a:pPr lvl="2"/>
            <a:r>
              <a:rPr lang="en-IN" sz="1800" dirty="0"/>
              <a:t>Librosa normalises the audio</a:t>
            </a:r>
          </a:p>
          <a:p>
            <a:pPr lvl="2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D25EF-1C7A-8406-5F71-C688199A6B0A}"/>
              </a:ext>
            </a:extLst>
          </p:cNvPr>
          <p:cNvSpPr txBox="1"/>
          <p:nvPr/>
        </p:nvSpPr>
        <p:spPr>
          <a:xfrm>
            <a:off x="6627386" y="5320145"/>
            <a:ext cx="4684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IN" sz="1400" dirty="0"/>
              <a:t>Fig: Sound Visualization</a:t>
            </a:r>
          </a:p>
        </p:txBody>
      </p:sp>
      <p:pic>
        <p:nvPicPr>
          <p:cNvPr id="6" name="Picture 5" descr="A diagram of a wave diagram&#10;&#10;Description automatically generated">
            <a:extLst>
              <a:ext uri="{FF2B5EF4-FFF2-40B4-BE49-F238E27FC236}">
                <a16:creationId xmlns:a16="http://schemas.microsoft.com/office/drawing/2014/main" id="{CFF55AB1-1230-FB30-E6DD-2090BBB9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386" y="2080064"/>
            <a:ext cx="4396796" cy="324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Jupyter</a:t>
            </a:r>
          </a:p>
          <a:p>
            <a:r>
              <a:rPr lang="en-US" dirty="0"/>
              <a:t>Windows Player</a:t>
            </a:r>
          </a:p>
          <a:p>
            <a:r>
              <a:rPr lang="en-US" dirty="0"/>
              <a:t>Tensorflow, Pandas, Numpy &amp; Librosa.</a:t>
            </a:r>
          </a:p>
        </p:txBody>
      </p:sp>
    </p:spTree>
    <p:extLst>
      <p:ext uri="{BB962C8B-B14F-4D97-AF65-F5344CB8AC3E}">
        <p14:creationId xmlns:p14="http://schemas.microsoft.com/office/powerpoint/2010/main" val="75180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CHALLENGES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Accuracy</a:t>
            </a:r>
          </a:p>
          <a:p>
            <a:pPr lvl="1"/>
            <a:r>
              <a:rPr lang="en-US" sz="1800" dirty="0"/>
              <a:t>The training data may not be sufficient</a:t>
            </a:r>
          </a:p>
          <a:p>
            <a:pPr lvl="1"/>
            <a:r>
              <a:rPr lang="en-US" sz="1800" dirty="0"/>
              <a:t>Overfitting</a:t>
            </a:r>
          </a:p>
          <a:p>
            <a:r>
              <a:rPr lang="en-US" dirty="0"/>
              <a:t>Data Size</a:t>
            </a:r>
          </a:p>
          <a:p>
            <a:pPr lvl="1"/>
            <a:r>
              <a:rPr lang="en-US" sz="1800" dirty="0"/>
              <a:t>The dataset is of 1GB and may lag the computer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sz="1800" dirty="0"/>
              <a:t>May not perform as indented and will need some revisions</a:t>
            </a:r>
          </a:p>
        </p:txBody>
      </p:sp>
    </p:spTree>
    <p:extLst>
      <p:ext uri="{BB962C8B-B14F-4D97-AF65-F5344CB8AC3E}">
        <p14:creationId xmlns:p14="http://schemas.microsoft.com/office/powerpoint/2010/main" val="386821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256</TotalTime>
  <Words>355</Words>
  <Application>Microsoft Office PowerPoint</Application>
  <PresentationFormat>Widescreen</PresentationFormat>
  <Paragraphs>64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zeitung</vt:lpstr>
      <vt:lpstr>Arial</vt:lpstr>
      <vt:lpstr>Sheet music design template</vt:lpstr>
      <vt:lpstr>MUSIC CLASSIFICATION</vt:lpstr>
      <vt:lpstr>EXECUTIVE SUMMARY</vt:lpstr>
      <vt:lpstr>PROBLEM STATEMENT</vt:lpstr>
      <vt:lpstr>DATA SOURCE</vt:lpstr>
      <vt:lpstr>METHODOLOGY</vt:lpstr>
      <vt:lpstr>METHODOLOGY</vt:lpstr>
      <vt:lpstr>METHODOLOGY</vt:lpstr>
      <vt:lpstr>TOOLS</vt:lpstr>
      <vt:lpstr>RISKS AND 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Sanjeev Okhandiar</dc:creator>
  <cp:lastModifiedBy>Kritin Okhandiar</cp:lastModifiedBy>
  <cp:revision>12</cp:revision>
  <dcterms:created xsi:type="dcterms:W3CDTF">2024-03-25T17:59:45Z</dcterms:created>
  <dcterms:modified xsi:type="dcterms:W3CDTF">2024-04-19T07:14:36Z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