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2" r:id="rId5"/>
  </p:sldMasterIdLst>
  <p:notesMasterIdLst>
    <p:notesMasterId r:id="rId24"/>
  </p:notesMasterIdLst>
  <p:sldIdLst>
    <p:sldId id="257" r:id="rId6"/>
    <p:sldId id="1970" r:id="rId7"/>
    <p:sldId id="354" r:id="rId8"/>
    <p:sldId id="355" r:id="rId9"/>
    <p:sldId id="1964" r:id="rId10"/>
    <p:sldId id="1972" r:id="rId11"/>
    <p:sldId id="1973" r:id="rId12"/>
    <p:sldId id="1974" r:id="rId13"/>
    <p:sldId id="1976" r:id="rId14"/>
    <p:sldId id="1979" r:id="rId15"/>
    <p:sldId id="1980" r:id="rId16"/>
    <p:sldId id="1981" r:id="rId17"/>
    <p:sldId id="356" r:id="rId18"/>
    <p:sldId id="1978" r:id="rId19"/>
    <p:sldId id="1977" r:id="rId20"/>
    <p:sldId id="1982" r:id="rId21"/>
    <p:sldId id="262" r:id="rId22"/>
    <p:sldId id="26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86F05"/>
    <a:srgbClr val="FFEF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91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999A31-8337-4D41-A9AC-558C59215A01}" type="datetimeFigureOut">
              <a:rPr lang="en-IN" smtClean="0"/>
              <a:t>11-11-2022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DF551D-ACED-485E-A4E5-E1F7556BEAA7}" type="slidenum">
              <a:rPr lang="en-IN" smtClean="0"/>
              <a:t>‹#›</a:t>
            </a:fld>
            <a:endParaRPr lang="en-IN"/>
          </a:p>
        </p:txBody>
      </p:sp>
    </p:spTree>
    <p:extLst>
      <p:ext uri="{BB962C8B-B14F-4D97-AF65-F5344CB8AC3E}">
        <p14:creationId xmlns:p14="http://schemas.microsoft.com/office/powerpoint/2010/main" val="817452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97adc57d7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97adc57d7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23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97adc57d7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97adc57d7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4666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a:t>ISSUE TREES VS. HYPOTHESIS TREES </a:t>
            </a:r>
          </a:p>
          <a:p>
            <a:r>
              <a:rPr lang="en-GB" b="1"/>
              <a:t>Issue Tree Analysis</a:t>
            </a:r>
          </a:p>
          <a:p>
            <a:pPr marL="171450" indent="-171450">
              <a:buFont typeface="Arial" panose="020B0604020202020204" pitchFamily="34" charset="0"/>
              <a:buChar char="•"/>
            </a:pPr>
            <a:r>
              <a:rPr lang="en-GB"/>
              <a:t>Issue trees identify all potential ideas </a:t>
            </a:r>
          </a:p>
          <a:p>
            <a:pPr marL="171450" indent="-171450">
              <a:buFont typeface="Arial" panose="020B0604020202020204" pitchFamily="34" charset="0"/>
              <a:buChar char="•"/>
            </a:pPr>
            <a:r>
              <a:rPr lang="en-GB"/>
              <a:t>Issue trees ask “How” we could meet a desired outcome </a:t>
            </a:r>
          </a:p>
          <a:p>
            <a:pPr marL="171450" indent="-171450">
              <a:buFont typeface="Arial" panose="020B0604020202020204" pitchFamily="34" charset="0"/>
              <a:buChar char="•"/>
            </a:pPr>
            <a:r>
              <a:rPr lang="en-GB"/>
              <a:t>Issue trees are excellent for organizing ideas in a “MECE” manner </a:t>
            </a:r>
          </a:p>
          <a:p>
            <a:pPr marL="171450" indent="-171450">
              <a:buFont typeface="Arial" panose="020B0604020202020204" pitchFamily="34" charset="0"/>
              <a:buChar char="•"/>
            </a:pPr>
            <a:r>
              <a:rPr lang="en-GB"/>
              <a:t>Complete issue trees uncover all potential ideas </a:t>
            </a:r>
          </a:p>
          <a:p>
            <a:pPr marL="171450" indent="-171450">
              <a:buFont typeface="Arial" panose="020B0604020202020204" pitchFamily="34" charset="0"/>
              <a:buChar char="•"/>
            </a:pPr>
            <a:endParaRPr lang="en-GB"/>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b="1"/>
              <a:t>Hypothesis Tree Analysis</a:t>
            </a:r>
            <a:endParaRPr lang="en-GB"/>
          </a:p>
          <a:p>
            <a:pPr marL="171450" indent="-171450">
              <a:buFont typeface="Arial" panose="020B0604020202020204" pitchFamily="34" charset="0"/>
              <a:buChar char="•"/>
            </a:pPr>
            <a:r>
              <a:rPr lang="en-GB"/>
              <a:t>Hypothesis trees focus and build up an argument or conclusion </a:t>
            </a:r>
          </a:p>
          <a:p>
            <a:pPr marL="171450" indent="-171450">
              <a:buFont typeface="Arial" panose="020B0604020202020204" pitchFamily="34" charset="0"/>
              <a:buChar char="•"/>
            </a:pPr>
            <a:r>
              <a:rPr lang="en-GB"/>
              <a:t>Hypothesis trees ask “Why” we believe something to be true </a:t>
            </a:r>
          </a:p>
          <a:p>
            <a:pPr marL="171450" indent="-171450">
              <a:buFont typeface="Arial" panose="020B0604020202020204" pitchFamily="34" charset="0"/>
              <a:buChar char="•"/>
            </a:pPr>
            <a:r>
              <a:rPr lang="en-GB"/>
              <a:t>Hypothesis trees are excellent for narrowing down investigation to essentials</a:t>
            </a:r>
          </a:p>
          <a:p>
            <a:pPr marL="171450" indent="-171450">
              <a:buFont typeface="Arial" panose="020B0604020202020204" pitchFamily="34" charset="0"/>
              <a:buChar char="•"/>
            </a:pPr>
            <a:r>
              <a:rPr lang="en-GB"/>
              <a:t>Complete hypothesis trees build up a complete argument </a:t>
            </a:r>
          </a:p>
          <a:p>
            <a:pPr marL="171450" indent="-171450">
              <a:buFont typeface="Arial" panose="020B0604020202020204" pitchFamily="34" charset="0"/>
              <a:buChar char="•"/>
            </a:pPr>
            <a:r>
              <a:rPr lang="en-GB"/>
              <a:t>Hypothesis trees focus on the “so what” of any data that is presented</a:t>
            </a:r>
          </a:p>
        </p:txBody>
      </p:sp>
      <p:sp>
        <p:nvSpPr>
          <p:cNvPr id="4" name="Slide Number Placeholder 3"/>
          <p:cNvSpPr>
            <a:spLocks noGrp="1"/>
          </p:cNvSpPr>
          <p:nvPr>
            <p:ph type="sldNum" sz="quarter" idx="5"/>
          </p:nvPr>
        </p:nvSpPr>
        <p:spPr/>
        <p:txBody>
          <a:bodyPr/>
          <a:lstStyle/>
          <a:p>
            <a:fld id="{CC886245-98EB-4713-90CE-B98E28D99E45}" type="slidenum">
              <a:rPr lang="en-GB" smtClean="0"/>
              <a:t>15</a:t>
            </a:fld>
            <a:endParaRPr lang="en-GB"/>
          </a:p>
        </p:txBody>
      </p:sp>
    </p:spTree>
    <p:extLst>
      <p:ext uri="{BB962C8B-B14F-4D97-AF65-F5344CB8AC3E}">
        <p14:creationId xmlns:p14="http://schemas.microsoft.com/office/powerpoint/2010/main" val="3470121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a:t>ISSUE TREES VS. HYPOTHESIS TREES </a:t>
            </a:r>
          </a:p>
          <a:p>
            <a:r>
              <a:rPr lang="en-GB" b="1"/>
              <a:t>Issue Tree Analysis</a:t>
            </a:r>
          </a:p>
          <a:p>
            <a:pPr marL="171450" indent="-171450">
              <a:buFont typeface="Arial" panose="020B0604020202020204" pitchFamily="34" charset="0"/>
              <a:buChar char="•"/>
            </a:pPr>
            <a:r>
              <a:rPr lang="en-GB"/>
              <a:t>Issue trees identify all potential ideas </a:t>
            </a:r>
          </a:p>
          <a:p>
            <a:pPr marL="171450" indent="-171450">
              <a:buFont typeface="Arial" panose="020B0604020202020204" pitchFamily="34" charset="0"/>
              <a:buChar char="•"/>
            </a:pPr>
            <a:r>
              <a:rPr lang="en-GB"/>
              <a:t>Issue trees ask “How” we could meet a desired outcome </a:t>
            </a:r>
          </a:p>
          <a:p>
            <a:pPr marL="171450" indent="-171450">
              <a:buFont typeface="Arial" panose="020B0604020202020204" pitchFamily="34" charset="0"/>
              <a:buChar char="•"/>
            </a:pPr>
            <a:r>
              <a:rPr lang="en-GB"/>
              <a:t>Issue trees are excellent for organizing ideas in a “MECE” manner </a:t>
            </a:r>
          </a:p>
          <a:p>
            <a:pPr marL="171450" indent="-171450">
              <a:buFont typeface="Arial" panose="020B0604020202020204" pitchFamily="34" charset="0"/>
              <a:buChar char="•"/>
            </a:pPr>
            <a:r>
              <a:rPr lang="en-GB"/>
              <a:t>Complete issue trees uncover all potential ideas </a:t>
            </a:r>
          </a:p>
          <a:p>
            <a:pPr marL="171450" indent="-171450">
              <a:buFont typeface="Arial" panose="020B0604020202020204" pitchFamily="34" charset="0"/>
              <a:buChar char="•"/>
            </a:pPr>
            <a:endParaRPr lang="en-GB"/>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b="1"/>
              <a:t>Hypothesis Tree Analysis</a:t>
            </a:r>
            <a:endParaRPr lang="en-GB"/>
          </a:p>
          <a:p>
            <a:pPr marL="171450" indent="-171450">
              <a:buFont typeface="Arial" panose="020B0604020202020204" pitchFamily="34" charset="0"/>
              <a:buChar char="•"/>
            </a:pPr>
            <a:r>
              <a:rPr lang="en-GB"/>
              <a:t>Hypothesis trees focus and build up an argument or conclusion </a:t>
            </a:r>
          </a:p>
          <a:p>
            <a:pPr marL="171450" indent="-171450">
              <a:buFont typeface="Arial" panose="020B0604020202020204" pitchFamily="34" charset="0"/>
              <a:buChar char="•"/>
            </a:pPr>
            <a:r>
              <a:rPr lang="en-GB"/>
              <a:t>Hypothesis trees ask “Why” we believe something to be true </a:t>
            </a:r>
          </a:p>
          <a:p>
            <a:pPr marL="171450" indent="-171450">
              <a:buFont typeface="Arial" panose="020B0604020202020204" pitchFamily="34" charset="0"/>
              <a:buChar char="•"/>
            </a:pPr>
            <a:r>
              <a:rPr lang="en-GB"/>
              <a:t>Hypothesis trees are excellent for narrowing down investigation to essentials</a:t>
            </a:r>
          </a:p>
          <a:p>
            <a:pPr marL="171450" indent="-171450">
              <a:buFont typeface="Arial" panose="020B0604020202020204" pitchFamily="34" charset="0"/>
              <a:buChar char="•"/>
            </a:pPr>
            <a:r>
              <a:rPr lang="en-GB"/>
              <a:t>Complete hypothesis trees build up a complete argument </a:t>
            </a:r>
          </a:p>
          <a:p>
            <a:pPr marL="171450" indent="-171450">
              <a:buFont typeface="Arial" panose="020B0604020202020204" pitchFamily="34" charset="0"/>
              <a:buChar char="•"/>
            </a:pPr>
            <a:r>
              <a:rPr lang="en-GB"/>
              <a:t>Hypothesis trees focus on the “so what” of any data that is presented</a:t>
            </a:r>
          </a:p>
        </p:txBody>
      </p:sp>
      <p:sp>
        <p:nvSpPr>
          <p:cNvPr id="4" name="Slide Number Placeholder 3"/>
          <p:cNvSpPr>
            <a:spLocks noGrp="1"/>
          </p:cNvSpPr>
          <p:nvPr>
            <p:ph type="sldNum" sz="quarter" idx="5"/>
          </p:nvPr>
        </p:nvSpPr>
        <p:spPr/>
        <p:txBody>
          <a:bodyPr/>
          <a:lstStyle/>
          <a:p>
            <a:fld id="{CC886245-98EB-4713-90CE-B98E28D99E45}" type="slidenum">
              <a:rPr lang="en-GB" smtClean="0"/>
              <a:t>16</a:t>
            </a:fld>
            <a:endParaRPr lang="en-GB"/>
          </a:p>
        </p:txBody>
      </p:sp>
    </p:spTree>
    <p:extLst>
      <p:ext uri="{BB962C8B-B14F-4D97-AF65-F5344CB8AC3E}">
        <p14:creationId xmlns:p14="http://schemas.microsoft.com/office/powerpoint/2010/main" val="3894212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97adc57d7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97adc57d7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GB" sz="1100">
                <a:latin typeface="Oswald Regular"/>
              </a:rPr>
              <a:t>Creating greater impact &amp; achieve outcomes you want</a:t>
            </a:r>
          </a:p>
          <a:p>
            <a:pPr marL="285750" indent="-285750">
              <a:buFont typeface="Arial" panose="020B0604020202020204" pitchFamily="34" charset="0"/>
              <a:buChar char="•"/>
            </a:pPr>
            <a:endParaRPr lang="en-GB" sz="1100">
              <a:latin typeface="Oswald Regular"/>
            </a:endParaRPr>
          </a:p>
          <a:p>
            <a:pPr marL="285750" indent="-285750">
              <a:buFont typeface="Arial" panose="020B0604020202020204" pitchFamily="34" charset="0"/>
              <a:buChar char="•"/>
            </a:pPr>
            <a:r>
              <a:rPr lang="en-GB" sz="1100">
                <a:latin typeface="Oswald Regular"/>
              </a:rPr>
              <a:t>Highly effective leadership</a:t>
            </a:r>
          </a:p>
          <a:p>
            <a:endParaRPr lang="en-GB" sz="1100">
              <a:latin typeface="Oswald Regular"/>
            </a:endParaRPr>
          </a:p>
          <a:p>
            <a:pPr marL="285750" indent="-285750">
              <a:buFont typeface="Arial" panose="020B0604020202020204" pitchFamily="34" charset="0"/>
              <a:buChar char="•"/>
            </a:pPr>
            <a:r>
              <a:rPr lang="en-GB" sz="1100">
                <a:latin typeface="Oswald Regular"/>
              </a:rPr>
              <a:t>Building trustful relationships</a:t>
            </a:r>
          </a:p>
          <a:p>
            <a:pPr marL="0" lvl="0" indent="0" algn="l" rtl="0">
              <a:spcBef>
                <a:spcPts val="0"/>
              </a:spcBef>
              <a:spcAft>
                <a:spcPts val="0"/>
              </a:spcAft>
              <a:buNone/>
            </a:pPr>
            <a:endParaRPr/>
          </a:p>
        </p:txBody>
      </p:sp>
    </p:spTree>
    <p:extLst>
      <p:ext uri="{BB962C8B-B14F-4D97-AF65-F5344CB8AC3E}">
        <p14:creationId xmlns:p14="http://schemas.microsoft.com/office/powerpoint/2010/main" val="3905552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97adc57d7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97adc57d7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105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1" name="Google Shape;11;p2"/>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2" name="Google Shape;12;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8283045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30" name="Google Shape;30;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sz="1600"/>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31" name="Google Shape;31;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509803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4" name="Google Shape;34;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7515416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 name="Google Shape;37;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38" name="Google Shape;38;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9" name="Google Shape;39;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40" name="Google Shape;40;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8853010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Autofit/>
          </a:bodyPr>
          <a:lstStyle>
            <a:lvl1pPr marL="609585" lvl="0" indent="-304792">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3565867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6" name="Google Shape;46;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endParaRPr/>
          </a:p>
        </p:txBody>
      </p:sp>
      <p:sp>
        <p:nvSpPr>
          <p:cNvPr id="47" name="Google Shape;47;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8456584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9201413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C274F-077D-499F-9021-25FBBE341D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D66251-6EF9-4E2E-BAE3-AF52C1F11C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049258-D5F2-424E-9914-5614C5D495CE}"/>
              </a:ext>
            </a:extLst>
          </p:cNvPr>
          <p:cNvSpPr>
            <a:spLocks noGrp="1"/>
          </p:cNvSpPr>
          <p:nvPr>
            <p:ph type="dt" sz="half" idx="10"/>
          </p:nvPr>
        </p:nvSpPr>
        <p:spPr/>
        <p:txBody>
          <a:bodyPr/>
          <a:lstStyle/>
          <a:p>
            <a:fld id="{6A3BE50E-0559-4981-A8D7-5A54A43941B3}" type="datetimeFigureOut">
              <a:rPr lang="en-GB" smtClean="0"/>
              <a:t>11/11/2022</a:t>
            </a:fld>
            <a:endParaRPr lang="en-GB"/>
          </a:p>
        </p:txBody>
      </p:sp>
      <p:sp>
        <p:nvSpPr>
          <p:cNvPr id="5" name="Footer Placeholder 4">
            <a:extLst>
              <a:ext uri="{FF2B5EF4-FFF2-40B4-BE49-F238E27FC236}">
                <a16:creationId xmlns:a16="http://schemas.microsoft.com/office/drawing/2014/main" id="{88BBE579-CCE4-414C-9874-7B3840F0ECB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1A01BDC-819C-449F-BB1A-F17787CAE9DF}"/>
              </a:ext>
            </a:extLst>
          </p:cNvPr>
          <p:cNvSpPr>
            <a:spLocks noGrp="1"/>
          </p:cNvSpPr>
          <p:nvPr>
            <p:ph type="sldNum" sz="quarter" idx="12"/>
          </p:nvPr>
        </p:nvSpPr>
        <p:spPr/>
        <p:txBody>
          <a:bodyPr/>
          <a:lstStyle/>
          <a:p>
            <a:fld id="{B6AFB30B-F565-4C4A-971C-D176DFC08111}" type="slidenum">
              <a:rPr lang="en-GB" smtClean="0"/>
              <a:t>‹#›</a:t>
            </a:fld>
            <a:endParaRPr lang="en-GB"/>
          </a:p>
        </p:txBody>
      </p:sp>
    </p:spTree>
    <p:extLst>
      <p:ext uri="{BB962C8B-B14F-4D97-AF65-F5344CB8AC3E}">
        <p14:creationId xmlns:p14="http://schemas.microsoft.com/office/powerpoint/2010/main" val="2351493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11/11/2022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11/11/2022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11/11/2022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
        <p:nvSpPr>
          <p:cNvPr id="7" name="Google Shape;64;p14">
            <a:extLst>
              <a:ext uri="{FF2B5EF4-FFF2-40B4-BE49-F238E27FC236}">
                <a16:creationId xmlns:a16="http://schemas.microsoft.com/office/drawing/2014/main" id="{F7855BA7-23EB-84CB-C30D-5A584E378397}"/>
              </a:ext>
            </a:extLst>
          </p:cNvPr>
          <p:cNvSpPr/>
          <p:nvPr userDrawn="1"/>
        </p:nvSpPr>
        <p:spPr>
          <a:xfrm>
            <a:off x="0" y="0"/>
            <a:ext cx="1194000" cy="6858000"/>
          </a:xfrm>
          <a:prstGeom prst="rect">
            <a:avLst/>
          </a:prstGeom>
          <a:solidFill>
            <a:srgbClr val="FFEF62"/>
          </a:solidFill>
          <a:ln>
            <a:noFill/>
          </a:ln>
        </p:spPr>
        <p:txBody>
          <a:bodyPr spcFirstLastPara="1" wrap="square" lIns="121900" tIns="121900" rIns="121900" bIns="121900" anchor="ctr" anchorCtr="0">
            <a:noAutofit/>
          </a:bodyPr>
          <a:lstStyle/>
          <a:p>
            <a:endParaRPr sz="2533"/>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lgn="r">
              <a:buNone/>
              <a:defRPr sz="1333">
                <a:solidFill>
                  <a:schemeClr val="dk2"/>
                </a:solidFill>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80721936"/>
      </p:ext>
    </p:extLst>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mailto:contact@mbatrek.com"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169932" y="2282440"/>
            <a:ext cx="12192000" cy="4564867"/>
          </a:xfrm>
          <a:prstGeom prst="rect">
            <a:avLst/>
          </a:prstGeom>
          <a:noFill/>
          <a:ln>
            <a:noFill/>
          </a:ln>
        </p:spPr>
      </p:pic>
      <p:sp>
        <p:nvSpPr>
          <p:cNvPr id="55" name="Google Shape;55;p13"/>
          <p:cNvSpPr/>
          <p:nvPr/>
        </p:nvSpPr>
        <p:spPr>
          <a:xfrm>
            <a:off x="0" y="3927"/>
            <a:ext cx="12192000" cy="2289200"/>
          </a:xfrm>
          <a:prstGeom prst="rect">
            <a:avLst/>
          </a:prstGeom>
          <a:solidFill>
            <a:srgbClr val="FFEF62"/>
          </a:solidFill>
          <a:ln>
            <a:noFill/>
          </a:ln>
        </p:spPr>
        <p:txBody>
          <a:bodyPr spcFirstLastPara="1" wrap="square" lIns="121900" tIns="121900" rIns="121900" bIns="121900" anchor="ctr" anchorCtr="0">
            <a:noAutofit/>
          </a:bodyPr>
          <a:lstStyle/>
          <a:p>
            <a:endParaRPr sz="2400">
              <a:solidFill>
                <a:srgbClr val="434343"/>
              </a:solidFill>
            </a:endParaRPr>
          </a:p>
        </p:txBody>
      </p:sp>
      <p:pic>
        <p:nvPicPr>
          <p:cNvPr id="56" name="Google Shape;56;p13"/>
          <p:cNvPicPr preferRelativeResize="0"/>
          <p:nvPr/>
        </p:nvPicPr>
        <p:blipFill rotWithShape="1">
          <a:blip r:embed="rId4">
            <a:alphaModFix/>
          </a:blip>
          <a:srcRect t="-38510" b="38510"/>
          <a:stretch/>
        </p:blipFill>
        <p:spPr>
          <a:xfrm>
            <a:off x="4041334" y="697638"/>
            <a:ext cx="4109333" cy="898367"/>
          </a:xfrm>
          <a:prstGeom prst="rect">
            <a:avLst/>
          </a:prstGeom>
          <a:noFill/>
          <a:ln>
            <a:noFill/>
          </a:ln>
        </p:spPr>
      </p:pic>
      <p:sp>
        <p:nvSpPr>
          <p:cNvPr id="57" name="Google Shape;57;p13"/>
          <p:cNvSpPr/>
          <p:nvPr/>
        </p:nvSpPr>
        <p:spPr>
          <a:xfrm>
            <a:off x="2304133" y="3878200"/>
            <a:ext cx="7923600" cy="2289200"/>
          </a:xfrm>
          <a:prstGeom prst="rect">
            <a:avLst/>
          </a:prstGeom>
          <a:solidFill>
            <a:srgbClr val="FFFFFF">
              <a:alpha val="84380"/>
            </a:srgbClr>
          </a:solidFill>
          <a:ln>
            <a:noFill/>
          </a:ln>
        </p:spPr>
        <p:txBody>
          <a:bodyPr spcFirstLastPara="1" wrap="square" lIns="121900" tIns="121900" rIns="121900" bIns="121900" anchor="ctr" anchorCtr="0">
            <a:noAutofit/>
          </a:bodyPr>
          <a:lstStyle/>
          <a:p>
            <a:endParaRPr sz="2400"/>
          </a:p>
        </p:txBody>
      </p:sp>
      <p:sp>
        <p:nvSpPr>
          <p:cNvPr id="58" name="Google Shape;58;p13"/>
          <p:cNvSpPr txBox="1"/>
          <p:nvPr/>
        </p:nvSpPr>
        <p:spPr>
          <a:xfrm>
            <a:off x="1629399" y="3839487"/>
            <a:ext cx="9273067" cy="2170359"/>
          </a:xfrm>
          <a:prstGeom prst="rect">
            <a:avLst/>
          </a:prstGeom>
          <a:noFill/>
          <a:ln>
            <a:noFill/>
          </a:ln>
        </p:spPr>
        <p:txBody>
          <a:bodyPr spcFirstLastPara="1" wrap="square" lIns="121900" tIns="121900" rIns="121900" bIns="121900" anchor="t" anchorCtr="0">
            <a:noAutofit/>
          </a:bodyPr>
          <a:lstStyle/>
          <a:p>
            <a:pPr algn="ctr" rtl="0" fontAlgn="base"/>
            <a:r>
              <a:rPr lang="en-GB" sz="4800">
                <a:solidFill>
                  <a:srgbClr val="000000"/>
                </a:solidFill>
                <a:latin typeface="Oswald Regular" panose="00000500000000000000" pitchFamily="2" charset="0"/>
              </a:rPr>
              <a:t>Driving Business Impact through Purposeful Communication</a:t>
            </a:r>
            <a:r>
              <a:rPr lang="en-US" sz="4800">
                <a:solidFill>
                  <a:srgbClr val="000000"/>
                </a:solidFill>
                <a:latin typeface="Oswald Regular" panose="00000500000000000000" pitchFamily="2" charset="0"/>
              </a:rPr>
              <a:t>​​</a:t>
            </a:r>
            <a:endParaRPr lang="en-US" sz="4800">
              <a:solidFill>
                <a:srgbClr val="000000"/>
              </a:solidFill>
              <a:latin typeface="Segoe UI" panose="020B0502040204020203" pitchFamily="34" charset="0"/>
            </a:endParaRPr>
          </a:p>
        </p:txBody>
      </p:sp>
      <p:sp>
        <p:nvSpPr>
          <p:cNvPr id="2" name="Rectangle 1">
            <a:extLst>
              <a:ext uri="{FF2B5EF4-FFF2-40B4-BE49-F238E27FC236}">
                <a16:creationId xmlns:a16="http://schemas.microsoft.com/office/drawing/2014/main" id="{4977AF9F-7FED-3209-EAF4-1E4F71DD35B7}"/>
              </a:ext>
            </a:extLst>
          </p:cNvPr>
          <p:cNvSpPr/>
          <p:nvPr/>
        </p:nvSpPr>
        <p:spPr>
          <a:xfrm>
            <a:off x="2250898" y="5232455"/>
            <a:ext cx="1264879" cy="222739"/>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IN" sz="1400" kern="0">
              <a:solidFill>
                <a:srgbClr val="FFFFFF"/>
              </a:solidFill>
              <a:latin typeface="Arial"/>
              <a:sym typeface="Arial"/>
            </a:endParaRPr>
          </a:p>
        </p:txBody>
      </p:sp>
      <p:sp>
        <p:nvSpPr>
          <p:cNvPr id="3" name="Rectangle 2">
            <a:extLst>
              <a:ext uri="{FF2B5EF4-FFF2-40B4-BE49-F238E27FC236}">
                <a16:creationId xmlns:a16="http://schemas.microsoft.com/office/drawing/2014/main" id="{53BA5D1E-4542-3D04-6C36-999C262E31AB}"/>
              </a:ext>
            </a:extLst>
          </p:cNvPr>
          <p:cNvSpPr/>
          <p:nvPr/>
        </p:nvSpPr>
        <p:spPr>
          <a:xfrm>
            <a:off x="2403298" y="5384855"/>
            <a:ext cx="1264879" cy="222739"/>
          </a:xfrm>
          <a:prstGeom prst="rect">
            <a:avLst/>
          </a:prstGeom>
          <a:solidFill>
            <a:srgbClr val="595959">
              <a:lumMod val="20000"/>
              <a:lumOff val="80000"/>
            </a:srgbClr>
          </a:solidFill>
          <a:ln w="25400" cap="flat" cmpd="sng" algn="ctr">
            <a:noFill/>
            <a:prstDash val="solid"/>
          </a:ln>
          <a:effectLst/>
        </p:spPr>
        <p:txBody>
          <a:bodyPr rtlCol="0" anchor="ctr"/>
          <a:lstStyle/>
          <a:p>
            <a:pPr marL="0" marR="0" lvl="0" indent="0" algn="ctr" defTabSz="1219170" eaLnBrk="1" fontAlgn="auto" latinLnBrk="0" hangingPunct="1">
              <a:lnSpc>
                <a:spcPct val="100000"/>
              </a:lnSpc>
              <a:spcBef>
                <a:spcPts val="0"/>
              </a:spcBef>
              <a:spcAft>
                <a:spcPts val="0"/>
              </a:spcAft>
              <a:buClr>
                <a:srgbClr val="000000"/>
              </a:buClr>
              <a:buSzTx/>
              <a:buFontTx/>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15477-9F24-AE98-A2C4-23B6642A2F6B}"/>
              </a:ext>
            </a:extLst>
          </p:cNvPr>
          <p:cNvSpPr>
            <a:spLocks noGrp="1"/>
          </p:cNvSpPr>
          <p:nvPr>
            <p:ph type="title"/>
          </p:nvPr>
        </p:nvSpPr>
        <p:spPr>
          <a:xfrm>
            <a:off x="1310185" y="214999"/>
            <a:ext cx="9784307" cy="658457"/>
          </a:xfrm>
        </p:spPr>
        <p:txBody>
          <a:bodyPr>
            <a:normAutofit fontScale="90000"/>
          </a:bodyPr>
          <a:lstStyle/>
          <a:p>
            <a:r>
              <a:rPr lang="en-IN">
                <a:latin typeface="Oswald" panose="00000500000000000000" pitchFamily="2" charset="0"/>
              </a:rPr>
              <a:t>Step 5</a:t>
            </a:r>
          </a:p>
        </p:txBody>
      </p:sp>
      <p:sp>
        <p:nvSpPr>
          <p:cNvPr id="9" name="TextBox 8">
            <a:extLst>
              <a:ext uri="{FF2B5EF4-FFF2-40B4-BE49-F238E27FC236}">
                <a16:creationId xmlns:a16="http://schemas.microsoft.com/office/drawing/2014/main" id="{63AF530E-1CE1-E065-5E7B-84D23E588CDC}"/>
              </a:ext>
            </a:extLst>
          </p:cNvPr>
          <p:cNvSpPr txBox="1"/>
          <p:nvPr/>
        </p:nvSpPr>
        <p:spPr>
          <a:xfrm>
            <a:off x="1310185" y="987236"/>
            <a:ext cx="10300648" cy="1687385"/>
          </a:xfrm>
          <a:prstGeom prst="rect">
            <a:avLst/>
          </a:prstGeom>
          <a:noFill/>
        </p:spPr>
        <p:txBody>
          <a:bodyPr wrap="square">
            <a:spAutoFit/>
          </a:bodyPr>
          <a:lstStyle/>
          <a:p>
            <a:pPr>
              <a:lnSpc>
                <a:spcPct val="107000"/>
              </a:lnSpc>
              <a:spcAft>
                <a:spcPts val="800"/>
              </a:spcAft>
            </a:pPr>
            <a:r>
              <a:rPr lang="en-US" sz="1800">
                <a:effectLst/>
                <a:latin typeface="Oswald" panose="00000500000000000000" pitchFamily="2" charset="0"/>
                <a:ea typeface="Calibri" panose="020F0502020204030204" pitchFamily="34" charset="0"/>
                <a:cs typeface="Times New Roman" panose="02020603050405020304" pitchFamily="18" charset="0"/>
              </a:rPr>
              <a:t>Fill in your details – Name, email id, phone number and date of birth. Read the instructions carefully and take the test. Please complete the test once you start and do not close it without completing all questions – attempt all the questions. There will be 2 types of questions asked – please read the question carefully and answer it. This assessment is about your personality – answer accordingly. There is right/wrong answer.</a:t>
            </a:r>
            <a:endParaRPr lang="en-IN" sz="1800">
              <a:effectLst/>
              <a:latin typeface="Oswald" panose="00000500000000000000" pitchFamily="2" charset="0"/>
              <a:ea typeface="Calibri" panose="020F0502020204030204" pitchFamily="34" charset="0"/>
              <a:cs typeface="Times New Roman" panose="02020603050405020304" pitchFamily="18" charset="0"/>
            </a:endParaRPr>
          </a:p>
          <a:p>
            <a:pPr>
              <a:lnSpc>
                <a:spcPct val="107000"/>
              </a:lnSpc>
              <a:spcAft>
                <a:spcPts val="800"/>
              </a:spcAft>
            </a:pPr>
            <a:endParaRPr lang="en-IN" sz="2000">
              <a:effectLst/>
              <a:latin typeface="Oswald" panose="00000500000000000000" pitchFamily="2" charset="0"/>
              <a:ea typeface="Calibri" panose="020F0502020204030204" pitchFamily="34" charset="0"/>
              <a:cs typeface="Times New Roman" panose="02020603050405020304" pitchFamily="18" charset="0"/>
            </a:endParaRPr>
          </a:p>
        </p:txBody>
      </p:sp>
      <p:pic>
        <p:nvPicPr>
          <p:cNvPr id="3" name="Picture 2" descr="Graphical user interface, text, application&#10;&#10;Description automatically generated">
            <a:extLst>
              <a:ext uri="{FF2B5EF4-FFF2-40B4-BE49-F238E27FC236}">
                <a16:creationId xmlns:a16="http://schemas.microsoft.com/office/drawing/2014/main" id="{727C945B-0967-7AE2-4B3A-DC9FDBDBAE84}"/>
              </a:ext>
            </a:extLst>
          </p:cNvPr>
          <p:cNvPicPr>
            <a:picLocks noChangeAspect="1"/>
          </p:cNvPicPr>
          <p:nvPr/>
        </p:nvPicPr>
        <p:blipFill rotWithShape="1">
          <a:blip r:embed="rId2">
            <a:extLst>
              <a:ext uri="{28A0092B-C50C-407E-A947-70E740481C1C}">
                <a14:useLocalDpi xmlns:a14="http://schemas.microsoft.com/office/drawing/2010/main" val="0"/>
              </a:ext>
            </a:extLst>
          </a:blip>
          <a:srcRect t="13146" b="10772"/>
          <a:stretch/>
        </p:blipFill>
        <p:spPr bwMode="auto">
          <a:xfrm>
            <a:off x="1691626" y="2398485"/>
            <a:ext cx="9919207" cy="424451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
        <p:nvSpPr>
          <p:cNvPr id="5" name="Google Shape;65;p14">
            <a:extLst>
              <a:ext uri="{FF2B5EF4-FFF2-40B4-BE49-F238E27FC236}">
                <a16:creationId xmlns:a16="http://schemas.microsoft.com/office/drawing/2014/main" id="{DA75A2FB-8578-CA52-146F-7990C0B547E1}"/>
              </a:ext>
            </a:extLst>
          </p:cNvPr>
          <p:cNvSpPr txBox="1"/>
          <p:nvPr/>
        </p:nvSpPr>
        <p:spPr>
          <a:xfrm>
            <a:off x="170200" y="0"/>
            <a:ext cx="853600" cy="663200"/>
          </a:xfrm>
          <a:prstGeom prst="rect">
            <a:avLst/>
          </a:prstGeom>
          <a:noFill/>
          <a:ln>
            <a:noFill/>
          </a:ln>
        </p:spPr>
        <p:txBody>
          <a:bodyPr spcFirstLastPara="1" wrap="square" lIns="121900" tIns="121900" rIns="121900" bIns="121900" anchor="t" anchorCtr="0">
            <a:noAutofit/>
          </a:bodyPr>
          <a:lstStyle/>
          <a:p>
            <a:r>
              <a:rPr lang="en" sz="3867">
                <a:latin typeface="Oswald Regular"/>
                <a:ea typeface="Oswald Regular"/>
                <a:cs typeface="Oswald Regular"/>
                <a:sym typeface="Oswald Regular"/>
              </a:rPr>
              <a:t>09</a:t>
            </a:r>
            <a:endParaRPr sz="3867">
              <a:latin typeface="Oswald Regular"/>
              <a:ea typeface="Oswald Regular"/>
              <a:cs typeface="Oswald Regular"/>
              <a:sym typeface="Oswald Regular"/>
            </a:endParaRPr>
          </a:p>
        </p:txBody>
      </p:sp>
    </p:spTree>
    <p:extLst>
      <p:ext uri="{BB962C8B-B14F-4D97-AF65-F5344CB8AC3E}">
        <p14:creationId xmlns:p14="http://schemas.microsoft.com/office/powerpoint/2010/main" val="2269953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4" name="Google Shape;64;p14"/>
          <p:cNvSpPr/>
          <p:nvPr/>
        </p:nvSpPr>
        <p:spPr>
          <a:xfrm>
            <a:off x="0" y="0"/>
            <a:ext cx="1194000" cy="6858000"/>
          </a:xfrm>
          <a:prstGeom prst="rect">
            <a:avLst/>
          </a:prstGeom>
          <a:solidFill>
            <a:srgbClr val="FFEF62"/>
          </a:solidFill>
          <a:ln>
            <a:noFill/>
          </a:ln>
        </p:spPr>
        <p:txBody>
          <a:bodyPr spcFirstLastPara="1" wrap="square" lIns="121900" tIns="121900" rIns="121900" bIns="121900" anchor="ctr" anchorCtr="0">
            <a:noAutofit/>
          </a:bodyPr>
          <a:lstStyle/>
          <a:p>
            <a:endParaRPr sz="2533"/>
          </a:p>
        </p:txBody>
      </p:sp>
      <p:sp>
        <p:nvSpPr>
          <p:cNvPr id="65" name="Google Shape;65;p14"/>
          <p:cNvSpPr txBox="1"/>
          <p:nvPr/>
        </p:nvSpPr>
        <p:spPr>
          <a:xfrm>
            <a:off x="170200" y="0"/>
            <a:ext cx="853600" cy="663200"/>
          </a:xfrm>
          <a:prstGeom prst="rect">
            <a:avLst/>
          </a:prstGeom>
          <a:noFill/>
          <a:ln>
            <a:noFill/>
          </a:ln>
        </p:spPr>
        <p:txBody>
          <a:bodyPr spcFirstLastPara="1" wrap="square" lIns="121900" tIns="121900" rIns="121900" bIns="121900" anchor="t" anchorCtr="0">
            <a:noAutofit/>
          </a:bodyPr>
          <a:lstStyle/>
          <a:p>
            <a:r>
              <a:rPr lang="en" sz="3867">
                <a:latin typeface="Oswald Regular"/>
                <a:ea typeface="Oswald Regular"/>
                <a:cs typeface="Oswald Regular"/>
                <a:sym typeface="Oswald Regular"/>
              </a:rPr>
              <a:t>10</a:t>
            </a:r>
            <a:endParaRPr sz="3867">
              <a:latin typeface="Oswald Regular"/>
              <a:ea typeface="Oswald Regular"/>
              <a:cs typeface="Oswald Regular"/>
              <a:sym typeface="Oswald Regular"/>
            </a:endParaRPr>
          </a:p>
        </p:txBody>
      </p:sp>
      <p:sp>
        <p:nvSpPr>
          <p:cNvPr id="7" name="Google Shape;58;p13">
            <a:extLst>
              <a:ext uri="{FF2B5EF4-FFF2-40B4-BE49-F238E27FC236}">
                <a16:creationId xmlns:a16="http://schemas.microsoft.com/office/drawing/2014/main" id="{B6BD8D6F-78B6-4E31-BB9C-7859909EF9B0}"/>
              </a:ext>
            </a:extLst>
          </p:cNvPr>
          <p:cNvSpPr txBox="1"/>
          <p:nvPr/>
        </p:nvSpPr>
        <p:spPr>
          <a:xfrm>
            <a:off x="1023800" y="2384304"/>
            <a:ext cx="11023029" cy="1044696"/>
          </a:xfrm>
          <a:prstGeom prst="rect">
            <a:avLst/>
          </a:prstGeom>
          <a:noFill/>
          <a:ln>
            <a:noFill/>
          </a:ln>
        </p:spPr>
        <p:txBody>
          <a:bodyPr spcFirstLastPara="1" wrap="square" lIns="121900" tIns="121900" rIns="121900" bIns="121900" anchor="t" anchorCtr="0">
            <a:noAutofit/>
          </a:bodyPr>
          <a:lstStyle/>
          <a:p>
            <a:pPr algn="ctr"/>
            <a:r>
              <a:rPr lang="en-US" sz="5333">
                <a:latin typeface="Oswald Regular"/>
                <a:ea typeface="Oswald Regular"/>
                <a:cs typeface="Oswald Regular"/>
                <a:sym typeface="Oswald Regular"/>
              </a:rPr>
              <a:t>Done with the Test? </a:t>
            </a:r>
          </a:p>
          <a:p>
            <a:pPr algn="ctr"/>
            <a:r>
              <a:rPr lang="en-US" sz="5333">
                <a:latin typeface="Oswald Regular"/>
                <a:ea typeface="Oswald Regular"/>
                <a:cs typeface="Oswald Regular"/>
                <a:sym typeface="Oswald Regular"/>
              </a:rPr>
              <a:t>Let’s look at the Report! </a:t>
            </a:r>
            <a:endParaRPr sz="5333">
              <a:latin typeface="Oswald Regular"/>
              <a:ea typeface="Oswald Regular"/>
              <a:cs typeface="Oswald Regular"/>
              <a:sym typeface="Oswald Regular"/>
            </a:endParaRPr>
          </a:p>
        </p:txBody>
      </p:sp>
    </p:spTree>
    <p:extLst>
      <p:ext uri="{BB962C8B-B14F-4D97-AF65-F5344CB8AC3E}">
        <p14:creationId xmlns:p14="http://schemas.microsoft.com/office/powerpoint/2010/main" val="4179563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548EA-97F3-8D79-2392-E5CDC4A1FBB0}"/>
              </a:ext>
            </a:extLst>
          </p:cNvPr>
          <p:cNvSpPr>
            <a:spLocks noGrp="1"/>
          </p:cNvSpPr>
          <p:nvPr>
            <p:ph type="title"/>
          </p:nvPr>
        </p:nvSpPr>
        <p:spPr>
          <a:xfrm>
            <a:off x="1192161" y="306132"/>
            <a:ext cx="10515600" cy="637766"/>
          </a:xfrm>
        </p:spPr>
        <p:txBody>
          <a:bodyPr>
            <a:noAutofit/>
          </a:bodyPr>
          <a:lstStyle/>
          <a:p>
            <a:r>
              <a:rPr lang="en-IN">
                <a:latin typeface="Oswald" panose="00000500000000000000" pitchFamily="2" charset="0"/>
              </a:rPr>
              <a:t>Check Your Inbox for your Report </a:t>
            </a:r>
          </a:p>
        </p:txBody>
      </p:sp>
      <p:pic>
        <p:nvPicPr>
          <p:cNvPr id="5" name="Picture 4">
            <a:extLst>
              <a:ext uri="{FF2B5EF4-FFF2-40B4-BE49-F238E27FC236}">
                <a16:creationId xmlns:a16="http://schemas.microsoft.com/office/drawing/2014/main" id="{CCB5749C-6AF2-E9B6-3D43-F68FF01E4BA0}"/>
              </a:ext>
            </a:extLst>
          </p:cNvPr>
          <p:cNvPicPr>
            <a:picLocks noChangeAspect="1"/>
          </p:cNvPicPr>
          <p:nvPr/>
        </p:nvPicPr>
        <p:blipFill>
          <a:blip r:embed="rId2"/>
          <a:stretch>
            <a:fillRect/>
          </a:stretch>
        </p:blipFill>
        <p:spPr>
          <a:xfrm>
            <a:off x="1408932" y="1252537"/>
            <a:ext cx="10454350" cy="50450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53178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C436D0-F0FF-36CE-A76F-33C2E2DC26A7}"/>
              </a:ext>
            </a:extLst>
          </p:cNvPr>
          <p:cNvSpPr>
            <a:spLocks noGrp="1"/>
          </p:cNvSpPr>
          <p:nvPr>
            <p:ph type="title"/>
          </p:nvPr>
        </p:nvSpPr>
        <p:spPr>
          <a:xfrm>
            <a:off x="1316182" y="18255"/>
            <a:ext cx="9940636" cy="1325563"/>
          </a:xfrm>
        </p:spPr>
        <p:txBody>
          <a:bodyPr>
            <a:normAutofit/>
          </a:bodyPr>
          <a:lstStyle/>
          <a:p>
            <a:r>
              <a:rPr lang="en-IN">
                <a:latin typeface="Oswald Regular"/>
              </a:rPr>
              <a:t>What is the Task for Today? (2/2)</a:t>
            </a:r>
            <a:endParaRPr lang="en-IN"/>
          </a:p>
        </p:txBody>
      </p:sp>
      <p:sp>
        <p:nvSpPr>
          <p:cNvPr id="6" name="Content Placeholder 2">
            <a:extLst>
              <a:ext uri="{FF2B5EF4-FFF2-40B4-BE49-F238E27FC236}">
                <a16:creationId xmlns:a16="http://schemas.microsoft.com/office/drawing/2014/main" id="{CE34CB79-AB1B-BCDE-FF2F-96F221906F2E}"/>
              </a:ext>
            </a:extLst>
          </p:cNvPr>
          <p:cNvSpPr>
            <a:spLocks noGrp="1"/>
          </p:cNvSpPr>
          <p:nvPr>
            <p:ph idx="1"/>
          </p:nvPr>
        </p:nvSpPr>
        <p:spPr>
          <a:xfrm>
            <a:off x="1458190" y="1343818"/>
            <a:ext cx="9940635" cy="5146448"/>
          </a:xfrm>
        </p:spPr>
        <p:txBody>
          <a:bodyPr>
            <a:normAutofit fontScale="92500" lnSpcReduction="20000"/>
          </a:bodyPr>
          <a:lstStyle/>
          <a:p>
            <a:pPr marL="0" indent="0" algn="ctr">
              <a:buNone/>
            </a:pPr>
            <a:r>
              <a:rPr lang="en-IN" sz="3200" b="1" u="sng">
                <a:solidFill>
                  <a:srgbClr val="D86F05"/>
                </a:solidFill>
                <a:latin typeface="Oswald Regular" panose="020B0604020202020204" charset="0"/>
              </a:rPr>
              <a:t>Task 2</a:t>
            </a:r>
          </a:p>
          <a:p>
            <a:r>
              <a:rPr lang="en-IN">
                <a:latin typeface="Oswald Regular" panose="020B0604020202020204" charset="0"/>
              </a:rPr>
              <a:t>On the basis of your understanding of your report, build </a:t>
            </a:r>
            <a:r>
              <a:rPr lang="en-IN">
                <a:solidFill>
                  <a:srgbClr val="FFC000"/>
                </a:solidFill>
                <a:latin typeface="Oswald Regular" panose="020B0604020202020204" charset="0"/>
              </a:rPr>
              <a:t>2 Trees – </a:t>
            </a:r>
          </a:p>
          <a:p>
            <a:endParaRPr lang="en-IN">
              <a:latin typeface="Oswald Regular" panose="020B0604020202020204" charset="0"/>
            </a:endParaRPr>
          </a:p>
          <a:p>
            <a:pPr marL="0" indent="0">
              <a:buNone/>
            </a:pPr>
            <a:r>
              <a:rPr lang="en-IN">
                <a:latin typeface="Oswald Regular" panose="020B0604020202020204" charset="0"/>
              </a:rPr>
              <a:t>	1) Issue Tree for  </a:t>
            </a:r>
            <a:r>
              <a:rPr lang="en-IN">
                <a:solidFill>
                  <a:srgbClr val="FFC000"/>
                </a:solidFill>
                <a:latin typeface="Oswald Regular" panose="020B0604020202020204" charset="0"/>
              </a:rPr>
              <a:t>Weakest Area</a:t>
            </a:r>
          </a:p>
          <a:p>
            <a:pPr marL="0" indent="0">
              <a:buNone/>
            </a:pPr>
            <a:r>
              <a:rPr lang="en-IN">
                <a:latin typeface="Oswald Regular" panose="020B0604020202020204" charset="0"/>
              </a:rPr>
              <a:t>	2) Hypothesis Tree for </a:t>
            </a:r>
            <a:r>
              <a:rPr lang="en-IN">
                <a:solidFill>
                  <a:srgbClr val="FFC000"/>
                </a:solidFill>
                <a:latin typeface="Oswald Regular" panose="020B0604020202020204" charset="0"/>
              </a:rPr>
              <a:t>Strongest Area</a:t>
            </a:r>
          </a:p>
          <a:p>
            <a:pPr marL="0" indent="0">
              <a:buNone/>
            </a:pPr>
            <a:endParaRPr lang="en-IN">
              <a:solidFill>
                <a:srgbClr val="FFC000"/>
              </a:solidFill>
              <a:latin typeface="Oswald Regular" panose="020B0604020202020204" charset="0"/>
            </a:endParaRPr>
          </a:p>
          <a:p>
            <a:r>
              <a:rPr lang="en-IN">
                <a:latin typeface="Oswald Regular" panose="020B0604020202020204" charset="0"/>
              </a:rPr>
              <a:t>The trees should branch out and identify </a:t>
            </a:r>
            <a:r>
              <a:rPr lang="en-IN" sz="3200">
                <a:solidFill>
                  <a:schemeClr val="accent4"/>
                </a:solidFill>
                <a:latin typeface="Oswald Regular" panose="020B0604020202020204" charset="0"/>
              </a:rPr>
              <a:t>causes and sub-causes</a:t>
            </a:r>
            <a:r>
              <a:rPr lang="en-IN">
                <a:latin typeface="Oswald Regular" panose="020B0604020202020204" charset="0"/>
              </a:rPr>
              <a:t> of -</a:t>
            </a:r>
            <a:endParaRPr lang="en-IN" i="1">
              <a:latin typeface="Oswald Regular" panose="020B0604020202020204" charset="0"/>
            </a:endParaRPr>
          </a:p>
          <a:p>
            <a:pPr marL="0" indent="0" algn="ctr">
              <a:lnSpc>
                <a:spcPct val="120000"/>
              </a:lnSpc>
              <a:buNone/>
            </a:pPr>
            <a:r>
              <a:rPr lang="en-IN" i="1">
                <a:solidFill>
                  <a:schemeClr val="accent2">
                    <a:lumMod val="75000"/>
                  </a:schemeClr>
                </a:solidFill>
                <a:latin typeface="Oswald Regular" panose="020B0604020202020204" charset="0"/>
              </a:rPr>
              <a:t>“How </a:t>
            </a:r>
            <a:r>
              <a:rPr lang="en-IN" i="1">
                <a:solidFill>
                  <a:srgbClr val="D86F05"/>
                </a:solidFill>
                <a:latin typeface="Oswald Regular" panose="020B0604020202020204" charset="0"/>
              </a:rPr>
              <a:t>a particular personal attribute came about to become your strongest/ weakest area?”</a:t>
            </a:r>
          </a:p>
          <a:p>
            <a:pPr marL="0" indent="0" algn="ctr">
              <a:lnSpc>
                <a:spcPct val="120000"/>
              </a:lnSpc>
              <a:buNone/>
            </a:pPr>
            <a:endParaRPr lang="en-IN" i="1">
              <a:solidFill>
                <a:schemeClr val="accent4"/>
              </a:solidFill>
              <a:latin typeface="Oswald Regular" panose="020B0604020202020204" charset="0"/>
            </a:endParaRPr>
          </a:p>
          <a:p>
            <a:pPr>
              <a:lnSpc>
                <a:spcPct val="120000"/>
              </a:lnSpc>
            </a:pPr>
            <a:r>
              <a:rPr lang="en-IN">
                <a:latin typeface="Oswald Regular" panose="020B0604020202020204" charset="0"/>
              </a:rPr>
              <a:t>The tree must be branched to at least </a:t>
            </a:r>
            <a:r>
              <a:rPr lang="en-IN">
                <a:solidFill>
                  <a:srgbClr val="D86F05"/>
                </a:solidFill>
                <a:latin typeface="Oswald Regular" panose="020B0604020202020204" charset="0"/>
              </a:rPr>
              <a:t>3 levels. </a:t>
            </a:r>
            <a:endParaRPr lang="en-IN">
              <a:solidFill>
                <a:srgbClr val="FFC000"/>
              </a:solidFill>
              <a:latin typeface="Oswald Regular" panose="020B0604020202020204" charset="0"/>
            </a:endParaRPr>
          </a:p>
        </p:txBody>
      </p:sp>
      <p:sp>
        <p:nvSpPr>
          <p:cNvPr id="2" name="Google Shape;65;p14">
            <a:extLst>
              <a:ext uri="{FF2B5EF4-FFF2-40B4-BE49-F238E27FC236}">
                <a16:creationId xmlns:a16="http://schemas.microsoft.com/office/drawing/2014/main" id="{2ABFD55A-9532-E0E8-1C72-A0B0B88638D3}"/>
              </a:ext>
            </a:extLst>
          </p:cNvPr>
          <p:cNvSpPr txBox="1"/>
          <p:nvPr/>
        </p:nvSpPr>
        <p:spPr>
          <a:xfrm>
            <a:off x="170200" y="0"/>
            <a:ext cx="853600" cy="663200"/>
          </a:xfrm>
          <a:prstGeom prst="rect">
            <a:avLst/>
          </a:prstGeom>
          <a:noFill/>
          <a:ln>
            <a:noFill/>
          </a:ln>
        </p:spPr>
        <p:txBody>
          <a:bodyPr spcFirstLastPara="1" wrap="square" lIns="121900" tIns="121900" rIns="121900" bIns="121900" anchor="t" anchorCtr="0">
            <a:noAutofit/>
          </a:bodyPr>
          <a:lstStyle/>
          <a:p>
            <a:r>
              <a:rPr lang="en" sz="3867">
                <a:latin typeface="Oswald Regular"/>
                <a:ea typeface="Oswald Regular"/>
                <a:cs typeface="Oswald Regular"/>
                <a:sym typeface="Oswald Regular"/>
              </a:rPr>
              <a:t>11</a:t>
            </a:r>
            <a:endParaRPr sz="3867">
              <a:latin typeface="Oswald Regular"/>
              <a:ea typeface="Oswald Regular"/>
              <a:cs typeface="Oswald Regular"/>
              <a:sym typeface="Oswald Regular"/>
            </a:endParaRPr>
          </a:p>
        </p:txBody>
      </p:sp>
    </p:spTree>
    <p:extLst>
      <p:ext uri="{BB962C8B-B14F-4D97-AF65-F5344CB8AC3E}">
        <p14:creationId xmlns:p14="http://schemas.microsoft.com/office/powerpoint/2010/main" val="1349891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8ACBA57-A057-EB92-125C-623A2FEB01E7}"/>
              </a:ext>
            </a:extLst>
          </p:cNvPr>
          <p:cNvSpPr>
            <a:spLocks noGrp="1"/>
          </p:cNvSpPr>
          <p:nvPr>
            <p:ph type="title"/>
          </p:nvPr>
        </p:nvSpPr>
        <p:spPr>
          <a:xfrm>
            <a:off x="1316182" y="18255"/>
            <a:ext cx="9940636" cy="1325563"/>
          </a:xfrm>
        </p:spPr>
        <p:txBody>
          <a:bodyPr>
            <a:normAutofit/>
          </a:bodyPr>
          <a:lstStyle/>
          <a:p>
            <a:r>
              <a:rPr lang="en-IN">
                <a:latin typeface="Oswald Regular"/>
              </a:rPr>
              <a:t>Your Deliverables</a:t>
            </a:r>
            <a:endParaRPr lang="en-IN"/>
          </a:p>
        </p:txBody>
      </p:sp>
      <p:sp>
        <p:nvSpPr>
          <p:cNvPr id="6" name="Content Placeholder 2">
            <a:extLst>
              <a:ext uri="{FF2B5EF4-FFF2-40B4-BE49-F238E27FC236}">
                <a16:creationId xmlns:a16="http://schemas.microsoft.com/office/drawing/2014/main" id="{900395D3-5859-B883-97F6-A679A7C396DE}"/>
              </a:ext>
            </a:extLst>
          </p:cNvPr>
          <p:cNvSpPr>
            <a:spLocks noGrp="1"/>
          </p:cNvSpPr>
          <p:nvPr>
            <p:ph idx="1"/>
          </p:nvPr>
        </p:nvSpPr>
        <p:spPr>
          <a:xfrm>
            <a:off x="1316182" y="1534886"/>
            <a:ext cx="10565488" cy="4433527"/>
          </a:xfrm>
        </p:spPr>
        <p:txBody>
          <a:bodyPr>
            <a:normAutofit/>
          </a:bodyPr>
          <a:lstStyle/>
          <a:p>
            <a:pPr>
              <a:lnSpc>
                <a:spcPct val="150000"/>
              </a:lnSpc>
            </a:pPr>
            <a:r>
              <a:rPr lang="en-IN">
                <a:latin typeface="Oswald Regular" panose="020B0604020202020204" charset="0"/>
              </a:rPr>
              <a:t>Prepare a PowerPoint presentation of 2 slides, consisting of </a:t>
            </a:r>
            <a:r>
              <a:rPr lang="en-IN">
                <a:solidFill>
                  <a:srgbClr val="D86F05"/>
                </a:solidFill>
                <a:latin typeface="Oswald Regular" panose="020B0604020202020204" charset="0"/>
              </a:rPr>
              <a:t>1 Issue Tree and 1 hypothesis Tree.</a:t>
            </a:r>
          </a:p>
          <a:p>
            <a:pPr>
              <a:lnSpc>
                <a:spcPct val="150000"/>
              </a:lnSpc>
            </a:pPr>
            <a:r>
              <a:rPr lang="en-IN">
                <a:latin typeface="Oswald Regular" panose="020B0604020202020204" charset="0"/>
              </a:rPr>
              <a:t>Submission : Upload it on your </a:t>
            </a:r>
            <a:r>
              <a:rPr lang="en-IN">
                <a:solidFill>
                  <a:srgbClr val="D86F05"/>
                </a:solidFill>
                <a:latin typeface="Oswald Regular" panose="020B0604020202020204" charset="0"/>
              </a:rPr>
              <a:t>LMS &gt; Assignment Section &gt; Mid Term</a:t>
            </a:r>
            <a:r>
              <a:rPr lang="en-IN">
                <a:latin typeface="Oswald Regular" panose="020B0604020202020204" charset="0"/>
              </a:rPr>
              <a:t>.</a:t>
            </a:r>
          </a:p>
          <a:p>
            <a:pPr>
              <a:lnSpc>
                <a:spcPct val="150000"/>
              </a:lnSpc>
            </a:pPr>
            <a:r>
              <a:rPr lang="en-IN" i="1">
                <a:latin typeface="Oswald Regular" panose="020B0604020202020204" charset="0"/>
              </a:rPr>
              <a:t>Please Note: Please make your slides and submit it in the time given, here in class!  </a:t>
            </a:r>
            <a:r>
              <a:rPr lang="en-IN" b="1" i="1">
                <a:latin typeface="Oswald Regular" panose="020B0604020202020204" charset="0"/>
              </a:rPr>
              <a:t>No submission will be entertained over email later</a:t>
            </a:r>
            <a:r>
              <a:rPr lang="en-IN" i="1">
                <a:latin typeface="Oswald Regular" panose="020B0604020202020204" charset="0"/>
              </a:rPr>
              <a:t>.  </a:t>
            </a:r>
          </a:p>
        </p:txBody>
      </p:sp>
      <p:sp>
        <p:nvSpPr>
          <p:cNvPr id="4" name="Google Shape;65;p14">
            <a:extLst>
              <a:ext uri="{FF2B5EF4-FFF2-40B4-BE49-F238E27FC236}">
                <a16:creationId xmlns:a16="http://schemas.microsoft.com/office/drawing/2014/main" id="{280A1ED6-1D8A-D471-61FE-019BE4FD7EBF}"/>
              </a:ext>
            </a:extLst>
          </p:cNvPr>
          <p:cNvSpPr txBox="1"/>
          <p:nvPr/>
        </p:nvSpPr>
        <p:spPr>
          <a:xfrm>
            <a:off x="170200" y="0"/>
            <a:ext cx="853600" cy="663200"/>
          </a:xfrm>
          <a:prstGeom prst="rect">
            <a:avLst/>
          </a:prstGeom>
          <a:noFill/>
          <a:ln>
            <a:noFill/>
          </a:ln>
        </p:spPr>
        <p:txBody>
          <a:bodyPr spcFirstLastPara="1" wrap="square" lIns="121900" tIns="121900" rIns="121900" bIns="121900" anchor="t" anchorCtr="0">
            <a:noAutofit/>
          </a:bodyPr>
          <a:lstStyle/>
          <a:p>
            <a:r>
              <a:rPr lang="en" sz="3867">
                <a:latin typeface="Oswald Regular"/>
                <a:ea typeface="Oswald Regular"/>
                <a:cs typeface="Oswald Regular"/>
                <a:sym typeface="Oswald Regular"/>
              </a:rPr>
              <a:t>12</a:t>
            </a:r>
            <a:endParaRPr sz="3867">
              <a:latin typeface="Oswald Regular"/>
              <a:ea typeface="Oswald Regular"/>
              <a:cs typeface="Oswald Regular"/>
              <a:sym typeface="Oswald Regular"/>
            </a:endParaRPr>
          </a:p>
        </p:txBody>
      </p:sp>
    </p:spTree>
    <p:extLst>
      <p:ext uri="{BB962C8B-B14F-4D97-AF65-F5344CB8AC3E}">
        <p14:creationId xmlns:p14="http://schemas.microsoft.com/office/powerpoint/2010/main" val="643313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69996-34EF-43BB-AB0A-A6D5F5C35BED}"/>
              </a:ext>
            </a:extLst>
          </p:cNvPr>
          <p:cNvSpPr>
            <a:spLocks noGrp="1"/>
          </p:cNvSpPr>
          <p:nvPr>
            <p:ph type="title"/>
          </p:nvPr>
        </p:nvSpPr>
        <p:spPr>
          <a:xfrm>
            <a:off x="1320132" y="87778"/>
            <a:ext cx="8822204" cy="749581"/>
          </a:xfrm>
        </p:spPr>
        <p:txBody>
          <a:bodyPr>
            <a:noAutofit/>
          </a:bodyPr>
          <a:lstStyle/>
          <a:p>
            <a:r>
              <a:rPr lang="en-GB" sz="2400" dirty="0">
                <a:latin typeface="Oswald Regular" panose="020B0604020202020204" charset="0"/>
              </a:rPr>
              <a:t>Template</a:t>
            </a:r>
            <a:br>
              <a:rPr lang="en-GB" sz="2400" dirty="0">
                <a:latin typeface="Oswald Regular" panose="020B0604020202020204" charset="0"/>
              </a:rPr>
            </a:br>
            <a:r>
              <a:rPr lang="en-GB" sz="2400" dirty="0">
                <a:latin typeface="Oswald Regular" panose="020B0604020202020204" charset="0"/>
              </a:rPr>
              <a:t>Issue Tree</a:t>
            </a:r>
          </a:p>
        </p:txBody>
      </p:sp>
      <p:sp>
        <p:nvSpPr>
          <p:cNvPr id="10" name="Google Shape;64;p14">
            <a:extLst>
              <a:ext uri="{FF2B5EF4-FFF2-40B4-BE49-F238E27FC236}">
                <a16:creationId xmlns:a16="http://schemas.microsoft.com/office/drawing/2014/main" id="{E300FC3D-5CBD-4986-87A4-A06D3CB20872}"/>
              </a:ext>
            </a:extLst>
          </p:cNvPr>
          <p:cNvSpPr/>
          <p:nvPr/>
        </p:nvSpPr>
        <p:spPr>
          <a:xfrm>
            <a:off x="0" y="0"/>
            <a:ext cx="1194000" cy="6858000"/>
          </a:xfrm>
          <a:prstGeom prst="rect">
            <a:avLst/>
          </a:prstGeom>
          <a:solidFill>
            <a:srgbClr val="FFEF62"/>
          </a:solidFill>
          <a:ln>
            <a:noFill/>
          </a:ln>
        </p:spPr>
        <p:txBody>
          <a:bodyPr spcFirstLastPara="1" wrap="square" lIns="121900" tIns="121900" rIns="121900" bIns="121900" anchor="ctr" anchorCtr="0">
            <a:noAutofit/>
          </a:bodyPr>
          <a:lstStyle/>
          <a:p>
            <a:endParaRPr sz="2400"/>
          </a:p>
        </p:txBody>
      </p:sp>
      <p:sp>
        <p:nvSpPr>
          <p:cNvPr id="12" name="Google Shape;65;p14">
            <a:extLst>
              <a:ext uri="{FF2B5EF4-FFF2-40B4-BE49-F238E27FC236}">
                <a16:creationId xmlns:a16="http://schemas.microsoft.com/office/drawing/2014/main" id="{5697995E-F83B-4252-8EAF-BD7F25888E5C}"/>
              </a:ext>
            </a:extLst>
          </p:cNvPr>
          <p:cNvSpPr txBox="1"/>
          <p:nvPr/>
        </p:nvSpPr>
        <p:spPr>
          <a:xfrm>
            <a:off x="126132" y="14047"/>
            <a:ext cx="853600" cy="663200"/>
          </a:xfrm>
          <a:prstGeom prst="rect">
            <a:avLst/>
          </a:prstGeom>
          <a:noFill/>
          <a:ln>
            <a:noFill/>
          </a:ln>
        </p:spPr>
        <p:txBody>
          <a:bodyPr spcFirstLastPara="1" wrap="square" lIns="121900" tIns="121900" rIns="121900" bIns="121900" anchor="t" anchorCtr="0">
            <a:noAutofit/>
          </a:bodyPr>
          <a:lstStyle/>
          <a:p>
            <a:r>
              <a:rPr lang="en" sz="3867">
                <a:latin typeface="Oswald Regular"/>
                <a:ea typeface="Oswald Regular"/>
                <a:cs typeface="Oswald Regular"/>
                <a:sym typeface="Oswald Regular"/>
              </a:rPr>
              <a:t>13</a:t>
            </a:r>
            <a:endParaRPr sz="3867">
              <a:latin typeface="Oswald Regular"/>
              <a:ea typeface="Oswald Regular"/>
              <a:cs typeface="Oswald Regular"/>
              <a:sym typeface="Oswald Regular"/>
            </a:endParaRPr>
          </a:p>
        </p:txBody>
      </p:sp>
      <p:sp>
        <p:nvSpPr>
          <p:cNvPr id="37" name="Rectangle 36">
            <a:extLst>
              <a:ext uri="{FF2B5EF4-FFF2-40B4-BE49-F238E27FC236}">
                <a16:creationId xmlns:a16="http://schemas.microsoft.com/office/drawing/2014/main" id="{ABAF3CB9-0B0E-481B-B77D-0021E2E72D4F}"/>
              </a:ext>
            </a:extLst>
          </p:cNvPr>
          <p:cNvSpPr/>
          <p:nvPr/>
        </p:nvSpPr>
        <p:spPr>
          <a:xfrm>
            <a:off x="1365307" y="2696802"/>
            <a:ext cx="1994559" cy="2025691"/>
          </a:xfrm>
          <a:prstGeom prst="rect">
            <a:avLst/>
          </a:prstGeom>
          <a:solidFill>
            <a:srgbClr val="EEBA2B"/>
          </a:solidFill>
          <a:ln w="28575">
            <a:solidFill>
              <a:srgbClr val="EEBA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a:solidFill>
                  <a:schemeClr val="bg1"/>
                </a:solidFill>
                <a:latin typeface="Oswald Regular" panose="020B0604020202020204" charset="0"/>
              </a:rPr>
              <a:t>Weakest Area : </a:t>
            </a:r>
            <a:r>
              <a:rPr lang="en-GB" sz="2800">
                <a:solidFill>
                  <a:schemeClr val="bg1"/>
                </a:solidFill>
                <a:latin typeface="Oswald Regular" panose="020B0604020202020204" charset="0"/>
              </a:rPr>
              <a:t>Taking Initiative</a:t>
            </a:r>
          </a:p>
        </p:txBody>
      </p:sp>
      <p:sp>
        <p:nvSpPr>
          <p:cNvPr id="38" name="Rectangle 37">
            <a:extLst>
              <a:ext uri="{FF2B5EF4-FFF2-40B4-BE49-F238E27FC236}">
                <a16:creationId xmlns:a16="http://schemas.microsoft.com/office/drawing/2014/main" id="{C09DAB48-5E54-4D27-9E5D-BEEDD83BD42D}"/>
              </a:ext>
            </a:extLst>
          </p:cNvPr>
          <p:cNvSpPr/>
          <p:nvPr/>
        </p:nvSpPr>
        <p:spPr>
          <a:xfrm>
            <a:off x="3958845" y="4652515"/>
            <a:ext cx="2282972" cy="1272143"/>
          </a:xfrm>
          <a:prstGeom prst="rect">
            <a:avLst/>
          </a:prstGeom>
          <a:solidFill>
            <a:srgbClr val="D86F0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latin typeface="Oswald" panose="00000500000000000000" pitchFamily="2" charset="0"/>
            </a:endParaRPr>
          </a:p>
        </p:txBody>
      </p:sp>
      <p:sp>
        <p:nvSpPr>
          <p:cNvPr id="39" name="Rectangle 38">
            <a:extLst>
              <a:ext uri="{FF2B5EF4-FFF2-40B4-BE49-F238E27FC236}">
                <a16:creationId xmlns:a16="http://schemas.microsoft.com/office/drawing/2014/main" id="{CCA41442-486F-47A0-8ECE-BFBF96098E77}"/>
              </a:ext>
            </a:extLst>
          </p:cNvPr>
          <p:cNvSpPr/>
          <p:nvPr/>
        </p:nvSpPr>
        <p:spPr>
          <a:xfrm>
            <a:off x="3897426" y="1084833"/>
            <a:ext cx="2294927" cy="1272143"/>
          </a:xfrm>
          <a:prstGeom prst="rect">
            <a:avLst/>
          </a:prstGeom>
          <a:solidFill>
            <a:srgbClr val="D86F0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latin typeface="Oswald" panose="00000500000000000000" pitchFamily="2" charset="0"/>
            </a:endParaRPr>
          </a:p>
        </p:txBody>
      </p:sp>
      <p:sp>
        <p:nvSpPr>
          <p:cNvPr id="40" name="Rectangle 39">
            <a:extLst>
              <a:ext uri="{FF2B5EF4-FFF2-40B4-BE49-F238E27FC236}">
                <a16:creationId xmlns:a16="http://schemas.microsoft.com/office/drawing/2014/main" id="{583DDAA0-6788-40F9-B7D1-4E6D32BB0763}"/>
              </a:ext>
            </a:extLst>
          </p:cNvPr>
          <p:cNvSpPr/>
          <p:nvPr/>
        </p:nvSpPr>
        <p:spPr>
          <a:xfrm>
            <a:off x="6641829" y="5400929"/>
            <a:ext cx="2089713" cy="1295738"/>
          </a:xfrm>
          <a:prstGeom prst="rect">
            <a:avLst/>
          </a:prstGeom>
          <a:solidFill>
            <a:srgbClr val="EEBA2B"/>
          </a:solidFill>
          <a:ln w="28575">
            <a:solidFill>
              <a:srgbClr val="EEBA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00">
              <a:latin typeface="Oswald" panose="00000500000000000000" pitchFamily="2" charset="0"/>
            </a:endParaRPr>
          </a:p>
        </p:txBody>
      </p:sp>
      <p:sp>
        <p:nvSpPr>
          <p:cNvPr id="41" name="Rectangle 40">
            <a:extLst>
              <a:ext uri="{FF2B5EF4-FFF2-40B4-BE49-F238E27FC236}">
                <a16:creationId xmlns:a16="http://schemas.microsoft.com/office/drawing/2014/main" id="{3B364AF7-FABE-4EDD-863F-9F503B99A7BD}"/>
              </a:ext>
            </a:extLst>
          </p:cNvPr>
          <p:cNvSpPr/>
          <p:nvPr/>
        </p:nvSpPr>
        <p:spPr>
          <a:xfrm>
            <a:off x="6585532" y="4305207"/>
            <a:ext cx="2215363" cy="791724"/>
          </a:xfrm>
          <a:prstGeom prst="rect">
            <a:avLst/>
          </a:prstGeom>
          <a:solidFill>
            <a:srgbClr val="EEBA2B"/>
          </a:solidFill>
          <a:ln w="28575">
            <a:solidFill>
              <a:srgbClr val="EEBA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00">
              <a:latin typeface="Oswald" panose="00000500000000000000" pitchFamily="2" charset="0"/>
            </a:endParaRPr>
          </a:p>
        </p:txBody>
      </p:sp>
      <p:grpSp>
        <p:nvGrpSpPr>
          <p:cNvPr id="44" name="Group 43">
            <a:extLst>
              <a:ext uri="{FF2B5EF4-FFF2-40B4-BE49-F238E27FC236}">
                <a16:creationId xmlns:a16="http://schemas.microsoft.com/office/drawing/2014/main" id="{5979D642-B8FE-4653-B7A2-62BF2DBD7D73}"/>
              </a:ext>
            </a:extLst>
          </p:cNvPr>
          <p:cNvGrpSpPr/>
          <p:nvPr/>
        </p:nvGrpSpPr>
        <p:grpSpPr>
          <a:xfrm>
            <a:off x="3240812" y="1763761"/>
            <a:ext cx="749211" cy="3592219"/>
            <a:chOff x="2356019" y="1832546"/>
            <a:chExt cx="1615420" cy="3340417"/>
          </a:xfrm>
          <a:solidFill>
            <a:srgbClr val="EEBA2B"/>
          </a:solidFill>
        </p:grpSpPr>
        <p:cxnSp>
          <p:nvCxnSpPr>
            <p:cNvPr id="45" name="Straight Connector 44">
              <a:extLst>
                <a:ext uri="{FF2B5EF4-FFF2-40B4-BE49-F238E27FC236}">
                  <a16:creationId xmlns:a16="http://schemas.microsoft.com/office/drawing/2014/main" id="{42E3C267-729E-4842-B2A1-A99BF101C75B}"/>
                </a:ext>
              </a:extLst>
            </p:cNvPr>
            <p:cNvCxnSpPr>
              <a:cxnSpLocks/>
            </p:cNvCxnSpPr>
            <p:nvPr/>
          </p:nvCxnSpPr>
          <p:spPr>
            <a:xfrm>
              <a:off x="3163729" y="1832546"/>
              <a:ext cx="0" cy="3340417"/>
            </a:xfrm>
            <a:prstGeom prst="line">
              <a:avLst/>
            </a:prstGeom>
            <a:grpFill/>
            <a:ln w="28575">
              <a:solidFill>
                <a:srgbClr val="EEBA2B"/>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B530410-D78E-47DD-AD40-56BFDF5B040F}"/>
                </a:ext>
              </a:extLst>
            </p:cNvPr>
            <p:cNvCxnSpPr>
              <a:cxnSpLocks/>
            </p:cNvCxnSpPr>
            <p:nvPr/>
          </p:nvCxnSpPr>
          <p:spPr>
            <a:xfrm flipH="1">
              <a:off x="2356019" y="3500740"/>
              <a:ext cx="807710" cy="0"/>
            </a:xfrm>
            <a:prstGeom prst="line">
              <a:avLst/>
            </a:prstGeom>
            <a:grpFill/>
            <a:ln w="28575">
              <a:solidFill>
                <a:srgbClr val="EEBA2B"/>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ABFFB48-FF76-4638-A7CB-1156765EF11C}"/>
                </a:ext>
              </a:extLst>
            </p:cNvPr>
            <p:cNvCxnSpPr>
              <a:cxnSpLocks/>
            </p:cNvCxnSpPr>
            <p:nvPr/>
          </p:nvCxnSpPr>
          <p:spPr>
            <a:xfrm flipH="1">
              <a:off x="3163729" y="1832546"/>
              <a:ext cx="807710" cy="0"/>
            </a:xfrm>
            <a:prstGeom prst="line">
              <a:avLst/>
            </a:prstGeom>
            <a:grpFill/>
            <a:ln w="28575">
              <a:solidFill>
                <a:srgbClr val="EEBA2B"/>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4DD5929-705F-428E-A368-CC7D1CDF0BB5}"/>
                </a:ext>
              </a:extLst>
            </p:cNvPr>
            <p:cNvCxnSpPr>
              <a:cxnSpLocks/>
            </p:cNvCxnSpPr>
            <p:nvPr/>
          </p:nvCxnSpPr>
          <p:spPr>
            <a:xfrm flipH="1">
              <a:off x="3134102" y="5172963"/>
              <a:ext cx="807710" cy="0"/>
            </a:xfrm>
            <a:prstGeom prst="line">
              <a:avLst/>
            </a:prstGeom>
            <a:grpFill/>
            <a:ln w="28575">
              <a:solidFill>
                <a:srgbClr val="EEBA2B"/>
              </a:solidFill>
            </a:ln>
          </p:spPr>
          <p:style>
            <a:lnRef idx="1">
              <a:schemeClr val="accent1"/>
            </a:lnRef>
            <a:fillRef idx="0">
              <a:schemeClr val="accent1"/>
            </a:fillRef>
            <a:effectRef idx="0">
              <a:schemeClr val="accent1"/>
            </a:effectRef>
            <a:fontRef idx="minor">
              <a:schemeClr val="tx1"/>
            </a:fontRef>
          </p:style>
        </p:cxnSp>
      </p:grpSp>
      <p:grpSp>
        <p:nvGrpSpPr>
          <p:cNvPr id="56" name="Group 55">
            <a:extLst>
              <a:ext uri="{FF2B5EF4-FFF2-40B4-BE49-F238E27FC236}">
                <a16:creationId xmlns:a16="http://schemas.microsoft.com/office/drawing/2014/main" id="{F3B664A6-0B9A-4E3F-B548-E6C3008FCF42}"/>
              </a:ext>
            </a:extLst>
          </p:cNvPr>
          <p:cNvGrpSpPr/>
          <p:nvPr/>
        </p:nvGrpSpPr>
        <p:grpSpPr>
          <a:xfrm>
            <a:off x="6149165" y="4879838"/>
            <a:ext cx="630800" cy="952292"/>
            <a:chOff x="4580206" y="1100503"/>
            <a:chExt cx="1239130" cy="1372187"/>
          </a:xfrm>
          <a:solidFill>
            <a:srgbClr val="EEBA2B"/>
          </a:solidFill>
        </p:grpSpPr>
        <p:cxnSp>
          <p:nvCxnSpPr>
            <p:cNvPr id="57" name="Straight Connector 56">
              <a:extLst>
                <a:ext uri="{FF2B5EF4-FFF2-40B4-BE49-F238E27FC236}">
                  <a16:creationId xmlns:a16="http://schemas.microsoft.com/office/drawing/2014/main" id="{BF9DB2C4-57C6-4000-A9FB-8C0E8FB5CB82}"/>
                </a:ext>
              </a:extLst>
            </p:cNvPr>
            <p:cNvCxnSpPr>
              <a:cxnSpLocks/>
            </p:cNvCxnSpPr>
            <p:nvPr/>
          </p:nvCxnSpPr>
          <p:spPr>
            <a:xfrm>
              <a:off x="5212080" y="1100503"/>
              <a:ext cx="0" cy="1372187"/>
            </a:xfrm>
            <a:prstGeom prst="line">
              <a:avLst/>
            </a:prstGeom>
            <a:grpFill/>
            <a:ln w="28575">
              <a:solidFill>
                <a:srgbClr val="EEBA2B"/>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C12BC05-779E-4ABD-95BE-1C59DE4246ED}"/>
                </a:ext>
              </a:extLst>
            </p:cNvPr>
            <p:cNvCxnSpPr>
              <a:cxnSpLocks/>
            </p:cNvCxnSpPr>
            <p:nvPr/>
          </p:nvCxnSpPr>
          <p:spPr>
            <a:xfrm flipH="1">
              <a:off x="4580206" y="1786596"/>
              <a:ext cx="631874" cy="0"/>
            </a:xfrm>
            <a:prstGeom prst="line">
              <a:avLst/>
            </a:prstGeom>
            <a:grpFill/>
            <a:ln w="28575">
              <a:solidFill>
                <a:srgbClr val="EEBA2B"/>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B2CC0B66-F16F-47CE-A9E1-188D71D58F6B}"/>
                </a:ext>
              </a:extLst>
            </p:cNvPr>
            <p:cNvCxnSpPr>
              <a:cxnSpLocks/>
            </p:cNvCxnSpPr>
            <p:nvPr/>
          </p:nvCxnSpPr>
          <p:spPr>
            <a:xfrm flipH="1">
              <a:off x="5212080" y="1100503"/>
              <a:ext cx="607256" cy="0"/>
            </a:xfrm>
            <a:prstGeom prst="line">
              <a:avLst/>
            </a:prstGeom>
            <a:grpFill/>
            <a:ln w="28575">
              <a:solidFill>
                <a:srgbClr val="EEBA2B"/>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A1FC5F3A-74A9-49EA-84B6-040BC3A60EA7}"/>
                </a:ext>
              </a:extLst>
            </p:cNvPr>
            <p:cNvCxnSpPr>
              <a:cxnSpLocks/>
            </p:cNvCxnSpPr>
            <p:nvPr/>
          </p:nvCxnSpPr>
          <p:spPr>
            <a:xfrm flipH="1">
              <a:off x="5212080" y="2472690"/>
              <a:ext cx="607256" cy="0"/>
            </a:xfrm>
            <a:prstGeom prst="line">
              <a:avLst/>
            </a:prstGeom>
            <a:grpFill/>
            <a:ln w="28575">
              <a:solidFill>
                <a:srgbClr val="EEBA2B"/>
              </a:solidFill>
            </a:ln>
          </p:spPr>
          <p:style>
            <a:lnRef idx="1">
              <a:schemeClr val="accent1"/>
            </a:lnRef>
            <a:fillRef idx="0">
              <a:schemeClr val="accent1"/>
            </a:fillRef>
            <a:effectRef idx="0">
              <a:schemeClr val="accent1"/>
            </a:effectRef>
            <a:fontRef idx="minor">
              <a:schemeClr val="tx1"/>
            </a:fontRef>
          </p:style>
        </p:cxnSp>
      </p:grpSp>
      <p:sp>
        <p:nvSpPr>
          <p:cNvPr id="28" name="Rectangle 27">
            <a:extLst>
              <a:ext uri="{FF2B5EF4-FFF2-40B4-BE49-F238E27FC236}">
                <a16:creationId xmlns:a16="http://schemas.microsoft.com/office/drawing/2014/main" id="{C92AB6B9-9599-4460-B37E-E3502251287D}"/>
              </a:ext>
            </a:extLst>
          </p:cNvPr>
          <p:cNvSpPr/>
          <p:nvPr/>
        </p:nvSpPr>
        <p:spPr>
          <a:xfrm>
            <a:off x="3897426" y="3174266"/>
            <a:ext cx="1727520" cy="658587"/>
          </a:xfrm>
          <a:prstGeom prst="rect">
            <a:avLst/>
          </a:prstGeom>
          <a:solidFill>
            <a:srgbClr val="D86F0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bg1"/>
              </a:solidFill>
              <a:latin typeface="Oswald Regular" panose="020B0604020202020204" charset="0"/>
              <a:cs typeface="Arial"/>
            </a:endParaRPr>
          </a:p>
        </p:txBody>
      </p:sp>
      <p:cxnSp>
        <p:nvCxnSpPr>
          <p:cNvPr id="5" name="Straight Connector 4">
            <a:extLst>
              <a:ext uri="{FF2B5EF4-FFF2-40B4-BE49-F238E27FC236}">
                <a16:creationId xmlns:a16="http://schemas.microsoft.com/office/drawing/2014/main" id="{D4B518B2-4C7A-423B-BC69-9BF6ACF6E95B}"/>
              </a:ext>
            </a:extLst>
          </p:cNvPr>
          <p:cNvCxnSpPr/>
          <p:nvPr/>
        </p:nvCxnSpPr>
        <p:spPr>
          <a:xfrm>
            <a:off x="3459511" y="3557704"/>
            <a:ext cx="468280" cy="0"/>
          </a:xfrm>
          <a:prstGeom prst="line">
            <a:avLst/>
          </a:prstGeom>
          <a:ln w="28575">
            <a:solidFill>
              <a:srgbClr val="EEBA2B"/>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22AFF0D4-C6F6-479D-9E3C-9585D674AF1A}"/>
              </a:ext>
            </a:extLst>
          </p:cNvPr>
          <p:cNvSpPr/>
          <p:nvPr/>
        </p:nvSpPr>
        <p:spPr>
          <a:xfrm>
            <a:off x="6599462" y="2091367"/>
            <a:ext cx="2661785" cy="747308"/>
          </a:xfrm>
          <a:prstGeom prst="rect">
            <a:avLst/>
          </a:prstGeom>
          <a:solidFill>
            <a:srgbClr val="EEBA2B"/>
          </a:solidFill>
          <a:ln w="28575">
            <a:solidFill>
              <a:srgbClr val="EEBA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00">
              <a:latin typeface="Oswald" panose="00000500000000000000" pitchFamily="2" charset="0"/>
            </a:endParaRPr>
          </a:p>
        </p:txBody>
      </p:sp>
      <p:sp>
        <p:nvSpPr>
          <p:cNvPr id="42" name="Rectangle 41">
            <a:extLst>
              <a:ext uri="{FF2B5EF4-FFF2-40B4-BE49-F238E27FC236}">
                <a16:creationId xmlns:a16="http://schemas.microsoft.com/office/drawing/2014/main" id="{94853E93-CEDF-4C9E-8DDC-8EDBB8FE5198}"/>
              </a:ext>
            </a:extLst>
          </p:cNvPr>
          <p:cNvSpPr/>
          <p:nvPr/>
        </p:nvSpPr>
        <p:spPr>
          <a:xfrm>
            <a:off x="6599462" y="974771"/>
            <a:ext cx="2627303" cy="693094"/>
          </a:xfrm>
          <a:prstGeom prst="rect">
            <a:avLst/>
          </a:prstGeom>
          <a:solidFill>
            <a:srgbClr val="EEBA2B"/>
          </a:solidFill>
          <a:ln w="28575">
            <a:solidFill>
              <a:srgbClr val="EEBA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00">
              <a:latin typeface="Oswald" panose="00000500000000000000" pitchFamily="2" charset="0"/>
            </a:endParaRPr>
          </a:p>
        </p:txBody>
      </p:sp>
      <p:grpSp>
        <p:nvGrpSpPr>
          <p:cNvPr id="61" name="Group 60">
            <a:extLst>
              <a:ext uri="{FF2B5EF4-FFF2-40B4-BE49-F238E27FC236}">
                <a16:creationId xmlns:a16="http://schemas.microsoft.com/office/drawing/2014/main" id="{4B776808-027A-4B75-85D1-F4E22EA76B90}"/>
              </a:ext>
            </a:extLst>
          </p:cNvPr>
          <p:cNvGrpSpPr/>
          <p:nvPr/>
        </p:nvGrpSpPr>
        <p:grpSpPr>
          <a:xfrm>
            <a:off x="6149165" y="1244759"/>
            <a:ext cx="604863" cy="952292"/>
            <a:chOff x="4631156" y="1100503"/>
            <a:chExt cx="1188180" cy="1372187"/>
          </a:xfrm>
          <a:solidFill>
            <a:srgbClr val="EEBA2B"/>
          </a:solidFill>
        </p:grpSpPr>
        <p:cxnSp>
          <p:nvCxnSpPr>
            <p:cNvPr id="62" name="Straight Connector 61">
              <a:extLst>
                <a:ext uri="{FF2B5EF4-FFF2-40B4-BE49-F238E27FC236}">
                  <a16:creationId xmlns:a16="http://schemas.microsoft.com/office/drawing/2014/main" id="{74954379-E108-4C7F-A185-49F6E91751D8}"/>
                </a:ext>
              </a:extLst>
            </p:cNvPr>
            <p:cNvCxnSpPr>
              <a:cxnSpLocks/>
            </p:cNvCxnSpPr>
            <p:nvPr/>
          </p:nvCxnSpPr>
          <p:spPr>
            <a:xfrm>
              <a:off x="5212080" y="1100503"/>
              <a:ext cx="0" cy="1372187"/>
            </a:xfrm>
            <a:prstGeom prst="line">
              <a:avLst/>
            </a:prstGeom>
            <a:grpFill/>
            <a:ln w="28575">
              <a:solidFill>
                <a:srgbClr val="EEBA2B"/>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B6075518-E094-4E66-A81D-3F88CC4ED3E6}"/>
                </a:ext>
              </a:extLst>
            </p:cNvPr>
            <p:cNvCxnSpPr>
              <a:cxnSpLocks/>
            </p:cNvCxnSpPr>
            <p:nvPr/>
          </p:nvCxnSpPr>
          <p:spPr>
            <a:xfrm flipH="1">
              <a:off x="4631156" y="1786597"/>
              <a:ext cx="580924" cy="0"/>
            </a:xfrm>
            <a:prstGeom prst="line">
              <a:avLst/>
            </a:prstGeom>
            <a:grpFill/>
            <a:ln w="28575">
              <a:solidFill>
                <a:srgbClr val="EEBA2B"/>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58929FB-8DBE-4074-A916-5E62CA8ECF98}"/>
                </a:ext>
              </a:extLst>
            </p:cNvPr>
            <p:cNvCxnSpPr>
              <a:cxnSpLocks/>
            </p:cNvCxnSpPr>
            <p:nvPr/>
          </p:nvCxnSpPr>
          <p:spPr>
            <a:xfrm flipH="1">
              <a:off x="5212080" y="1100503"/>
              <a:ext cx="607256" cy="0"/>
            </a:xfrm>
            <a:prstGeom prst="line">
              <a:avLst/>
            </a:prstGeom>
            <a:grpFill/>
            <a:ln w="28575">
              <a:solidFill>
                <a:srgbClr val="EEBA2B"/>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E0A057BC-FB55-4411-8430-396EB3699C5A}"/>
                </a:ext>
              </a:extLst>
            </p:cNvPr>
            <p:cNvCxnSpPr>
              <a:cxnSpLocks/>
            </p:cNvCxnSpPr>
            <p:nvPr/>
          </p:nvCxnSpPr>
          <p:spPr>
            <a:xfrm flipH="1">
              <a:off x="5212080" y="2472690"/>
              <a:ext cx="607256" cy="0"/>
            </a:xfrm>
            <a:prstGeom prst="line">
              <a:avLst/>
            </a:prstGeom>
            <a:grpFill/>
            <a:ln w="28575">
              <a:solidFill>
                <a:srgbClr val="EEBA2B"/>
              </a:solidFill>
            </a:ln>
          </p:spPr>
          <p:style>
            <a:lnRef idx="1">
              <a:schemeClr val="accent1"/>
            </a:lnRef>
            <a:fillRef idx="0">
              <a:schemeClr val="accent1"/>
            </a:fillRef>
            <a:effectRef idx="0">
              <a:schemeClr val="accent1"/>
            </a:effectRef>
            <a:fontRef idx="minor">
              <a:schemeClr val="tx1"/>
            </a:fontRef>
          </p:style>
        </p:cxnSp>
      </p:grpSp>
      <p:sp>
        <p:nvSpPr>
          <p:cNvPr id="74" name="Rectangle 73">
            <a:extLst>
              <a:ext uri="{FF2B5EF4-FFF2-40B4-BE49-F238E27FC236}">
                <a16:creationId xmlns:a16="http://schemas.microsoft.com/office/drawing/2014/main" id="{91E5BB41-9702-44EA-9012-501D45E81B47}"/>
              </a:ext>
            </a:extLst>
          </p:cNvPr>
          <p:cNvSpPr/>
          <p:nvPr/>
        </p:nvSpPr>
        <p:spPr>
          <a:xfrm>
            <a:off x="9154865" y="5312723"/>
            <a:ext cx="2874936" cy="639724"/>
          </a:xfrm>
          <a:prstGeom prst="rect">
            <a:avLst/>
          </a:prstGeom>
          <a:solidFill>
            <a:srgbClr val="D86F0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latin typeface="Oswald" panose="00000500000000000000" pitchFamily="2" charset="0"/>
            </a:endParaRPr>
          </a:p>
        </p:txBody>
      </p:sp>
      <p:sp>
        <p:nvSpPr>
          <p:cNvPr id="75" name="Rectangle 74">
            <a:extLst>
              <a:ext uri="{FF2B5EF4-FFF2-40B4-BE49-F238E27FC236}">
                <a16:creationId xmlns:a16="http://schemas.microsoft.com/office/drawing/2014/main" id="{9A88EA82-8850-4883-B87A-76FF1DF5F7E0}"/>
              </a:ext>
            </a:extLst>
          </p:cNvPr>
          <p:cNvSpPr/>
          <p:nvPr/>
        </p:nvSpPr>
        <p:spPr>
          <a:xfrm>
            <a:off x="9137799" y="6151396"/>
            <a:ext cx="2835993" cy="639724"/>
          </a:xfrm>
          <a:prstGeom prst="rect">
            <a:avLst/>
          </a:prstGeom>
          <a:solidFill>
            <a:srgbClr val="D86F0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latin typeface="Oswald" panose="00000500000000000000" pitchFamily="2" charset="0"/>
            </a:endParaRPr>
          </a:p>
        </p:txBody>
      </p:sp>
      <p:sp>
        <p:nvSpPr>
          <p:cNvPr id="76" name="Rectangle 75">
            <a:extLst>
              <a:ext uri="{FF2B5EF4-FFF2-40B4-BE49-F238E27FC236}">
                <a16:creationId xmlns:a16="http://schemas.microsoft.com/office/drawing/2014/main" id="{232D700C-5F4A-41EC-B04E-E75A53769796}"/>
              </a:ext>
            </a:extLst>
          </p:cNvPr>
          <p:cNvSpPr/>
          <p:nvPr/>
        </p:nvSpPr>
        <p:spPr>
          <a:xfrm>
            <a:off x="9137795" y="4628960"/>
            <a:ext cx="2836003" cy="609317"/>
          </a:xfrm>
          <a:prstGeom prst="rect">
            <a:avLst/>
          </a:prstGeom>
          <a:solidFill>
            <a:srgbClr val="D86F0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latin typeface="Oswald" panose="00000500000000000000" pitchFamily="2" charset="0"/>
            </a:endParaRPr>
          </a:p>
        </p:txBody>
      </p:sp>
      <p:grpSp>
        <p:nvGrpSpPr>
          <p:cNvPr id="3" name="Group 2">
            <a:extLst>
              <a:ext uri="{FF2B5EF4-FFF2-40B4-BE49-F238E27FC236}">
                <a16:creationId xmlns:a16="http://schemas.microsoft.com/office/drawing/2014/main" id="{68638BFB-9C5E-9C1C-49D2-378A82E823F7}"/>
              </a:ext>
            </a:extLst>
          </p:cNvPr>
          <p:cNvGrpSpPr/>
          <p:nvPr/>
        </p:nvGrpSpPr>
        <p:grpSpPr>
          <a:xfrm>
            <a:off x="8719804" y="3001821"/>
            <a:ext cx="3281197" cy="1643572"/>
            <a:chOff x="8731542" y="3236265"/>
            <a:chExt cx="2751494" cy="1643572"/>
          </a:xfrm>
        </p:grpSpPr>
        <p:sp>
          <p:nvSpPr>
            <p:cNvPr id="77" name="Rectangle 76">
              <a:extLst>
                <a:ext uri="{FF2B5EF4-FFF2-40B4-BE49-F238E27FC236}">
                  <a16:creationId xmlns:a16="http://schemas.microsoft.com/office/drawing/2014/main" id="{E6F333DC-D295-4422-AC6F-13749961DEED}"/>
                </a:ext>
              </a:extLst>
            </p:cNvPr>
            <p:cNvSpPr/>
            <p:nvPr/>
          </p:nvSpPr>
          <p:spPr>
            <a:xfrm>
              <a:off x="9179997" y="3930333"/>
              <a:ext cx="2303039" cy="609317"/>
            </a:xfrm>
            <a:prstGeom prst="rect">
              <a:avLst/>
            </a:prstGeom>
            <a:solidFill>
              <a:srgbClr val="D86F0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latin typeface="Oswald" panose="00000500000000000000" pitchFamily="2" charset="0"/>
              </a:endParaRPr>
            </a:p>
          </p:txBody>
        </p:sp>
        <p:sp>
          <p:nvSpPr>
            <p:cNvPr id="78" name="Rectangle 77">
              <a:extLst>
                <a:ext uri="{FF2B5EF4-FFF2-40B4-BE49-F238E27FC236}">
                  <a16:creationId xmlns:a16="http://schemas.microsoft.com/office/drawing/2014/main" id="{AB63AF4D-9517-4443-80BD-21B18562782D}"/>
                </a:ext>
              </a:extLst>
            </p:cNvPr>
            <p:cNvSpPr/>
            <p:nvPr/>
          </p:nvSpPr>
          <p:spPr>
            <a:xfrm>
              <a:off x="9178848" y="3236265"/>
              <a:ext cx="2270421" cy="555883"/>
            </a:xfrm>
            <a:prstGeom prst="rect">
              <a:avLst/>
            </a:prstGeom>
            <a:solidFill>
              <a:srgbClr val="D86F0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latin typeface="Oswald" panose="00000500000000000000" pitchFamily="2" charset="0"/>
              </a:endParaRPr>
            </a:p>
          </p:txBody>
        </p:sp>
        <p:grpSp>
          <p:nvGrpSpPr>
            <p:cNvPr id="79" name="Group 78">
              <a:extLst>
                <a:ext uri="{FF2B5EF4-FFF2-40B4-BE49-F238E27FC236}">
                  <a16:creationId xmlns:a16="http://schemas.microsoft.com/office/drawing/2014/main" id="{B6029FE2-AA2B-4624-A905-01AF53DE8C21}"/>
                </a:ext>
              </a:extLst>
            </p:cNvPr>
            <p:cNvGrpSpPr/>
            <p:nvPr/>
          </p:nvGrpSpPr>
          <p:grpSpPr>
            <a:xfrm>
              <a:off x="8893564" y="3557704"/>
              <a:ext cx="244237" cy="660428"/>
              <a:chOff x="4580206" y="1100503"/>
              <a:chExt cx="1239130" cy="1372187"/>
            </a:xfrm>
            <a:solidFill>
              <a:srgbClr val="EEBA2B"/>
            </a:solidFill>
          </p:grpSpPr>
          <p:cxnSp>
            <p:nvCxnSpPr>
              <p:cNvPr id="80" name="Straight Connector 79">
                <a:extLst>
                  <a:ext uri="{FF2B5EF4-FFF2-40B4-BE49-F238E27FC236}">
                    <a16:creationId xmlns:a16="http://schemas.microsoft.com/office/drawing/2014/main" id="{C495776C-0D06-43C5-9D47-5238FB2247FA}"/>
                  </a:ext>
                </a:extLst>
              </p:cNvPr>
              <p:cNvCxnSpPr>
                <a:cxnSpLocks/>
              </p:cNvCxnSpPr>
              <p:nvPr/>
            </p:nvCxnSpPr>
            <p:spPr>
              <a:xfrm>
                <a:off x="5212080" y="1100503"/>
                <a:ext cx="0" cy="1372187"/>
              </a:xfrm>
              <a:prstGeom prst="line">
                <a:avLst/>
              </a:prstGeom>
              <a:grpFill/>
              <a:ln w="28575">
                <a:solidFill>
                  <a:srgbClr val="EEBA2B"/>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34CC3F9-C62A-47AA-9903-A38327C3A47F}"/>
                  </a:ext>
                </a:extLst>
              </p:cNvPr>
              <p:cNvCxnSpPr>
                <a:cxnSpLocks/>
              </p:cNvCxnSpPr>
              <p:nvPr/>
            </p:nvCxnSpPr>
            <p:spPr>
              <a:xfrm flipH="1">
                <a:off x="4580206" y="1786596"/>
                <a:ext cx="631874" cy="0"/>
              </a:xfrm>
              <a:prstGeom prst="line">
                <a:avLst/>
              </a:prstGeom>
              <a:grpFill/>
              <a:ln w="28575">
                <a:solidFill>
                  <a:srgbClr val="EEBA2B"/>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C2099FD-38EB-413F-A4A9-780C3092B628}"/>
                  </a:ext>
                </a:extLst>
              </p:cNvPr>
              <p:cNvCxnSpPr>
                <a:cxnSpLocks/>
              </p:cNvCxnSpPr>
              <p:nvPr/>
            </p:nvCxnSpPr>
            <p:spPr>
              <a:xfrm flipH="1">
                <a:off x="5212080" y="1100503"/>
                <a:ext cx="607256" cy="0"/>
              </a:xfrm>
              <a:prstGeom prst="line">
                <a:avLst/>
              </a:prstGeom>
              <a:grpFill/>
              <a:ln w="28575">
                <a:solidFill>
                  <a:srgbClr val="EEBA2B"/>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6F6808CA-116E-443E-AE99-3E528AFF202E}"/>
                  </a:ext>
                </a:extLst>
              </p:cNvPr>
              <p:cNvCxnSpPr>
                <a:cxnSpLocks/>
              </p:cNvCxnSpPr>
              <p:nvPr/>
            </p:nvCxnSpPr>
            <p:spPr>
              <a:xfrm flipH="1">
                <a:off x="5212080" y="2472690"/>
                <a:ext cx="607256" cy="0"/>
              </a:xfrm>
              <a:prstGeom prst="line">
                <a:avLst/>
              </a:prstGeom>
              <a:grpFill/>
              <a:ln w="28575">
                <a:solidFill>
                  <a:srgbClr val="EEBA2B"/>
                </a:solidFill>
              </a:ln>
            </p:spPr>
            <p:style>
              <a:lnRef idx="1">
                <a:schemeClr val="accent1"/>
              </a:lnRef>
              <a:fillRef idx="0">
                <a:schemeClr val="accent1"/>
              </a:fillRef>
              <a:effectRef idx="0">
                <a:schemeClr val="accent1"/>
              </a:effectRef>
              <a:fontRef idx="minor">
                <a:schemeClr val="tx1"/>
              </a:fontRef>
            </p:style>
          </p:cxnSp>
        </p:grpSp>
        <p:cxnSp>
          <p:nvCxnSpPr>
            <p:cNvPr id="7" name="Straight Connector 6">
              <a:extLst>
                <a:ext uri="{FF2B5EF4-FFF2-40B4-BE49-F238E27FC236}">
                  <a16:creationId xmlns:a16="http://schemas.microsoft.com/office/drawing/2014/main" id="{CEB1B12B-62CB-42D0-887C-25530C8BD199}"/>
                </a:ext>
              </a:extLst>
            </p:cNvPr>
            <p:cNvCxnSpPr/>
            <p:nvPr/>
          </p:nvCxnSpPr>
          <p:spPr>
            <a:xfrm>
              <a:off x="8893564" y="3887917"/>
              <a:ext cx="0" cy="991920"/>
            </a:xfrm>
            <a:prstGeom prst="line">
              <a:avLst/>
            </a:prstGeom>
            <a:ln w="28575">
              <a:solidFill>
                <a:srgbClr val="EEBA2B"/>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25A7756-BBE4-40C1-8C48-49F41355D779}"/>
                </a:ext>
              </a:extLst>
            </p:cNvPr>
            <p:cNvCxnSpPr/>
            <p:nvPr/>
          </p:nvCxnSpPr>
          <p:spPr>
            <a:xfrm>
              <a:off x="8731542" y="4879837"/>
              <a:ext cx="162023"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84" name="Group 83">
            <a:extLst>
              <a:ext uri="{FF2B5EF4-FFF2-40B4-BE49-F238E27FC236}">
                <a16:creationId xmlns:a16="http://schemas.microsoft.com/office/drawing/2014/main" id="{FEC8B0FD-FC66-4FC1-816B-33F29A662869}"/>
              </a:ext>
            </a:extLst>
          </p:cNvPr>
          <p:cNvGrpSpPr/>
          <p:nvPr/>
        </p:nvGrpSpPr>
        <p:grpSpPr>
          <a:xfrm>
            <a:off x="8719804" y="5096930"/>
            <a:ext cx="403777" cy="1295739"/>
            <a:chOff x="4580206" y="1100503"/>
            <a:chExt cx="1239130" cy="1372187"/>
          </a:xfrm>
          <a:solidFill>
            <a:srgbClr val="EEBA2B"/>
          </a:solidFill>
        </p:grpSpPr>
        <p:cxnSp>
          <p:nvCxnSpPr>
            <p:cNvPr id="85" name="Straight Connector 84">
              <a:extLst>
                <a:ext uri="{FF2B5EF4-FFF2-40B4-BE49-F238E27FC236}">
                  <a16:creationId xmlns:a16="http://schemas.microsoft.com/office/drawing/2014/main" id="{24804446-A476-444E-83BB-3BB9F961EDD0}"/>
                </a:ext>
              </a:extLst>
            </p:cNvPr>
            <p:cNvCxnSpPr>
              <a:cxnSpLocks/>
            </p:cNvCxnSpPr>
            <p:nvPr/>
          </p:nvCxnSpPr>
          <p:spPr>
            <a:xfrm>
              <a:off x="5212080" y="1100503"/>
              <a:ext cx="0" cy="1372187"/>
            </a:xfrm>
            <a:prstGeom prst="line">
              <a:avLst/>
            </a:prstGeom>
            <a:grpFill/>
            <a:ln w="28575">
              <a:solidFill>
                <a:srgbClr val="EEBA2B"/>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B449A29C-F579-4274-89D8-7B65AC81926F}"/>
                </a:ext>
              </a:extLst>
            </p:cNvPr>
            <p:cNvCxnSpPr>
              <a:cxnSpLocks/>
            </p:cNvCxnSpPr>
            <p:nvPr/>
          </p:nvCxnSpPr>
          <p:spPr>
            <a:xfrm flipH="1">
              <a:off x="4580206" y="1786596"/>
              <a:ext cx="631874" cy="0"/>
            </a:xfrm>
            <a:prstGeom prst="line">
              <a:avLst/>
            </a:prstGeom>
            <a:grpFill/>
            <a:ln w="28575">
              <a:solidFill>
                <a:srgbClr val="EEBA2B"/>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71A7B44C-DF85-4B68-A679-499A0C8B2531}"/>
                </a:ext>
              </a:extLst>
            </p:cNvPr>
            <p:cNvCxnSpPr>
              <a:cxnSpLocks/>
            </p:cNvCxnSpPr>
            <p:nvPr/>
          </p:nvCxnSpPr>
          <p:spPr>
            <a:xfrm flipH="1">
              <a:off x="5212080" y="1100503"/>
              <a:ext cx="607256" cy="0"/>
            </a:xfrm>
            <a:prstGeom prst="line">
              <a:avLst/>
            </a:prstGeom>
            <a:grpFill/>
            <a:ln w="28575">
              <a:solidFill>
                <a:srgbClr val="EEBA2B"/>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6FD0081-4073-456D-892B-21A4E15F4CA7}"/>
                </a:ext>
              </a:extLst>
            </p:cNvPr>
            <p:cNvCxnSpPr>
              <a:cxnSpLocks/>
            </p:cNvCxnSpPr>
            <p:nvPr/>
          </p:nvCxnSpPr>
          <p:spPr>
            <a:xfrm flipH="1">
              <a:off x="5212080" y="2472690"/>
              <a:ext cx="607256" cy="0"/>
            </a:xfrm>
            <a:prstGeom prst="line">
              <a:avLst/>
            </a:prstGeom>
            <a:grpFill/>
            <a:ln w="28575">
              <a:solidFill>
                <a:srgbClr val="EEBA2B"/>
              </a:solidFill>
            </a:ln>
          </p:spPr>
          <p:style>
            <a:lnRef idx="1">
              <a:schemeClr val="accent1"/>
            </a:lnRef>
            <a:fillRef idx="0">
              <a:schemeClr val="accent1"/>
            </a:fillRef>
            <a:effectRef idx="0">
              <a:schemeClr val="accent1"/>
            </a:effectRef>
            <a:fontRef idx="minor">
              <a:schemeClr val="tx1"/>
            </a:fontRef>
          </p:style>
        </p:cxnSp>
      </p:grpSp>
      <p:cxnSp>
        <p:nvCxnSpPr>
          <p:cNvPr id="89" name="Straight Connector 88">
            <a:extLst>
              <a:ext uri="{FF2B5EF4-FFF2-40B4-BE49-F238E27FC236}">
                <a16:creationId xmlns:a16="http://schemas.microsoft.com/office/drawing/2014/main" id="{2FB8363D-63A8-45EE-BCE9-AED0C04D7667}"/>
              </a:ext>
            </a:extLst>
          </p:cNvPr>
          <p:cNvCxnSpPr>
            <a:cxnSpLocks/>
            <a:endCxn id="74" idx="1"/>
          </p:cNvCxnSpPr>
          <p:nvPr/>
        </p:nvCxnSpPr>
        <p:spPr>
          <a:xfrm>
            <a:off x="8908539" y="5630944"/>
            <a:ext cx="246326" cy="1641"/>
          </a:xfrm>
          <a:prstGeom prst="line">
            <a:avLst/>
          </a:prstGeom>
          <a:ln w="28575">
            <a:solidFill>
              <a:srgbClr val="EEBA2B"/>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11B6FB57-B02A-E1DF-21ED-E1296E9C5451}"/>
              </a:ext>
            </a:extLst>
          </p:cNvPr>
          <p:cNvSpPr/>
          <p:nvPr/>
        </p:nvSpPr>
        <p:spPr>
          <a:xfrm>
            <a:off x="9676044" y="1655639"/>
            <a:ext cx="2353758" cy="949504"/>
          </a:xfrm>
          <a:prstGeom prst="rect">
            <a:avLst/>
          </a:prstGeom>
          <a:solidFill>
            <a:srgbClr val="D86F0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latin typeface="Oswald" panose="00000500000000000000" pitchFamily="2" charset="0"/>
            </a:endParaRPr>
          </a:p>
        </p:txBody>
      </p:sp>
      <p:cxnSp>
        <p:nvCxnSpPr>
          <p:cNvPr id="14" name="Straight Connector 13">
            <a:extLst>
              <a:ext uri="{FF2B5EF4-FFF2-40B4-BE49-F238E27FC236}">
                <a16:creationId xmlns:a16="http://schemas.microsoft.com/office/drawing/2014/main" id="{0BBB24A5-E57E-D429-C76E-89851E0246FD}"/>
              </a:ext>
            </a:extLst>
          </p:cNvPr>
          <p:cNvCxnSpPr>
            <a:cxnSpLocks/>
          </p:cNvCxnSpPr>
          <p:nvPr/>
        </p:nvCxnSpPr>
        <p:spPr>
          <a:xfrm>
            <a:off x="9242116" y="2361821"/>
            <a:ext cx="433928"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7B05771-A07B-EBA8-C391-F228E6A163C9}"/>
              </a:ext>
            </a:extLst>
          </p:cNvPr>
          <p:cNvCxnSpPr>
            <a:cxnSpLocks/>
          </p:cNvCxnSpPr>
          <p:nvPr/>
        </p:nvCxnSpPr>
        <p:spPr>
          <a:xfrm flipH="1">
            <a:off x="5636954" y="3557705"/>
            <a:ext cx="295729" cy="0"/>
          </a:xfrm>
          <a:prstGeom prst="line">
            <a:avLst/>
          </a:prstGeom>
          <a:solidFill>
            <a:srgbClr val="EEBA2B"/>
          </a:solidFill>
          <a:ln w="28575">
            <a:solidFill>
              <a:srgbClr val="EEBA2B"/>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72C70F14-C255-3A95-5F7D-A6DD679786CB}"/>
              </a:ext>
            </a:extLst>
          </p:cNvPr>
          <p:cNvSpPr/>
          <p:nvPr/>
        </p:nvSpPr>
        <p:spPr>
          <a:xfrm>
            <a:off x="5944691" y="3193960"/>
            <a:ext cx="2215363" cy="791724"/>
          </a:xfrm>
          <a:prstGeom prst="rect">
            <a:avLst/>
          </a:prstGeom>
          <a:solidFill>
            <a:srgbClr val="EEBA2B"/>
          </a:solidFill>
          <a:ln w="28575">
            <a:solidFill>
              <a:srgbClr val="EEBA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00">
              <a:latin typeface="Oswald" panose="00000500000000000000" pitchFamily="2" charset="0"/>
            </a:endParaRPr>
          </a:p>
        </p:txBody>
      </p:sp>
      <p:sp>
        <p:nvSpPr>
          <p:cNvPr id="4" name="TextBox 3">
            <a:extLst>
              <a:ext uri="{FF2B5EF4-FFF2-40B4-BE49-F238E27FC236}">
                <a16:creationId xmlns:a16="http://schemas.microsoft.com/office/drawing/2014/main" id="{991A7D6D-3F70-BC32-1A57-D4B34FA263BD}"/>
              </a:ext>
            </a:extLst>
          </p:cNvPr>
          <p:cNvSpPr txBox="1"/>
          <p:nvPr/>
        </p:nvSpPr>
        <p:spPr>
          <a:xfrm>
            <a:off x="4245703" y="395232"/>
            <a:ext cx="1194001" cy="461665"/>
          </a:xfrm>
          <a:prstGeom prst="rect">
            <a:avLst/>
          </a:prstGeom>
          <a:noFill/>
        </p:spPr>
        <p:txBody>
          <a:bodyPr wrap="square" rtlCol="0">
            <a:spAutoFit/>
          </a:bodyPr>
          <a:lstStyle/>
          <a:p>
            <a:r>
              <a:rPr lang="en-IN" sz="2400">
                <a:latin typeface="Oswald" panose="00000500000000000000" pitchFamily="2" charset="0"/>
              </a:rPr>
              <a:t>Level 1</a:t>
            </a:r>
          </a:p>
        </p:txBody>
      </p:sp>
      <p:sp>
        <p:nvSpPr>
          <p:cNvPr id="6" name="TextBox 5">
            <a:extLst>
              <a:ext uri="{FF2B5EF4-FFF2-40B4-BE49-F238E27FC236}">
                <a16:creationId xmlns:a16="http://schemas.microsoft.com/office/drawing/2014/main" id="{354DF46A-F750-F7B0-A5D8-60674C999544}"/>
              </a:ext>
            </a:extLst>
          </p:cNvPr>
          <p:cNvSpPr txBox="1"/>
          <p:nvPr/>
        </p:nvSpPr>
        <p:spPr>
          <a:xfrm>
            <a:off x="7316112" y="395232"/>
            <a:ext cx="1194001" cy="461665"/>
          </a:xfrm>
          <a:prstGeom prst="rect">
            <a:avLst/>
          </a:prstGeom>
          <a:noFill/>
        </p:spPr>
        <p:txBody>
          <a:bodyPr wrap="square" rtlCol="0">
            <a:spAutoFit/>
          </a:bodyPr>
          <a:lstStyle/>
          <a:p>
            <a:r>
              <a:rPr lang="en-IN" sz="2400">
                <a:latin typeface="Oswald" panose="00000500000000000000" pitchFamily="2" charset="0"/>
              </a:rPr>
              <a:t>Level 2</a:t>
            </a:r>
          </a:p>
        </p:txBody>
      </p:sp>
      <p:sp>
        <p:nvSpPr>
          <p:cNvPr id="11" name="TextBox 10">
            <a:extLst>
              <a:ext uri="{FF2B5EF4-FFF2-40B4-BE49-F238E27FC236}">
                <a16:creationId xmlns:a16="http://schemas.microsoft.com/office/drawing/2014/main" id="{B86199E5-9D2F-F1F7-22E0-B6DB05CEE32B}"/>
              </a:ext>
            </a:extLst>
          </p:cNvPr>
          <p:cNvSpPr txBox="1"/>
          <p:nvPr/>
        </p:nvSpPr>
        <p:spPr>
          <a:xfrm>
            <a:off x="10508441" y="440781"/>
            <a:ext cx="1194001" cy="461665"/>
          </a:xfrm>
          <a:prstGeom prst="rect">
            <a:avLst/>
          </a:prstGeom>
          <a:noFill/>
        </p:spPr>
        <p:txBody>
          <a:bodyPr wrap="square" rtlCol="0">
            <a:spAutoFit/>
          </a:bodyPr>
          <a:lstStyle/>
          <a:p>
            <a:r>
              <a:rPr lang="en-IN" sz="2400">
                <a:latin typeface="Oswald" panose="00000500000000000000" pitchFamily="2" charset="0"/>
              </a:rPr>
              <a:t>Level 3</a:t>
            </a:r>
          </a:p>
        </p:txBody>
      </p:sp>
    </p:spTree>
    <p:extLst>
      <p:ext uri="{BB962C8B-B14F-4D97-AF65-F5344CB8AC3E}">
        <p14:creationId xmlns:p14="http://schemas.microsoft.com/office/powerpoint/2010/main" val="35975873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69996-34EF-43BB-AB0A-A6D5F5C35BED}"/>
              </a:ext>
            </a:extLst>
          </p:cNvPr>
          <p:cNvSpPr>
            <a:spLocks noGrp="1"/>
          </p:cNvSpPr>
          <p:nvPr>
            <p:ph type="title"/>
          </p:nvPr>
        </p:nvSpPr>
        <p:spPr>
          <a:xfrm>
            <a:off x="1213844" y="147986"/>
            <a:ext cx="8822204" cy="503402"/>
          </a:xfrm>
        </p:spPr>
        <p:txBody>
          <a:bodyPr>
            <a:noAutofit/>
          </a:bodyPr>
          <a:lstStyle/>
          <a:p>
            <a:r>
              <a:rPr lang="en-GB" sz="2000" dirty="0">
                <a:latin typeface="Oswald Regular" panose="020B0604020202020204" charset="0"/>
              </a:rPr>
              <a:t>Template</a:t>
            </a:r>
            <a:br>
              <a:rPr lang="en-GB" sz="2000" dirty="0">
                <a:latin typeface="Oswald Regular" panose="020B0604020202020204" charset="0"/>
              </a:rPr>
            </a:br>
            <a:r>
              <a:rPr lang="en-GB" sz="2000" dirty="0">
                <a:latin typeface="Oswald Regular" panose="020B0604020202020204" charset="0"/>
              </a:rPr>
              <a:t>Hypothesis Tree</a:t>
            </a:r>
          </a:p>
        </p:txBody>
      </p:sp>
      <p:sp>
        <p:nvSpPr>
          <p:cNvPr id="10" name="Google Shape;64;p14">
            <a:extLst>
              <a:ext uri="{FF2B5EF4-FFF2-40B4-BE49-F238E27FC236}">
                <a16:creationId xmlns:a16="http://schemas.microsoft.com/office/drawing/2014/main" id="{E300FC3D-5CBD-4986-87A4-A06D3CB20872}"/>
              </a:ext>
            </a:extLst>
          </p:cNvPr>
          <p:cNvSpPr/>
          <p:nvPr/>
        </p:nvSpPr>
        <p:spPr>
          <a:xfrm>
            <a:off x="0" y="0"/>
            <a:ext cx="1194000" cy="6858000"/>
          </a:xfrm>
          <a:prstGeom prst="rect">
            <a:avLst/>
          </a:prstGeom>
          <a:solidFill>
            <a:srgbClr val="FFEF62"/>
          </a:solidFill>
          <a:ln>
            <a:noFill/>
          </a:ln>
        </p:spPr>
        <p:txBody>
          <a:bodyPr spcFirstLastPara="1" wrap="square" lIns="121900" tIns="121900" rIns="121900" bIns="121900" anchor="ctr" anchorCtr="0">
            <a:noAutofit/>
          </a:bodyPr>
          <a:lstStyle/>
          <a:p>
            <a:endParaRPr sz="2400"/>
          </a:p>
        </p:txBody>
      </p:sp>
      <p:sp>
        <p:nvSpPr>
          <p:cNvPr id="12" name="Google Shape;65;p14">
            <a:extLst>
              <a:ext uri="{FF2B5EF4-FFF2-40B4-BE49-F238E27FC236}">
                <a16:creationId xmlns:a16="http://schemas.microsoft.com/office/drawing/2014/main" id="{5697995E-F83B-4252-8EAF-BD7F25888E5C}"/>
              </a:ext>
            </a:extLst>
          </p:cNvPr>
          <p:cNvSpPr txBox="1"/>
          <p:nvPr/>
        </p:nvSpPr>
        <p:spPr>
          <a:xfrm>
            <a:off x="126132" y="14047"/>
            <a:ext cx="853600" cy="663200"/>
          </a:xfrm>
          <a:prstGeom prst="rect">
            <a:avLst/>
          </a:prstGeom>
          <a:noFill/>
          <a:ln>
            <a:noFill/>
          </a:ln>
        </p:spPr>
        <p:txBody>
          <a:bodyPr spcFirstLastPara="1" wrap="square" lIns="121900" tIns="121900" rIns="121900" bIns="121900" anchor="t" anchorCtr="0">
            <a:noAutofit/>
          </a:bodyPr>
          <a:lstStyle/>
          <a:p>
            <a:r>
              <a:rPr lang="en" sz="3867" dirty="0">
                <a:latin typeface="Oswald Regular"/>
                <a:ea typeface="Oswald Regular"/>
                <a:cs typeface="Oswald Regular"/>
                <a:sym typeface="Oswald Regular"/>
              </a:rPr>
              <a:t>14</a:t>
            </a:r>
            <a:endParaRPr sz="3867" dirty="0">
              <a:latin typeface="Oswald Regular"/>
              <a:ea typeface="Oswald Regular"/>
              <a:cs typeface="Oswald Regular"/>
              <a:sym typeface="Oswald Regular"/>
            </a:endParaRPr>
          </a:p>
        </p:txBody>
      </p:sp>
      <p:sp>
        <p:nvSpPr>
          <p:cNvPr id="37" name="Rectangle 36">
            <a:extLst>
              <a:ext uri="{FF2B5EF4-FFF2-40B4-BE49-F238E27FC236}">
                <a16:creationId xmlns:a16="http://schemas.microsoft.com/office/drawing/2014/main" id="{ABAF3CB9-0B0E-481B-B77D-0021E2E72D4F}"/>
              </a:ext>
            </a:extLst>
          </p:cNvPr>
          <p:cNvSpPr/>
          <p:nvPr/>
        </p:nvSpPr>
        <p:spPr>
          <a:xfrm>
            <a:off x="1365307" y="2696802"/>
            <a:ext cx="1994559" cy="2025691"/>
          </a:xfrm>
          <a:prstGeom prst="rect">
            <a:avLst/>
          </a:prstGeom>
          <a:solidFill>
            <a:srgbClr val="EEBA2B"/>
          </a:solidFill>
          <a:ln w="28575">
            <a:solidFill>
              <a:srgbClr val="EEBA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bg1"/>
                </a:solidFill>
                <a:latin typeface="Oswald Regular" panose="020B0604020202020204" charset="0"/>
              </a:rPr>
              <a:t>Strongest Area : </a:t>
            </a:r>
            <a:endParaRPr lang="en-GB" sz="2800" dirty="0">
              <a:solidFill>
                <a:schemeClr val="bg1"/>
              </a:solidFill>
              <a:latin typeface="Oswald Regular" panose="020B0604020202020204" charset="0"/>
            </a:endParaRPr>
          </a:p>
          <a:p>
            <a:pPr algn="ctr"/>
            <a:r>
              <a:rPr lang="en-GB" sz="2800" dirty="0">
                <a:solidFill>
                  <a:schemeClr val="bg1"/>
                </a:solidFill>
                <a:latin typeface="Oswald Regular" panose="020B0604020202020204" charset="0"/>
              </a:rPr>
              <a:t>Assertiveness</a:t>
            </a:r>
          </a:p>
        </p:txBody>
      </p:sp>
      <p:sp>
        <p:nvSpPr>
          <p:cNvPr id="38" name="Rectangle 37">
            <a:extLst>
              <a:ext uri="{FF2B5EF4-FFF2-40B4-BE49-F238E27FC236}">
                <a16:creationId xmlns:a16="http://schemas.microsoft.com/office/drawing/2014/main" id="{C09DAB48-5E54-4D27-9E5D-BEEDD83BD42D}"/>
              </a:ext>
            </a:extLst>
          </p:cNvPr>
          <p:cNvSpPr/>
          <p:nvPr/>
        </p:nvSpPr>
        <p:spPr>
          <a:xfrm>
            <a:off x="3958845" y="4652515"/>
            <a:ext cx="2282972" cy="1272143"/>
          </a:xfrm>
          <a:prstGeom prst="rect">
            <a:avLst/>
          </a:prstGeom>
          <a:solidFill>
            <a:srgbClr val="D86F0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latin typeface="Oswald" panose="00000500000000000000" pitchFamily="2" charset="0"/>
            </a:endParaRPr>
          </a:p>
        </p:txBody>
      </p:sp>
      <p:sp>
        <p:nvSpPr>
          <p:cNvPr id="39" name="Rectangle 38">
            <a:extLst>
              <a:ext uri="{FF2B5EF4-FFF2-40B4-BE49-F238E27FC236}">
                <a16:creationId xmlns:a16="http://schemas.microsoft.com/office/drawing/2014/main" id="{CCA41442-486F-47A0-8ECE-BFBF96098E77}"/>
              </a:ext>
            </a:extLst>
          </p:cNvPr>
          <p:cNvSpPr/>
          <p:nvPr/>
        </p:nvSpPr>
        <p:spPr>
          <a:xfrm>
            <a:off x="3897426" y="1084833"/>
            <a:ext cx="2294927" cy="1272143"/>
          </a:xfrm>
          <a:prstGeom prst="rect">
            <a:avLst/>
          </a:prstGeom>
          <a:solidFill>
            <a:srgbClr val="D86F0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latin typeface="Oswald" panose="00000500000000000000" pitchFamily="2" charset="0"/>
            </a:endParaRPr>
          </a:p>
        </p:txBody>
      </p:sp>
      <p:sp>
        <p:nvSpPr>
          <p:cNvPr id="40" name="Rectangle 39">
            <a:extLst>
              <a:ext uri="{FF2B5EF4-FFF2-40B4-BE49-F238E27FC236}">
                <a16:creationId xmlns:a16="http://schemas.microsoft.com/office/drawing/2014/main" id="{583DDAA0-6788-40F9-B7D1-4E6D32BB0763}"/>
              </a:ext>
            </a:extLst>
          </p:cNvPr>
          <p:cNvSpPr/>
          <p:nvPr/>
        </p:nvSpPr>
        <p:spPr>
          <a:xfrm>
            <a:off x="6641829" y="5400929"/>
            <a:ext cx="2089713" cy="1295738"/>
          </a:xfrm>
          <a:prstGeom prst="rect">
            <a:avLst/>
          </a:prstGeom>
          <a:solidFill>
            <a:srgbClr val="EEBA2B"/>
          </a:solidFill>
          <a:ln w="28575">
            <a:solidFill>
              <a:srgbClr val="EEBA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00">
              <a:latin typeface="Oswald" panose="00000500000000000000" pitchFamily="2" charset="0"/>
            </a:endParaRPr>
          </a:p>
        </p:txBody>
      </p:sp>
      <p:sp>
        <p:nvSpPr>
          <p:cNvPr id="41" name="Rectangle 40">
            <a:extLst>
              <a:ext uri="{FF2B5EF4-FFF2-40B4-BE49-F238E27FC236}">
                <a16:creationId xmlns:a16="http://schemas.microsoft.com/office/drawing/2014/main" id="{3B364AF7-FABE-4EDD-863F-9F503B99A7BD}"/>
              </a:ext>
            </a:extLst>
          </p:cNvPr>
          <p:cNvSpPr/>
          <p:nvPr/>
        </p:nvSpPr>
        <p:spPr>
          <a:xfrm>
            <a:off x="6585532" y="4305207"/>
            <a:ext cx="2215363" cy="791724"/>
          </a:xfrm>
          <a:prstGeom prst="rect">
            <a:avLst/>
          </a:prstGeom>
          <a:solidFill>
            <a:srgbClr val="EEBA2B"/>
          </a:solidFill>
          <a:ln w="28575">
            <a:solidFill>
              <a:srgbClr val="EEBA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00">
              <a:latin typeface="Oswald" panose="00000500000000000000" pitchFamily="2" charset="0"/>
            </a:endParaRPr>
          </a:p>
        </p:txBody>
      </p:sp>
      <p:grpSp>
        <p:nvGrpSpPr>
          <p:cNvPr id="44" name="Group 43">
            <a:extLst>
              <a:ext uri="{FF2B5EF4-FFF2-40B4-BE49-F238E27FC236}">
                <a16:creationId xmlns:a16="http://schemas.microsoft.com/office/drawing/2014/main" id="{5979D642-B8FE-4653-B7A2-62BF2DBD7D73}"/>
              </a:ext>
            </a:extLst>
          </p:cNvPr>
          <p:cNvGrpSpPr/>
          <p:nvPr/>
        </p:nvGrpSpPr>
        <p:grpSpPr>
          <a:xfrm>
            <a:off x="3240812" y="1763761"/>
            <a:ext cx="749211" cy="3592219"/>
            <a:chOff x="2356019" y="1832546"/>
            <a:chExt cx="1615420" cy="3340417"/>
          </a:xfrm>
          <a:solidFill>
            <a:srgbClr val="EEBA2B"/>
          </a:solidFill>
        </p:grpSpPr>
        <p:cxnSp>
          <p:nvCxnSpPr>
            <p:cNvPr id="45" name="Straight Connector 44">
              <a:extLst>
                <a:ext uri="{FF2B5EF4-FFF2-40B4-BE49-F238E27FC236}">
                  <a16:creationId xmlns:a16="http://schemas.microsoft.com/office/drawing/2014/main" id="{42E3C267-729E-4842-B2A1-A99BF101C75B}"/>
                </a:ext>
              </a:extLst>
            </p:cNvPr>
            <p:cNvCxnSpPr>
              <a:cxnSpLocks/>
            </p:cNvCxnSpPr>
            <p:nvPr/>
          </p:nvCxnSpPr>
          <p:spPr>
            <a:xfrm>
              <a:off x="3163729" y="1832546"/>
              <a:ext cx="0" cy="3340417"/>
            </a:xfrm>
            <a:prstGeom prst="line">
              <a:avLst/>
            </a:prstGeom>
            <a:grpFill/>
            <a:ln w="28575">
              <a:solidFill>
                <a:srgbClr val="EEBA2B"/>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B530410-D78E-47DD-AD40-56BFDF5B040F}"/>
                </a:ext>
              </a:extLst>
            </p:cNvPr>
            <p:cNvCxnSpPr>
              <a:cxnSpLocks/>
            </p:cNvCxnSpPr>
            <p:nvPr/>
          </p:nvCxnSpPr>
          <p:spPr>
            <a:xfrm flipH="1">
              <a:off x="2356019" y="3500740"/>
              <a:ext cx="807710" cy="0"/>
            </a:xfrm>
            <a:prstGeom prst="line">
              <a:avLst/>
            </a:prstGeom>
            <a:grpFill/>
            <a:ln w="28575">
              <a:solidFill>
                <a:srgbClr val="EEBA2B"/>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ABFFB48-FF76-4638-A7CB-1156765EF11C}"/>
                </a:ext>
              </a:extLst>
            </p:cNvPr>
            <p:cNvCxnSpPr>
              <a:cxnSpLocks/>
            </p:cNvCxnSpPr>
            <p:nvPr/>
          </p:nvCxnSpPr>
          <p:spPr>
            <a:xfrm flipH="1">
              <a:off x="3163729" y="1832546"/>
              <a:ext cx="807710" cy="0"/>
            </a:xfrm>
            <a:prstGeom prst="line">
              <a:avLst/>
            </a:prstGeom>
            <a:grpFill/>
            <a:ln w="28575">
              <a:solidFill>
                <a:srgbClr val="EEBA2B"/>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4DD5929-705F-428E-A368-CC7D1CDF0BB5}"/>
                </a:ext>
              </a:extLst>
            </p:cNvPr>
            <p:cNvCxnSpPr>
              <a:cxnSpLocks/>
            </p:cNvCxnSpPr>
            <p:nvPr/>
          </p:nvCxnSpPr>
          <p:spPr>
            <a:xfrm flipH="1">
              <a:off x="3134102" y="5172963"/>
              <a:ext cx="807710" cy="0"/>
            </a:xfrm>
            <a:prstGeom prst="line">
              <a:avLst/>
            </a:prstGeom>
            <a:grpFill/>
            <a:ln w="28575">
              <a:solidFill>
                <a:srgbClr val="EEBA2B"/>
              </a:solidFill>
            </a:ln>
          </p:spPr>
          <p:style>
            <a:lnRef idx="1">
              <a:schemeClr val="accent1"/>
            </a:lnRef>
            <a:fillRef idx="0">
              <a:schemeClr val="accent1"/>
            </a:fillRef>
            <a:effectRef idx="0">
              <a:schemeClr val="accent1"/>
            </a:effectRef>
            <a:fontRef idx="minor">
              <a:schemeClr val="tx1"/>
            </a:fontRef>
          </p:style>
        </p:cxnSp>
      </p:grpSp>
      <p:grpSp>
        <p:nvGrpSpPr>
          <p:cNvPr id="56" name="Group 55">
            <a:extLst>
              <a:ext uri="{FF2B5EF4-FFF2-40B4-BE49-F238E27FC236}">
                <a16:creationId xmlns:a16="http://schemas.microsoft.com/office/drawing/2014/main" id="{F3B664A6-0B9A-4E3F-B548-E6C3008FCF42}"/>
              </a:ext>
            </a:extLst>
          </p:cNvPr>
          <p:cNvGrpSpPr/>
          <p:nvPr/>
        </p:nvGrpSpPr>
        <p:grpSpPr>
          <a:xfrm>
            <a:off x="6149165" y="4879838"/>
            <a:ext cx="630800" cy="952292"/>
            <a:chOff x="4580206" y="1100503"/>
            <a:chExt cx="1239130" cy="1372187"/>
          </a:xfrm>
          <a:solidFill>
            <a:srgbClr val="EEBA2B"/>
          </a:solidFill>
        </p:grpSpPr>
        <p:cxnSp>
          <p:nvCxnSpPr>
            <p:cNvPr id="57" name="Straight Connector 56">
              <a:extLst>
                <a:ext uri="{FF2B5EF4-FFF2-40B4-BE49-F238E27FC236}">
                  <a16:creationId xmlns:a16="http://schemas.microsoft.com/office/drawing/2014/main" id="{BF9DB2C4-57C6-4000-A9FB-8C0E8FB5CB82}"/>
                </a:ext>
              </a:extLst>
            </p:cNvPr>
            <p:cNvCxnSpPr>
              <a:cxnSpLocks/>
            </p:cNvCxnSpPr>
            <p:nvPr/>
          </p:nvCxnSpPr>
          <p:spPr>
            <a:xfrm>
              <a:off x="5212080" y="1100503"/>
              <a:ext cx="0" cy="1372187"/>
            </a:xfrm>
            <a:prstGeom prst="line">
              <a:avLst/>
            </a:prstGeom>
            <a:grpFill/>
            <a:ln w="28575">
              <a:solidFill>
                <a:srgbClr val="EEBA2B"/>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C12BC05-779E-4ABD-95BE-1C59DE4246ED}"/>
                </a:ext>
              </a:extLst>
            </p:cNvPr>
            <p:cNvCxnSpPr>
              <a:cxnSpLocks/>
            </p:cNvCxnSpPr>
            <p:nvPr/>
          </p:nvCxnSpPr>
          <p:spPr>
            <a:xfrm flipH="1">
              <a:off x="4580206" y="1786596"/>
              <a:ext cx="631874" cy="0"/>
            </a:xfrm>
            <a:prstGeom prst="line">
              <a:avLst/>
            </a:prstGeom>
            <a:grpFill/>
            <a:ln w="28575">
              <a:solidFill>
                <a:srgbClr val="EEBA2B"/>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B2CC0B66-F16F-47CE-A9E1-188D71D58F6B}"/>
                </a:ext>
              </a:extLst>
            </p:cNvPr>
            <p:cNvCxnSpPr>
              <a:cxnSpLocks/>
            </p:cNvCxnSpPr>
            <p:nvPr/>
          </p:nvCxnSpPr>
          <p:spPr>
            <a:xfrm flipH="1">
              <a:off x="5212080" y="1100503"/>
              <a:ext cx="607256" cy="0"/>
            </a:xfrm>
            <a:prstGeom prst="line">
              <a:avLst/>
            </a:prstGeom>
            <a:grpFill/>
            <a:ln w="28575">
              <a:solidFill>
                <a:srgbClr val="EEBA2B"/>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A1FC5F3A-74A9-49EA-84B6-040BC3A60EA7}"/>
                </a:ext>
              </a:extLst>
            </p:cNvPr>
            <p:cNvCxnSpPr>
              <a:cxnSpLocks/>
            </p:cNvCxnSpPr>
            <p:nvPr/>
          </p:nvCxnSpPr>
          <p:spPr>
            <a:xfrm flipH="1">
              <a:off x="5212080" y="2472690"/>
              <a:ext cx="607256" cy="0"/>
            </a:xfrm>
            <a:prstGeom prst="line">
              <a:avLst/>
            </a:prstGeom>
            <a:grpFill/>
            <a:ln w="28575">
              <a:solidFill>
                <a:srgbClr val="EEBA2B"/>
              </a:solidFill>
            </a:ln>
          </p:spPr>
          <p:style>
            <a:lnRef idx="1">
              <a:schemeClr val="accent1"/>
            </a:lnRef>
            <a:fillRef idx="0">
              <a:schemeClr val="accent1"/>
            </a:fillRef>
            <a:effectRef idx="0">
              <a:schemeClr val="accent1"/>
            </a:effectRef>
            <a:fontRef idx="minor">
              <a:schemeClr val="tx1"/>
            </a:fontRef>
          </p:style>
        </p:cxnSp>
      </p:grpSp>
      <p:sp>
        <p:nvSpPr>
          <p:cNvPr id="28" name="Rectangle 27">
            <a:extLst>
              <a:ext uri="{FF2B5EF4-FFF2-40B4-BE49-F238E27FC236}">
                <a16:creationId xmlns:a16="http://schemas.microsoft.com/office/drawing/2014/main" id="{C92AB6B9-9599-4460-B37E-E3502251287D}"/>
              </a:ext>
            </a:extLst>
          </p:cNvPr>
          <p:cNvSpPr/>
          <p:nvPr/>
        </p:nvSpPr>
        <p:spPr>
          <a:xfrm>
            <a:off x="3897426" y="3174266"/>
            <a:ext cx="1727520" cy="658587"/>
          </a:xfrm>
          <a:prstGeom prst="rect">
            <a:avLst/>
          </a:prstGeom>
          <a:solidFill>
            <a:srgbClr val="D86F0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bg1"/>
              </a:solidFill>
              <a:latin typeface="Oswald Regular" panose="020B0604020202020204" charset="0"/>
              <a:cs typeface="Arial"/>
            </a:endParaRPr>
          </a:p>
        </p:txBody>
      </p:sp>
      <p:cxnSp>
        <p:nvCxnSpPr>
          <p:cNvPr id="5" name="Straight Connector 4">
            <a:extLst>
              <a:ext uri="{FF2B5EF4-FFF2-40B4-BE49-F238E27FC236}">
                <a16:creationId xmlns:a16="http://schemas.microsoft.com/office/drawing/2014/main" id="{D4B518B2-4C7A-423B-BC69-9BF6ACF6E95B}"/>
              </a:ext>
            </a:extLst>
          </p:cNvPr>
          <p:cNvCxnSpPr/>
          <p:nvPr/>
        </p:nvCxnSpPr>
        <p:spPr>
          <a:xfrm>
            <a:off x="3459511" y="3557704"/>
            <a:ext cx="468280" cy="0"/>
          </a:xfrm>
          <a:prstGeom prst="line">
            <a:avLst/>
          </a:prstGeom>
          <a:ln w="28575">
            <a:solidFill>
              <a:srgbClr val="EEBA2B"/>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22AFF0D4-C6F6-479D-9E3C-9585D674AF1A}"/>
              </a:ext>
            </a:extLst>
          </p:cNvPr>
          <p:cNvSpPr/>
          <p:nvPr/>
        </p:nvSpPr>
        <p:spPr>
          <a:xfrm>
            <a:off x="6599462" y="2091367"/>
            <a:ext cx="2661785" cy="747308"/>
          </a:xfrm>
          <a:prstGeom prst="rect">
            <a:avLst/>
          </a:prstGeom>
          <a:solidFill>
            <a:srgbClr val="EEBA2B"/>
          </a:solidFill>
          <a:ln w="28575">
            <a:solidFill>
              <a:srgbClr val="EEBA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00">
              <a:latin typeface="Oswald" panose="00000500000000000000" pitchFamily="2" charset="0"/>
            </a:endParaRPr>
          </a:p>
        </p:txBody>
      </p:sp>
      <p:sp>
        <p:nvSpPr>
          <p:cNvPr id="42" name="Rectangle 41">
            <a:extLst>
              <a:ext uri="{FF2B5EF4-FFF2-40B4-BE49-F238E27FC236}">
                <a16:creationId xmlns:a16="http://schemas.microsoft.com/office/drawing/2014/main" id="{94853E93-CEDF-4C9E-8DDC-8EDBB8FE5198}"/>
              </a:ext>
            </a:extLst>
          </p:cNvPr>
          <p:cNvSpPr/>
          <p:nvPr/>
        </p:nvSpPr>
        <p:spPr>
          <a:xfrm>
            <a:off x="6599462" y="974771"/>
            <a:ext cx="2627303" cy="693094"/>
          </a:xfrm>
          <a:prstGeom prst="rect">
            <a:avLst/>
          </a:prstGeom>
          <a:solidFill>
            <a:srgbClr val="EEBA2B"/>
          </a:solidFill>
          <a:ln w="28575">
            <a:solidFill>
              <a:srgbClr val="EEBA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00">
              <a:latin typeface="Oswald" panose="00000500000000000000" pitchFamily="2" charset="0"/>
            </a:endParaRPr>
          </a:p>
        </p:txBody>
      </p:sp>
      <p:grpSp>
        <p:nvGrpSpPr>
          <p:cNvPr id="61" name="Group 60">
            <a:extLst>
              <a:ext uri="{FF2B5EF4-FFF2-40B4-BE49-F238E27FC236}">
                <a16:creationId xmlns:a16="http://schemas.microsoft.com/office/drawing/2014/main" id="{4B776808-027A-4B75-85D1-F4E22EA76B90}"/>
              </a:ext>
            </a:extLst>
          </p:cNvPr>
          <p:cNvGrpSpPr/>
          <p:nvPr/>
        </p:nvGrpSpPr>
        <p:grpSpPr>
          <a:xfrm>
            <a:off x="6149165" y="1244759"/>
            <a:ext cx="604863" cy="952292"/>
            <a:chOff x="4631156" y="1100503"/>
            <a:chExt cx="1188180" cy="1372187"/>
          </a:xfrm>
          <a:solidFill>
            <a:srgbClr val="EEBA2B"/>
          </a:solidFill>
        </p:grpSpPr>
        <p:cxnSp>
          <p:nvCxnSpPr>
            <p:cNvPr id="62" name="Straight Connector 61">
              <a:extLst>
                <a:ext uri="{FF2B5EF4-FFF2-40B4-BE49-F238E27FC236}">
                  <a16:creationId xmlns:a16="http://schemas.microsoft.com/office/drawing/2014/main" id="{74954379-E108-4C7F-A185-49F6E91751D8}"/>
                </a:ext>
              </a:extLst>
            </p:cNvPr>
            <p:cNvCxnSpPr>
              <a:cxnSpLocks/>
            </p:cNvCxnSpPr>
            <p:nvPr/>
          </p:nvCxnSpPr>
          <p:spPr>
            <a:xfrm>
              <a:off x="5212080" y="1100503"/>
              <a:ext cx="0" cy="1372187"/>
            </a:xfrm>
            <a:prstGeom prst="line">
              <a:avLst/>
            </a:prstGeom>
            <a:grpFill/>
            <a:ln w="28575">
              <a:solidFill>
                <a:srgbClr val="EEBA2B"/>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B6075518-E094-4E66-A81D-3F88CC4ED3E6}"/>
                </a:ext>
              </a:extLst>
            </p:cNvPr>
            <p:cNvCxnSpPr>
              <a:cxnSpLocks/>
            </p:cNvCxnSpPr>
            <p:nvPr/>
          </p:nvCxnSpPr>
          <p:spPr>
            <a:xfrm flipH="1">
              <a:off x="4631156" y="1786597"/>
              <a:ext cx="580924" cy="0"/>
            </a:xfrm>
            <a:prstGeom prst="line">
              <a:avLst/>
            </a:prstGeom>
            <a:grpFill/>
            <a:ln w="28575">
              <a:solidFill>
                <a:srgbClr val="EEBA2B"/>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58929FB-8DBE-4074-A916-5E62CA8ECF98}"/>
                </a:ext>
              </a:extLst>
            </p:cNvPr>
            <p:cNvCxnSpPr>
              <a:cxnSpLocks/>
            </p:cNvCxnSpPr>
            <p:nvPr/>
          </p:nvCxnSpPr>
          <p:spPr>
            <a:xfrm flipH="1">
              <a:off x="5212080" y="1100503"/>
              <a:ext cx="607256" cy="0"/>
            </a:xfrm>
            <a:prstGeom prst="line">
              <a:avLst/>
            </a:prstGeom>
            <a:grpFill/>
            <a:ln w="28575">
              <a:solidFill>
                <a:srgbClr val="EEBA2B"/>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E0A057BC-FB55-4411-8430-396EB3699C5A}"/>
                </a:ext>
              </a:extLst>
            </p:cNvPr>
            <p:cNvCxnSpPr>
              <a:cxnSpLocks/>
            </p:cNvCxnSpPr>
            <p:nvPr/>
          </p:nvCxnSpPr>
          <p:spPr>
            <a:xfrm flipH="1">
              <a:off x="5212080" y="2472690"/>
              <a:ext cx="607256" cy="0"/>
            </a:xfrm>
            <a:prstGeom prst="line">
              <a:avLst/>
            </a:prstGeom>
            <a:grpFill/>
            <a:ln w="28575">
              <a:solidFill>
                <a:srgbClr val="EEBA2B"/>
              </a:solidFill>
            </a:ln>
          </p:spPr>
          <p:style>
            <a:lnRef idx="1">
              <a:schemeClr val="accent1"/>
            </a:lnRef>
            <a:fillRef idx="0">
              <a:schemeClr val="accent1"/>
            </a:fillRef>
            <a:effectRef idx="0">
              <a:schemeClr val="accent1"/>
            </a:effectRef>
            <a:fontRef idx="minor">
              <a:schemeClr val="tx1"/>
            </a:fontRef>
          </p:style>
        </p:cxnSp>
      </p:grpSp>
      <p:sp>
        <p:nvSpPr>
          <p:cNvPr id="74" name="Rectangle 73">
            <a:extLst>
              <a:ext uri="{FF2B5EF4-FFF2-40B4-BE49-F238E27FC236}">
                <a16:creationId xmlns:a16="http://schemas.microsoft.com/office/drawing/2014/main" id="{91E5BB41-9702-44EA-9012-501D45E81B47}"/>
              </a:ext>
            </a:extLst>
          </p:cNvPr>
          <p:cNvSpPr/>
          <p:nvPr/>
        </p:nvSpPr>
        <p:spPr>
          <a:xfrm>
            <a:off x="9154865" y="5312723"/>
            <a:ext cx="2874936" cy="639724"/>
          </a:xfrm>
          <a:prstGeom prst="rect">
            <a:avLst/>
          </a:prstGeom>
          <a:solidFill>
            <a:srgbClr val="D86F0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latin typeface="Oswald" panose="00000500000000000000" pitchFamily="2" charset="0"/>
            </a:endParaRPr>
          </a:p>
        </p:txBody>
      </p:sp>
      <p:sp>
        <p:nvSpPr>
          <p:cNvPr id="75" name="Rectangle 74">
            <a:extLst>
              <a:ext uri="{FF2B5EF4-FFF2-40B4-BE49-F238E27FC236}">
                <a16:creationId xmlns:a16="http://schemas.microsoft.com/office/drawing/2014/main" id="{9A88EA82-8850-4883-B87A-76FF1DF5F7E0}"/>
              </a:ext>
            </a:extLst>
          </p:cNvPr>
          <p:cNvSpPr/>
          <p:nvPr/>
        </p:nvSpPr>
        <p:spPr>
          <a:xfrm>
            <a:off x="9137799" y="6151396"/>
            <a:ext cx="2835993" cy="639724"/>
          </a:xfrm>
          <a:prstGeom prst="rect">
            <a:avLst/>
          </a:prstGeom>
          <a:solidFill>
            <a:srgbClr val="D86F0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latin typeface="Oswald" panose="00000500000000000000" pitchFamily="2" charset="0"/>
            </a:endParaRPr>
          </a:p>
        </p:txBody>
      </p:sp>
      <p:sp>
        <p:nvSpPr>
          <p:cNvPr id="76" name="Rectangle 75">
            <a:extLst>
              <a:ext uri="{FF2B5EF4-FFF2-40B4-BE49-F238E27FC236}">
                <a16:creationId xmlns:a16="http://schemas.microsoft.com/office/drawing/2014/main" id="{232D700C-5F4A-41EC-B04E-E75A53769796}"/>
              </a:ext>
            </a:extLst>
          </p:cNvPr>
          <p:cNvSpPr/>
          <p:nvPr/>
        </p:nvSpPr>
        <p:spPr>
          <a:xfrm>
            <a:off x="9137795" y="4628960"/>
            <a:ext cx="2836003" cy="609317"/>
          </a:xfrm>
          <a:prstGeom prst="rect">
            <a:avLst/>
          </a:prstGeom>
          <a:solidFill>
            <a:srgbClr val="D86F0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latin typeface="Oswald" panose="00000500000000000000" pitchFamily="2" charset="0"/>
            </a:endParaRPr>
          </a:p>
        </p:txBody>
      </p:sp>
      <p:grpSp>
        <p:nvGrpSpPr>
          <p:cNvPr id="3" name="Group 2">
            <a:extLst>
              <a:ext uri="{FF2B5EF4-FFF2-40B4-BE49-F238E27FC236}">
                <a16:creationId xmlns:a16="http://schemas.microsoft.com/office/drawing/2014/main" id="{68638BFB-9C5E-9C1C-49D2-378A82E823F7}"/>
              </a:ext>
            </a:extLst>
          </p:cNvPr>
          <p:cNvGrpSpPr/>
          <p:nvPr/>
        </p:nvGrpSpPr>
        <p:grpSpPr>
          <a:xfrm>
            <a:off x="8719804" y="3001821"/>
            <a:ext cx="3281197" cy="1643572"/>
            <a:chOff x="8731542" y="3236265"/>
            <a:chExt cx="2751494" cy="1643572"/>
          </a:xfrm>
        </p:grpSpPr>
        <p:sp>
          <p:nvSpPr>
            <p:cNvPr id="77" name="Rectangle 76">
              <a:extLst>
                <a:ext uri="{FF2B5EF4-FFF2-40B4-BE49-F238E27FC236}">
                  <a16:creationId xmlns:a16="http://schemas.microsoft.com/office/drawing/2014/main" id="{E6F333DC-D295-4422-AC6F-13749961DEED}"/>
                </a:ext>
              </a:extLst>
            </p:cNvPr>
            <p:cNvSpPr/>
            <p:nvPr/>
          </p:nvSpPr>
          <p:spPr>
            <a:xfrm>
              <a:off x="9179997" y="3930333"/>
              <a:ext cx="2303039" cy="609317"/>
            </a:xfrm>
            <a:prstGeom prst="rect">
              <a:avLst/>
            </a:prstGeom>
            <a:solidFill>
              <a:srgbClr val="D86F0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latin typeface="Oswald" panose="00000500000000000000" pitchFamily="2" charset="0"/>
              </a:endParaRPr>
            </a:p>
          </p:txBody>
        </p:sp>
        <p:sp>
          <p:nvSpPr>
            <p:cNvPr id="78" name="Rectangle 77">
              <a:extLst>
                <a:ext uri="{FF2B5EF4-FFF2-40B4-BE49-F238E27FC236}">
                  <a16:creationId xmlns:a16="http://schemas.microsoft.com/office/drawing/2014/main" id="{AB63AF4D-9517-4443-80BD-21B18562782D}"/>
                </a:ext>
              </a:extLst>
            </p:cNvPr>
            <p:cNvSpPr/>
            <p:nvPr/>
          </p:nvSpPr>
          <p:spPr>
            <a:xfrm>
              <a:off x="9178848" y="3236265"/>
              <a:ext cx="2270421" cy="555883"/>
            </a:xfrm>
            <a:prstGeom prst="rect">
              <a:avLst/>
            </a:prstGeom>
            <a:solidFill>
              <a:srgbClr val="D86F0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latin typeface="Oswald" panose="00000500000000000000" pitchFamily="2" charset="0"/>
              </a:endParaRPr>
            </a:p>
          </p:txBody>
        </p:sp>
        <p:grpSp>
          <p:nvGrpSpPr>
            <p:cNvPr id="79" name="Group 78">
              <a:extLst>
                <a:ext uri="{FF2B5EF4-FFF2-40B4-BE49-F238E27FC236}">
                  <a16:creationId xmlns:a16="http://schemas.microsoft.com/office/drawing/2014/main" id="{B6029FE2-AA2B-4624-A905-01AF53DE8C21}"/>
                </a:ext>
              </a:extLst>
            </p:cNvPr>
            <p:cNvGrpSpPr/>
            <p:nvPr/>
          </p:nvGrpSpPr>
          <p:grpSpPr>
            <a:xfrm>
              <a:off x="8893564" y="3557704"/>
              <a:ext cx="244237" cy="660428"/>
              <a:chOff x="4580206" y="1100503"/>
              <a:chExt cx="1239130" cy="1372187"/>
            </a:xfrm>
            <a:solidFill>
              <a:srgbClr val="EEBA2B"/>
            </a:solidFill>
          </p:grpSpPr>
          <p:cxnSp>
            <p:nvCxnSpPr>
              <p:cNvPr id="80" name="Straight Connector 79">
                <a:extLst>
                  <a:ext uri="{FF2B5EF4-FFF2-40B4-BE49-F238E27FC236}">
                    <a16:creationId xmlns:a16="http://schemas.microsoft.com/office/drawing/2014/main" id="{C495776C-0D06-43C5-9D47-5238FB2247FA}"/>
                  </a:ext>
                </a:extLst>
              </p:cNvPr>
              <p:cNvCxnSpPr>
                <a:cxnSpLocks/>
              </p:cNvCxnSpPr>
              <p:nvPr/>
            </p:nvCxnSpPr>
            <p:spPr>
              <a:xfrm>
                <a:off x="5212080" y="1100503"/>
                <a:ext cx="0" cy="1372187"/>
              </a:xfrm>
              <a:prstGeom prst="line">
                <a:avLst/>
              </a:prstGeom>
              <a:grpFill/>
              <a:ln w="28575">
                <a:solidFill>
                  <a:srgbClr val="EEBA2B"/>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34CC3F9-C62A-47AA-9903-A38327C3A47F}"/>
                  </a:ext>
                </a:extLst>
              </p:cNvPr>
              <p:cNvCxnSpPr>
                <a:cxnSpLocks/>
              </p:cNvCxnSpPr>
              <p:nvPr/>
            </p:nvCxnSpPr>
            <p:spPr>
              <a:xfrm flipH="1">
                <a:off x="4580206" y="1786596"/>
                <a:ext cx="631874" cy="0"/>
              </a:xfrm>
              <a:prstGeom prst="line">
                <a:avLst/>
              </a:prstGeom>
              <a:grpFill/>
              <a:ln w="28575">
                <a:solidFill>
                  <a:srgbClr val="EEBA2B"/>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C2099FD-38EB-413F-A4A9-780C3092B628}"/>
                  </a:ext>
                </a:extLst>
              </p:cNvPr>
              <p:cNvCxnSpPr>
                <a:cxnSpLocks/>
              </p:cNvCxnSpPr>
              <p:nvPr/>
            </p:nvCxnSpPr>
            <p:spPr>
              <a:xfrm flipH="1">
                <a:off x="5212080" y="1100503"/>
                <a:ext cx="607256" cy="0"/>
              </a:xfrm>
              <a:prstGeom prst="line">
                <a:avLst/>
              </a:prstGeom>
              <a:grpFill/>
              <a:ln w="28575">
                <a:solidFill>
                  <a:srgbClr val="EEBA2B"/>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6F6808CA-116E-443E-AE99-3E528AFF202E}"/>
                  </a:ext>
                </a:extLst>
              </p:cNvPr>
              <p:cNvCxnSpPr>
                <a:cxnSpLocks/>
              </p:cNvCxnSpPr>
              <p:nvPr/>
            </p:nvCxnSpPr>
            <p:spPr>
              <a:xfrm flipH="1">
                <a:off x="5212080" y="2472690"/>
                <a:ext cx="607256" cy="0"/>
              </a:xfrm>
              <a:prstGeom prst="line">
                <a:avLst/>
              </a:prstGeom>
              <a:grpFill/>
              <a:ln w="28575">
                <a:solidFill>
                  <a:srgbClr val="EEBA2B"/>
                </a:solidFill>
              </a:ln>
            </p:spPr>
            <p:style>
              <a:lnRef idx="1">
                <a:schemeClr val="accent1"/>
              </a:lnRef>
              <a:fillRef idx="0">
                <a:schemeClr val="accent1"/>
              </a:fillRef>
              <a:effectRef idx="0">
                <a:schemeClr val="accent1"/>
              </a:effectRef>
              <a:fontRef idx="minor">
                <a:schemeClr val="tx1"/>
              </a:fontRef>
            </p:style>
          </p:cxnSp>
        </p:grpSp>
        <p:cxnSp>
          <p:nvCxnSpPr>
            <p:cNvPr id="7" name="Straight Connector 6">
              <a:extLst>
                <a:ext uri="{FF2B5EF4-FFF2-40B4-BE49-F238E27FC236}">
                  <a16:creationId xmlns:a16="http://schemas.microsoft.com/office/drawing/2014/main" id="{CEB1B12B-62CB-42D0-887C-25530C8BD199}"/>
                </a:ext>
              </a:extLst>
            </p:cNvPr>
            <p:cNvCxnSpPr/>
            <p:nvPr/>
          </p:nvCxnSpPr>
          <p:spPr>
            <a:xfrm>
              <a:off x="8893564" y="3887917"/>
              <a:ext cx="0" cy="991920"/>
            </a:xfrm>
            <a:prstGeom prst="line">
              <a:avLst/>
            </a:prstGeom>
            <a:ln w="28575">
              <a:solidFill>
                <a:srgbClr val="EEBA2B"/>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25A7756-BBE4-40C1-8C48-49F41355D779}"/>
                </a:ext>
              </a:extLst>
            </p:cNvPr>
            <p:cNvCxnSpPr/>
            <p:nvPr/>
          </p:nvCxnSpPr>
          <p:spPr>
            <a:xfrm>
              <a:off x="8731542" y="4879837"/>
              <a:ext cx="162023"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84" name="Group 83">
            <a:extLst>
              <a:ext uri="{FF2B5EF4-FFF2-40B4-BE49-F238E27FC236}">
                <a16:creationId xmlns:a16="http://schemas.microsoft.com/office/drawing/2014/main" id="{FEC8B0FD-FC66-4FC1-816B-33F29A662869}"/>
              </a:ext>
            </a:extLst>
          </p:cNvPr>
          <p:cNvGrpSpPr/>
          <p:nvPr/>
        </p:nvGrpSpPr>
        <p:grpSpPr>
          <a:xfrm>
            <a:off x="8719804" y="5096930"/>
            <a:ext cx="403777" cy="1295739"/>
            <a:chOff x="4580206" y="1100503"/>
            <a:chExt cx="1239130" cy="1372187"/>
          </a:xfrm>
          <a:solidFill>
            <a:srgbClr val="EEBA2B"/>
          </a:solidFill>
        </p:grpSpPr>
        <p:cxnSp>
          <p:nvCxnSpPr>
            <p:cNvPr id="85" name="Straight Connector 84">
              <a:extLst>
                <a:ext uri="{FF2B5EF4-FFF2-40B4-BE49-F238E27FC236}">
                  <a16:creationId xmlns:a16="http://schemas.microsoft.com/office/drawing/2014/main" id="{24804446-A476-444E-83BB-3BB9F961EDD0}"/>
                </a:ext>
              </a:extLst>
            </p:cNvPr>
            <p:cNvCxnSpPr>
              <a:cxnSpLocks/>
            </p:cNvCxnSpPr>
            <p:nvPr/>
          </p:nvCxnSpPr>
          <p:spPr>
            <a:xfrm>
              <a:off x="5212080" y="1100503"/>
              <a:ext cx="0" cy="1372187"/>
            </a:xfrm>
            <a:prstGeom prst="line">
              <a:avLst/>
            </a:prstGeom>
            <a:grpFill/>
            <a:ln w="28575">
              <a:solidFill>
                <a:srgbClr val="EEBA2B"/>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B449A29C-F579-4274-89D8-7B65AC81926F}"/>
                </a:ext>
              </a:extLst>
            </p:cNvPr>
            <p:cNvCxnSpPr>
              <a:cxnSpLocks/>
            </p:cNvCxnSpPr>
            <p:nvPr/>
          </p:nvCxnSpPr>
          <p:spPr>
            <a:xfrm flipH="1">
              <a:off x="4580206" y="1786596"/>
              <a:ext cx="631874" cy="0"/>
            </a:xfrm>
            <a:prstGeom prst="line">
              <a:avLst/>
            </a:prstGeom>
            <a:grpFill/>
            <a:ln w="28575">
              <a:solidFill>
                <a:srgbClr val="EEBA2B"/>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71A7B44C-DF85-4B68-A679-499A0C8B2531}"/>
                </a:ext>
              </a:extLst>
            </p:cNvPr>
            <p:cNvCxnSpPr>
              <a:cxnSpLocks/>
            </p:cNvCxnSpPr>
            <p:nvPr/>
          </p:nvCxnSpPr>
          <p:spPr>
            <a:xfrm flipH="1">
              <a:off x="5212080" y="1100503"/>
              <a:ext cx="607256" cy="0"/>
            </a:xfrm>
            <a:prstGeom prst="line">
              <a:avLst/>
            </a:prstGeom>
            <a:grpFill/>
            <a:ln w="28575">
              <a:solidFill>
                <a:srgbClr val="EEBA2B"/>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6FD0081-4073-456D-892B-21A4E15F4CA7}"/>
                </a:ext>
              </a:extLst>
            </p:cNvPr>
            <p:cNvCxnSpPr>
              <a:cxnSpLocks/>
            </p:cNvCxnSpPr>
            <p:nvPr/>
          </p:nvCxnSpPr>
          <p:spPr>
            <a:xfrm flipH="1">
              <a:off x="5212080" y="2472690"/>
              <a:ext cx="607256" cy="0"/>
            </a:xfrm>
            <a:prstGeom prst="line">
              <a:avLst/>
            </a:prstGeom>
            <a:grpFill/>
            <a:ln w="28575">
              <a:solidFill>
                <a:srgbClr val="EEBA2B"/>
              </a:solidFill>
            </a:ln>
          </p:spPr>
          <p:style>
            <a:lnRef idx="1">
              <a:schemeClr val="accent1"/>
            </a:lnRef>
            <a:fillRef idx="0">
              <a:schemeClr val="accent1"/>
            </a:fillRef>
            <a:effectRef idx="0">
              <a:schemeClr val="accent1"/>
            </a:effectRef>
            <a:fontRef idx="minor">
              <a:schemeClr val="tx1"/>
            </a:fontRef>
          </p:style>
        </p:cxnSp>
      </p:grpSp>
      <p:cxnSp>
        <p:nvCxnSpPr>
          <p:cNvPr id="89" name="Straight Connector 88">
            <a:extLst>
              <a:ext uri="{FF2B5EF4-FFF2-40B4-BE49-F238E27FC236}">
                <a16:creationId xmlns:a16="http://schemas.microsoft.com/office/drawing/2014/main" id="{2FB8363D-63A8-45EE-BCE9-AED0C04D7667}"/>
              </a:ext>
            </a:extLst>
          </p:cNvPr>
          <p:cNvCxnSpPr>
            <a:cxnSpLocks/>
            <a:endCxn id="74" idx="1"/>
          </p:cNvCxnSpPr>
          <p:nvPr/>
        </p:nvCxnSpPr>
        <p:spPr>
          <a:xfrm>
            <a:off x="8908539" y="5630944"/>
            <a:ext cx="246326" cy="1641"/>
          </a:xfrm>
          <a:prstGeom prst="line">
            <a:avLst/>
          </a:prstGeom>
          <a:ln w="28575">
            <a:solidFill>
              <a:srgbClr val="EEBA2B"/>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11B6FB57-B02A-E1DF-21ED-E1296E9C5451}"/>
              </a:ext>
            </a:extLst>
          </p:cNvPr>
          <p:cNvSpPr/>
          <p:nvPr/>
        </p:nvSpPr>
        <p:spPr>
          <a:xfrm>
            <a:off x="9676044" y="1655639"/>
            <a:ext cx="2353758" cy="949504"/>
          </a:xfrm>
          <a:prstGeom prst="rect">
            <a:avLst/>
          </a:prstGeom>
          <a:solidFill>
            <a:srgbClr val="D86F0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latin typeface="Oswald" panose="00000500000000000000" pitchFamily="2" charset="0"/>
            </a:endParaRPr>
          </a:p>
        </p:txBody>
      </p:sp>
      <p:cxnSp>
        <p:nvCxnSpPr>
          <p:cNvPr id="14" name="Straight Connector 13">
            <a:extLst>
              <a:ext uri="{FF2B5EF4-FFF2-40B4-BE49-F238E27FC236}">
                <a16:creationId xmlns:a16="http://schemas.microsoft.com/office/drawing/2014/main" id="{0BBB24A5-E57E-D429-C76E-89851E0246FD}"/>
              </a:ext>
            </a:extLst>
          </p:cNvPr>
          <p:cNvCxnSpPr>
            <a:cxnSpLocks/>
          </p:cNvCxnSpPr>
          <p:nvPr/>
        </p:nvCxnSpPr>
        <p:spPr>
          <a:xfrm>
            <a:off x="9242116" y="2361821"/>
            <a:ext cx="433928"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7B05771-A07B-EBA8-C391-F228E6A163C9}"/>
              </a:ext>
            </a:extLst>
          </p:cNvPr>
          <p:cNvCxnSpPr>
            <a:cxnSpLocks/>
          </p:cNvCxnSpPr>
          <p:nvPr/>
        </p:nvCxnSpPr>
        <p:spPr>
          <a:xfrm flipH="1">
            <a:off x="5636954" y="3557705"/>
            <a:ext cx="295729" cy="0"/>
          </a:xfrm>
          <a:prstGeom prst="line">
            <a:avLst/>
          </a:prstGeom>
          <a:solidFill>
            <a:srgbClr val="EEBA2B"/>
          </a:solidFill>
          <a:ln w="28575">
            <a:solidFill>
              <a:srgbClr val="EEBA2B"/>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72C70F14-C255-3A95-5F7D-A6DD679786CB}"/>
              </a:ext>
            </a:extLst>
          </p:cNvPr>
          <p:cNvSpPr/>
          <p:nvPr/>
        </p:nvSpPr>
        <p:spPr>
          <a:xfrm>
            <a:off x="5944691" y="3193960"/>
            <a:ext cx="2215363" cy="791724"/>
          </a:xfrm>
          <a:prstGeom prst="rect">
            <a:avLst/>
          </a:prstGeom>
          <a:solidFill>
            <a:srgbClr val="EEBA2B"/>
          </a:solidFill>
          <a:ln w="28575">
            <a:solidFill>
              <a:srgbClr val="EEBA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00">
              <a:latin typeface="Oswald" panose="00000500000000000000" pitchFamily="2" charset="0"/>
            </a:endParaRPr>
          </a:p>
        </p:txBody>
      </p:sp>
      <p:sp>
        <p:nvSpPr>
          <p:cNvPr id="4" name="TextBox 3">
            <a:extLst>
              <a:ext uri="{FF2B5EF4-FFF2-40B4-BE49-F238E27FC236}">
                <a16:creationId xmlns:a16="http://schemas.microsoft.com/office/drawing/2014/main" id="{991A7D6D-3F70-BC32-1A57-D4B34FA263BD}"/>
              </a:ext>
            </a:extLst>
          </p:cNvPr>
          <p:cNvSpPr txBox="1"/>
          <p:nvPr/>
        </p:nvSpPr>
        <p:spPr>
          <a:xfrm>
            <a:off x="4245703" y="395232"/>
            <a:ext cx="1194001" cy="461665"/>
          </a:xfrm>
          <a:prstGeom prst="rect">
            <a:avLst/>
          </a:prstGeom>
          <a:noFill/>
        </p:spPr>
        <p:txBody>
          <a:bodyPr wrap="square" rtlCol="0">
            <a:spAutoFit/>
          </a:bodyPr>
          <a:lstStyle/>
          <a:p>
            <a:r>
              <a:rPr lang="en-IN" sz="2400">
                <a:latin typeface="Oswald" panose="00000500000000000000" pitchFamily="2" charset="0"/>
              </a:rPr>
              <a:t>Level 1</a:t>
            </a:r>
          </a:p>
        </p:txBody>
      </p:sp>
      <p:sp>
        <p:nvSpPr>
          <p:cNvPr id="6" name="TextBox 5">
            <a:extLst>
              <a:ext uri="{FF2B5EF4-FFF2-40B4-BE49-F238E27FC236}">
                <a16:creationId xmlns:a16="http://schemas.microsoft.com/office/drawing/2014/main" id="{354DF46A-F750-F7B0-A5D8-60674C999544}"/>
              </a:ext>
            </a:extLst>
          </p:cNvPr>
          <p:cNvSpPr txBox="1"/>
          <p:nvPr/>
        </p:nvSpPr>
        <p:spPr>
          <a:xfrm>
            <a:off x="7316112" y="395232"/>
            <a:ext cx="1194001" cy="461665"/>
          </a:xfrm>
          <a:prstGeom prst="rect">
            <a:avLst/>
          </a:prstGeom>
          <a:noFill/>
        </p:spPr>
        <p:txBody>
          <a:bodyPr wrap="square" rtlCol="0">
            <a:spAutoFit/>
          </a:bodyPr>
          <a:lstStyle/>
          <a:p>
            <a:r>
              <a:rPr lang="en-IN" sz="2400">
                <a:latin typeface="Oswald" panose="00000500000000000000" pitchFamily="2" charset="0"/>
              </a:rPr>
              <a:t>Level 2</a:t>
            </a:r>
          </a:p>
        </p:txBody>
      </p:sp>
      <p:sp>
        <p:nvSpPr>
          <p:cNvPr id="11" name="TextBox 10">
            <a:extLst>
              <a:ext uri="{FF2B5EF4-FFF2-40B4-BE49-F238E27FC236}">
                <a16:creationId xmlns:a16="http://schemas.microsoft.com/office/drawing/2014/main" id="{B86199E5-9D2F-F1F7-22E0-B6DB05CEE32B}"/>
              </a:ext>
            </a:extLst>
          </p:cNvPr>
          <p:cNvSpPr txBox="1"/>
          <p:nvPr/>
        </p:nvSpPr>
        <p:spPr>
          <a:xfrm>
            <a:off x="10508441" y="440781"/>
            <a:ext cx="1194001" cy="461665"/>
          </a:xfrm>
          <a:prstGeom prst="rect">
            <a:avLst/>
          </a:prstGeom>
          <a:noFill/>
        </p:spPr>
        <p:txBody>
          <a:bodyPr wrap="square" rtlCol="0">
            <a:spAutoFit/>
          </a:bodyPr>
          <a:lstStyle/>
          <a:p>
            <a:r>
              <a:rPr lang="en-IN" sz="2400">
                <a:latin typeface="Oswald" panose="00000500000000000000" pitchFamily="2" charset="0"/>
              </a:rPr>
              <a:t>Level 3</a:t>
            </a:r>
          </a:p>
        </p:txBody>
      </p:sp>
    </p:spTree>
    <p:extLst>
      <p:ext uri="{BB962C8B-B14F-4D97-AF65-F5344CB8AC3E}">
        <p14:creationId xmlns:p14="http://schemas.microsoft.com/office/powerpoint/2010/main" val="24004583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4" name="Google Shape;64;p14"/>
          <p:cNvSpPr/>
          <p:nvPr/>
        </p:nvSpPr>
        <p:spPr>
          <a:xfrm>
            <a:off x="0" y="14689"/>
            <a:ext cx="1194000" cy="6858000"/>
          </a:xfrm>
          <a:prstGeom prst="rect">
            <a:avLst/>
          </a:prstGeom>
          <a:solidFill>
            <a:srgbClr val="FFEF62"/>
          </a:solidFill>
          <a:ln>
            <a:noFill/>
          </a:ln>
        </p:spPr>
        <p:txBody>
          <a:bodyPr spcFirstLastPara="1" wrap="square" lIns="121900" tIns="121900" rIns="121900" bIns="121900" anchor="ctr" anchorCtr="0">
            <a:noAutofit/>
          </a:bodyPr>
          <a:lstStyle/>
          <a:p>
            <a:endParaRPr sz="2533"/>
          </a:p>
        </p:txBody>
      </p:sp>
      <p:sp>
        <p:nvSpPr>
          <p:cNvPr id="65" name="Google Shape;65;p14"/>
          <p:cNvSpPr txBox="1"/>
          <p:nvPr/>
        </p:nvSpPr>
        <p:spPr>
          <a:xfrm>
            <a:off x="170200" y="0"/>
            <a:ext cx="853600" cy="663200"/>
          </a:xfrm>
          <a:prstGeom prst="rect">
            <a:avLst/>
          </a:prstGeom>
          <a:noFill/>
          <a:ln>
            <a:noFill/>
          </a:ln>
        </p:spPr>
        <p:txBody>
          <a:bodyPr spcFirstLastPara="1" wrap="square" lIns="121900" tIns="121900" rIns="121900" bIns="121900" anchor="t" anchorCtr="0">
            <a:noAutofit/>
          </a:bodyPr>
          <a:lstStyle/>
          <a:p>
            <a:r>
              <a:rPr lang="en" sz="3867" dirty="0">
                <a:latin typeface="Oswald Regular"/>
                <a:ea typeface="Oswald Regular"/>
                <a:cs typeface="Oswald Regular"/>
                <a:sym typeface="Oswald Regular"/>
              </a:rPr>
              <a:t>15</a:t>
            </a:r>
          </a:p>
          <a:p>
            <a:endParaRPr lang="en" sz="3867" dirty="0">
              <a:latin typeface="Oswald Regular"/>
              <a:ea typeface="Oswald Regular"/>
              <a:cs typeface="Oswald Regular"/>
              <a:sym typeface="Oswald Regular"/>
            </a:endParaRPr>
          </a:p>
        </p:txBody>
      </p:sp>
      <p:sp>
        <p:nvSpPr>
          <p:cNvPr id="7" name="Google Shape;58;p13">
            <a:extLst>
              <a:ext uri="{FF2B5EF4-FFF2-40B4-BE49-F238E27FC236}">
                <a16:creationId xmlns:a16="http://schemas.microsoft.com/office/drawing/2014/main" id="{B6BD8D6F-78B6-4E31-BB9C-7859909EF9B0}"/>
              </a:ext>
            </a:extLst>
          </p:cNvPr>
          <p:cNvSpPr txBox="1"/>
          <p:nvPr/>
        </p:nvSpPr>
        <p:spPr>
          <a:xfrm>
            <a:off x="1364200" y="0"/>
            <a:ext cx="11023029" cy="888059"/>
          </a:xfrm>
          <a:prstGeom prst="rect">
            <a:avLst/>
          </a:prstGeom>
          <a:noFill/>
          <a:ln>
            <a:noFill/>
          </a:ln>
        </p:spPr>
        <p:txBody>
          <a:bodyPr spcFirstLastPara="1" wrap="square" lIns="121900" tIns="121900" rIns="121900" bIns="121900" anchor="t" anchorCtr="0">
            <a:noAutofit/>
          </a:bodyPr>
          <a:lstStyle/>
          <a:p>
            <a:endParaRPr lang="en-GB" sz="4800">
              <a:latin typeface="Oswald Regular"/>
              <a:ea typeface="Oswald Regular"/>
              <a:cs typeface="Oswald Regular"/>
              <a:sym typeface="Oswald Regular"/>
            </a:endParaRPr>
          </a:p>
        </p:txBody>
      </p:sp>
      <p:sp>
        <p:nvSpPr>
          <p:cNvPr id="2" name="Google Shape;58;p13">
            <a:extLst>
              <a:ext uri="{FF2B5EF4-FFF2-40B4-BE49-F238E27FC236}">
                <a16:creationId xmlns:a16="http://schemas.microsoft.com/office/drawing/2014/main" id="{D78D201B-78A9-1AE4-2715-CED7989CDBA5}"/>
              </a:ext>
            </a:extLst>
          </p:cNvPr>
          <p:cNvSpPr txBox="1"/>
          <p:nvPr/>
        </p:nvSpPr>
        <p:spPr>
          <a:xfrm>
            <a:off x="1194000" y="0"/>
            <a:ext cx="11023029" cy="888059"/>
          </a:xfrm>
          <a:prstGeom prst="rect">
            <a:avLst/>
          </a:prstGeom>
          <a:noFill/>
          <a:ln>
            <a:noFill/>
          </a:ln>
        </p:spPr>
        <p:txBody>
          <a:bodyPr spcFirstLastPara="1" wrap="square" lIns="121900" tIns="121900" rIns="121900" bIns="121900" anchor="t" anchorCtr="0">
            <a:noAutofit/>
          </a:bodyPr>
          <a:lstStyle/>
          <a:p>
            <a:r>
              <a:rPr lang="en-GB" sz="4267">
                <a:latin typeface="Oswald Regular"/>
                <a:ea typeface="Oswald Regular"/>
                <a:cs typeface="Oswald Regular"/>
                <a:sym typeface="Oswald Regular"/>
              </a:rPr>
              <a:t>Evaluation Criteria</a:t>
            </a:r>
          </a:p>
        </p:txBody>
      </p:sp>
      <p:sp>
        <p:nvSpPr>
          <p:cNvPr id="4" name="Google Shape;58;p13">
            <a:extLst>
              <a:ext uri="{FF2B5EF4-FFF2-40B4-BE49-F238E27FC236}">
                <a16:creationId xmlns:a16="http://schemas.microsoft.com/office/drawing/2014/main" id="{C3B9EDC8-287C-F027-DD57-1BB6148AD435}"/>
              </a:ext>
            </a:extLst>
          </p:cNvPr>
          <p:cNvSpPr txBox="1"/>
          <p:nvPr/>
        </p:nvSpPr>
        <p:spPr>
          <a:xfrm>
            <a:off x="1383003" y="1108672"/>
            <a:ext cx="9425993" cy="3394056"/>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r>
              <a:rPr lang="en" sz="2400">
                <a:solidFill>
                  <a:schemeClr val="accent4"/>
                </a:solidFill>
                <a:latin typeface="Oswald"/>
                <a:cs typeface="Arial"/>
              </a:rPr>
              <a:t>Emotional Intelligence </a:t>
            </a:r>
            <a:r>
              <a:rPr lang="en" sz="2400">
                <a:latin typeface="Oswald"/>
                <a:cs typeface="Arial"/>
              </a:rPr>
              <a:t>reflected as Self Awareness in introspecting one’s strongest and weakest areas.</a:t>
            </a:r>
          </a:p>
          <a:p>
            <a:pPr marL="342900" indent="-342900">
              <a:lnSpc>
                <a:spcPct val="150000"/>
              </a:lnSpc>
              <a:buFont typeface="Arial" panose="020B0604020202020204" pitchFamily="34" charset="0"/>
              <a:buChar char="•"/>
            </a:pPr>
            <a:r>
              <a:rPr lang="en" sz="2400">
                <a:solidFill>
                  <a:schemeClr val="accent4"/>
                </a:solidFill>
                <a:latin typeface="Oswald"/>
                <a:cs typeface="Arial"/>
              </a:rPr>
              <a:t>Clarity in thought and expression </a:t>
            </a:r>
            <a:r>
              <a:rPr lang="en" sz="2400">
                <a:latin typeface="Oswald"/>
                <a:cs typeface="Arial"/>
              </a:rPr>
              <a:t>while identifying the causes and sub causes.</a:t>
            </a:r>
          </a:p>
          <a:p>
            <a:pPr marL="342900" indent="-342900">
              <a:lnSpc>
                <a:spcPct val="150000"/>
              </a:lnSpc>
              <a:buFont typeface="Arial" panose="020B0604020202020204" pitchFamily="34" charset="0"/>
              <a:buChar char="•"/>
            </a:pPr>
            <a:r>
              <a:rPr lang="en" sz="2400">
                <a:solidFill>
                  <a:schemeClr val="accent4"/>
                </a:solidFill>
                <a:latin typeface="Oswald"/>
                <a:cs typeface="Arial"/>
              </a:rPr>
              <a:t>Structured thought process </a:t>
            </a:r>
            <a:r>
              <a:rPr lang="en" sz="2400">
                <a:latin typeface="Oswald"/>
                <a:cs typeface="Arial"/>
              </a:rPr>
              <a:t>in breaking down any issue into issue/ hypothesis tree. </a:t>
            </a:r>
          </a:p>
          <a:p>
            <a:pPr marL="342900" indent="-342900">
              <a:lnSpc>
                <a:spcPct val="150000"/>
              </a:lnSpc>
              <a:buFont typeface="Arial" panose="020B0604020202020204" pitchFamily="34" charset="0"/>
              <a:buChar char="•"/>
            </a:pPr>
            <a:endParaRPr lang="en" sz="2400">
              <a:latin typeface="Oswald"/>
              <a:cs typeface="Arial"/>
            </a:endParaRPr>
          </a:p>
          <a:p>
            <a:pPr marL="342900" indent="-342900">
              <a:buFont typeface="Arial" panose="020B0604020202020204" pitchFamily="34" charset="0"/>
              <a:buChar char="•"/>
            </a:pPr>
            <a:endParaRPr lang="en" sz="2400">
              <a:latin typeface="Oswald"/>
              <a:cs typeface="Arial"/>
            </a:endParaRPr>
          </a:p>
        </p:txBody>
      </p:sp>
      <p:sp>
        <p:nvSpPr>
          <p:cNvPr id="3" name="Content Placeholder 2">
            <a:extLst>
              <a:ext uri="{FF2B5EF4-FFF2-40B4-BE49-F238E27FC236}">
                <a16:creationId xmlns:a16="http://schemas.microsoft.com/office/drawing/2014/main" id="{99ECEAE9-7489-1F7B-043A-3EABADC8CCB2}"/>
              </a:ext>
            </a:extLst>
          </p:cNvPr>
          <p:cNvSpPr txBox="1">
            <a:spLocks/>
          </p:cNvSpPr>
          <p:nvPr/>
        </p:nvSpPr>
        <p:spPr>
          <a:xfrm>
            <a:off x="1383003" y="1108671"/>
            <a:ext cx="9940635" cy="514644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endParaRPr lang="en-IN">
              <a:latin typeface="Oswald Regular" panose="020B0604020202020204" charset="0"/>
            </a:endParaRPr>
          </a:p>
        </p:txBody>
      </p:sp>
    </p:spTree>
    <p:extLst>
      <p:ext uri="{BB962C8B-B14F-4D97-AF65-F5344CB8AC3E}">
        <p14:creationId xmlns:p14="http://schemas.microsoft.com/office/powerpoint/2010/main" val="34507492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4" name="Google Shape;64;p14"/>
          <p:cNvSpPr/>
          <p:nvPr/>
        </p:nvSpPr>
        <p:spPr>
          <a:xfrm>
            <a:off x="0" y="0"/>
            <a:ext cx="1194000" cy="6858000"/>
          </a:xfrm>
          <a:prstGeom prst="rect">
            <a:avLst/>
          </a:prstGeom>
          <a:solidFill>
            <a:srgbClr val="FFEF62"/>
          </a:solidFill>
          <a:ln>
            <a:noFill/>
          </a:ln>
        </p:spPr>
        <p:txBody>
          <a:bodyPr spcFirstLastPara="1" wrap="square" lIns="121900" tIns="121900" rIns="121900" bIns="121900" anchor="ctr" anchorCtr="0">
            <a:noAutofit/>
          </a:bodyPr>
          <a:lstStyle/>
          <a:p>
            <a:endParaRPr sz="2533"/>
          </a:p>
        </p:txBody>
      </p:sp>
      <p:sp>
        <p:nvSpPr>
          <p:cNvPr id="65" name="Google Shape;65;p14"/>
          <p:cNvSpPr txBox="1"/>
          <p:nvPr/>
        </p:nvSpPr>
        <p:spPr>
          <a:xfrm>
            <a:off x="170200" y="0"/>
            <a:ext cx="853600" cy="663200"/>
          </a:xfrm>
          <a:prstGeom prst="rect">
            <a:avLst/>
          </a:prstGeom>
          <a:noFill/>
          <a:ln>
            <a:noFill/>
          </a:ln>
        </p:spPr>
        <p:txBody>
          <a:bodyPr spcFirstLastPara="1" wrap="square" lIns="121900" tIns="121900" rIns="121900" bIns="121900" anchor="t" anchorCtr="0">
            <a:noAutofit/>
          </a:bodyPr>
          <a:lstStyle/>
          <a:p>
            <a:r>
              <a:rPr lang="en" sz="3867">
                <a:latin typeface="Oswald Regular"/>
                <a:ea typeface="Oswald Regular"/>
                <a:cs typeface="Oswald Regular"/>
                <a:sym typeface="Oswald Regular"/>
              </a:rPr>
              <a:t>16</a:t>
            </a:r>
            <a:endParaRPr sz="3867">
              <a:latin typeface="Oswald Regular"/>
              <a:ea typeface="Oswald Regular"/>
              <a:cs typeface="Oswald Regular"/>
              <a:sym typeface="Oswald Regular"/>
            </a:endParaRPr>
          </a:p>
        </p:txBody>
      </p:sp>
      <p:sp>
        <p:nvSpPr>
          <p:cNvPr id="7" name="Google Shape;58;p13">
            <a:extLst>
              <a:ext uri="{FF2B5EF4-FFF2-40B4-BE49-F238E27FC236}">
                <a16:creationId xmlns:a16="http://schemas.microsoft.com/office/drawing/2014/main" id="{B6BD8D6F-78B6-4E31-BB9C-7859909EF9B0}"/>
              </a:ext>
            </a:extLst>
          </p:cNvPr>
          <p:cNvSpPr txBox="1"/>
          <p:nvPr/>
        </p:nvSpPr>
        <p:spPr>
          <a:xfrm>
            <a:off x="1023800" y="2872541"/>
            <a:ext cx="11023029" cy="888059"/>
          </a:xfrm>
          <a:prstGeom prst="rect">
            <a:avLst/>
          </a:prstGeom>
          <a:noFill/>
          <a:ln>
            <a:noFill/>
          </a:ln>
        </p:spPr>
        <p:txBody>
          <a:bodyPr spcFirstLastPara="1" wrap="square" lIns="121900" tIns="121900" rIns="121900" bIns="121900" anchor="t" anchorCtr="0">
            <a:noAutofit/>
          </a:bodyPr>
          <a:lstStyle/>
          <a:p>
            <a:pPr algn="ctr"/>
            <a:r>
              <a:rPr lang="en-US" sz="5333">
                <a:latin typeface="Oswald Regular"/>
                <a:ea typeface="Oswald Regular"/>
                <a:cs typeface="Oswald Regular"/>
                <a:sym typeface="Oswald Regular"/>
              </a:rPr>
              <a:t>Let’s Get the Dice Rolling !!!</a:t>
            </a:r>
            <a:endParaRPr sz="5333">
              <a:latin typeface="Oswald Regular"/>
              <a:ea typeface="Oswald Regular"/>
              <a:cs typeface="Oswald Regular"/>
              <a:sym typeface="Oswald Regular"/>
            </a:endParaRPr>
          </a:p>
        </p:txBody>
      </p:sp>
    </p:spTree>
    <p:extLst>
      <p:ext uri="{BB962C8B-B14F-4D97-AF65-F5344CB8AC3E}">
        <p14:creationId xmlns:p14="http://schemas.microsoft.com/office/powerpoint/2010/main" val="2060416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4C1285A-47FA-53A6-0CB6-2B025A87D1C3}"/>
              </a:ext>
            </a:extLst>
          </p:cNvPr>
          <p:cNvGrpSpPr/>
          <p:nvPr/>
        </p:nvGrpSpPr>
        <p:grpSpPr>
          <a:xfrm>
            <a:off x="-1" y="0"/>
            <a:ext cx="1194000" cy="6858000"/>
            <a:chOff x="0" y="0"/>
            <a:chExt cx="895500" cy="5143500"/>
          </a:xfrm>
        </p:grpSpPr>
        <p:sp>
          <p:nvSpPr>
            <p:cNvPr id="5" name="Google Shape;64;p14">
              <a:extLst>
                <a:ext uri="{FF2B5EF4-FFF2-40B4-BE49-F238E27FC236}">
                  <a16:creationId xmlns:a16="http://schemas.microsoft.com/office/drawing/2014/main" id="{3E6C94C1-51ED-EC47-8C01-3F94EEB28090}"/>
                </a:ext>
              </a:extLst>
            </p:cNvPr>
            <p:cNvSpPr/>
            <p:nvPr/>
          </p:nvSpPr>
          <p:spPr>
            <a:xfrm>
              <a:off x="0" y="0"/>
              <a:ext cx="895500" cy="5143500"/>
            </a:xfrm>
            <a:prstGeom prst="rect">
              <a:avLst/>
            </a:prstGeom>
            <a:solidFill>
              <a:srgbClr val="FFEF6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 name="Google Shape;65;p14">
              <a:extLst>
                <a:ext uri="{FF2B5EF4-FFF2-40B4-BE49-F238E27FC236}">
                  <a16:creationId xmlns:a16="http://schemas.microsoft.com/office/drawing/2014/main" id="{0DF65763-9C2B-235D-667D-17C73CC19C6A}"/>
                </a:ext>
              </a:extLst>
            </p:cNvPr>
            <p:cNvSpPr txBox="1"/>
            <p:nvPr/>
          </p:nvSpPr>
          <p:spPr>
            <a:xfrm>
              <a:off x="127650" y="0"/>
              <a:ext cx="640200" cy="497400"/>
            </a:xfrm>
            <a:prstGeom prst="rect">
              <a:avLst/>
            </a:prstGeom>
            <a:noFill/>
            <a:ln>
              <a:noFill/>
            </a:ln>
          </p:spPr>
          <p:txBody>
            <a:bodyPr spcFirstLastPara="1" wrap="square" lIns="91425" tIns="91425" rIns="91425" bIns="91425"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r>
                <a:rPr kumimoji="0" lang="en" sz="2900" b="0" i="0" u="none" strike="noStrike" kern="0" cap="none" spc="0" normalizeH="0" baseline="0" noProof="0">
                  <a:ln>
                    <a:noFill/>
                  </a:ln>
                  <a:solidFill>
                    <a:srgbClr val="000000"/>
                  </a:solidFill>
                  <a:effectLst/>
                  <a:uLnTx/>
                  <a:uFillTx/>
                  <a:latin typeface="Oswald Regular"/>
                  <a:ea typeface="Oswald Regular"/>
                  <a:cs typeface="Oswald Regular"/>
                  <a:sym typeface="Oswald Regular"/>
                </a:rPr>
                <a:t>01</a:t>
              </a:r>
              <a:endParaRPr kumimoji="0" sz="2900" b="0" i="0" u="none" strike="noStrike" kern="0" cap="none" spc="0" normalizeH="0" baseline="0" noProof="0">
                <a:ln>
                  <a:noFill/>
                </a:ln>
                <a:solidFill>
                  <a:srgbClr val="000000"/>
                </a:solidFill>
                <a:effectLst/>
                <a:uLnTx/>
                <a:uFillTx/>
                <a:latin typeface="Oswald Regular"/>
                <a:ea typeface="Oswald Regular"/>
                <a:cs typeface="Oswald Regular"/>
                <a:sym typeface="Oswald Regular"/>
              </a:endParaRPr>
            </a:p>
          </p:txBody>
        </p:sp>
      </p:grpSp>
      <p:sp>
        <p:nvSpPr>
          <p:cNvPr id="2" name="Rectangle 1">
            <a:extLst>
              <a:ext uri="{FF2B5EF4-FFF2-40B4-BE49-F238E27FC236}">
                <a16:creationId xmlns:a16="http://schemas.microsoft.com/office/drawing/2014/main" id="{0721BAE6-A899-F7F7-2155-60B44DDCFBEB}"/>
              </a:ext>
            </a:extLst>
          </p:cNvPr>
          <p:cNvSpPr/>
          <p:nvPr/>
        </p:nvSpPr>
        <p:spPr>
          <a:xfrm>
            <a:off x="2144919" y="2176857"/>
            <a:ext cx="8698523" cy="222739"/>
          </a:xfrm>
          <a:prstGeom prst="rect">
            <a:avLst/>
          </a:prstGeom>
          <a:solidFill>
            <a:srgbClr val="D86F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9" name="Rectangle 8">
            <a:extLst>
              <a:ext uri="{FF2B5EF4-FFF2-40B4-BE49-F238E27FC236}">
                <a16:creationId xmlns:a16="http://schemas.microsoft.com/office/drawing/2014/main" id="{BB9B3665-F9C5-76E7-3F37-AF536D34A9A0}"/>
              </a:ext>
            </a:extLst>
          </p:cNvPr>
          <p:cNvSpPr/>
          <p:nvPr/>
        </p:nvSpPr>
        <p:spPr>
          <a:xfrm>
            <a:off x="2144919" y="3739217"/>
            <a:ext cx="8698523" cy="222739"/>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0" name="Rectangle 9">
            <a:extLst>
              <a:ext uri="{FF2B5EF4-FFF2-40B4-BE49-F238E27FC236}">
                <a16:creationId xmlns:a16="http://schemas.microsoft.com/office/drawing/2014/main" id="{702E826A-D807-D6ED-584B-F98ED910C522}"/>
              </a:ext>
            </a:extLst>
          </p:cNvPr>
          <p:cNvSpPr/>
          <p:nvPr/>
        </p:nvSpPr>
        <p:spPr>
          <a:xfrm>
            <a:off x="2144919" y="5234088"/>
            <a:ext cx="8698523" cy="222739"/>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1" name="Rectangle 10">
            <a:extLst>
              <a:ext uri="{FF2B5EF4-FFF2-40B4-BE49-F238E27FC236}">
                <a16:creationId xmlns:a16="http://schemas.microsoft.com/office/drawing/2014/main" id="{502E8E6F-E5AD-A5DC-5121-436BFDE0BBB4}"/>
              </a:ext>
            </a:extLst>
          </p:cNvPr>
          <p:cNvSpPr/>
          <p:nvPr/>
        </p:nvSpPr>
        <p:spPr>
          <a:xfrm rot="16200000">
            <a:off x="9839524" y="2958035"/>
            <a:ext cx="1785101" cy="222739"/>
          </a:xfrm>
          <a:prstGeom prst="rect">
            <a:avLst/>
          </a:prstGeom>
          <a:solidFill>
            <a:srgbClr val="D86F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2" name="Rectangle 11">
            <a:extLst>
              <a:ext uri="{FF2B5EF4-FFF2-40B4-BE49-F238E27FC236}">
                <a16:creationId xmlns:a16="http://schemas.microsoft.com/office/drawing/2014/main" id="{6706BAFD-431B-6EB4-D9F4-6CA8FD71FED5}"/>
              </a:ext>
            </a:extLst>
          </p:cNvPr>
          <p:cNvSpPr/>
          <p:nvPr/>
        </p:nvSpPr>
        <p:spPr>
          <a:xfrm rot="16200000">
            <a:off x="1397891" y="4486241"/>
            <a:ext cx="1716792" cy="222739"/>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6" name="Rectangle 15">
            <a:extLst>
              <a:ext uri="{FF2B5EF4-FFF2-40B4-BE49-F238E27FC236}">
                <a16:creationId xmlns:a16="http://schemas.microsoft.com/office/drawing/2014/main" id="{CEADC42D-3103-9DC2-B431-D1787CEA4081}"/>
              </a:ext>
            </a:extLst>
          </p:cNvPr>
          <p:cNvSpPr/>
          <p:nvPr/>
        </p:nvSpPr>
        <p:spPr>
          <a:xfrm>
            <a:off x="8942973" y="3561448"/>
            <a:ext cx="578275" cy="578275"/>
          </a:xfrm>
          <a:prstGeom prst="rect">
            <a:avLst/>
          </a:prstGeom>
          <a:solidFill>
            <a:srgbClr val="6AA34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IN" sz="1200" b="1" i="0" u="none" strike="noStrike" kern="0" cap="none" spc="0" normalizeH="0" baseline="0" noProof="0">
                <a:ln>
                  <a:noFill/>
                </a:ln>
                <a:solidFill>
                  <a:srgbClr val="FFFFFF"/>
                </a:solidFill>
                <a:effectLst/>
                <a:uLnTx/>
                <a:uFillTx/>
                <a:latin typeface="Oswald" pitchFamily="2" charset="0"/>
                <a:ea typeface="+mn-ea"/>
                <a:cs typeface="+mn-cs"/>
                <a:sym typeface="Arial"/>
              </a:rPr>
              <a:t>Exam</a:t>
            </a:r>
          </a:p>
        </p:txBody>
      </p:sp>
      <p:sp>
        <p:nvSpPr>
          <p:cNvPr id="17" name="Oval 16">
            <a:extLst>
              <a:ext uri="{FF2B5EF4-FFF2-40B4-BE49-F238E27FC236}">
                <a16:creationId xmlns:a16="http://schemas.microsoft.com/office/drawing/2014/main" id="{C3AAD236-F01D-7E6D-3B38-78268D02CE2C}"/>
              </a:ext>
            </a:extLst>
          </p:cNvPr>
          <p:cNvSpPr/>
          <p:nvPr/>
        </p:nvSpPr>
        <p:spPr>
          <a:xfrm>
            <a:off x="2991331" y="3481476"/>
            <a:ext cx="655320" cy="655320"/>
          </a:xfrm>
          <a:prstGeom prst="ellipse">
            <a:avLst/>
          </a:pr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IN" sz="1400" b="1" i="0" u="none" strike="noStrike" kern="0" cap="none" spc="0" normalizeH="0" baseline="0" noProof="0">
                <a:ln>
                  <a:noFill/>
                </a:ln>
                <a:solidFill>
                  <a:srgbClr val="FFFFFF"/>
                </a:solidFill>
                <a:effectLst/>
                <a:uLnTx/>
                <a:uFillTx/>
                <a:latin typeface="Oswald" pitchFamily="2" charset="0"/>
                <a:ea typeface="+mn-ea"/>
                <a:cs typeface="+mn-cs"/>
                <a:sym typeface="Arial"/>
              </a:rPr>
              <a:t>5</a:t>
            </a:r>
          </a:p>
        </p:txBody>
      </p:sp>
      <p:sp>
        <p:nvSpPr>
          <p:cNvPr id="18" name="Oval 17">
            <a:extLst>
              <a:ext uri="{FF2B5EF4-FFF2-40B4-BE49-F238E27FC236}">
                <a16:creationId xmlns:a16="http://schemas.microsoft.com/office/drawing/2014/main" id="{E0E28C91-66C0-F761-3CE0-8621710B089D}"/>
              </a:ext>
            </a:extLst>
          </p:cNvPr>
          <p:cNvSpPr/>
          <p:nvPr/>
        </p:nvSpPr>
        <p:spPr>
          <a:xfrm>
            <a:off x="5947891" y="3481476"/>
            <a:ext cx="655320" cy="655320"/>
          </a:xfrm>
          <a:prstGeom prst="ellipse">
            <a:avLst/>
          </a:pr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IN" sz="1400" b="1" i="0" u="none" strike="noStrike" kern="0" cap="none" spc="0" normalizeH="0" baseline="0" noProof="0">
                <a:ln>
                  <a:noFill/>
                </a:ln>
                <a:solidFill>
                  <a:srgbClr val="FFFFFF"/>
                </a:solidFill>
                <a:effectLst/>
                <a:uLnTx/>
                <a:uFillTx/>
                <a:latin typeface="Oswald" pitchFamily="2" charset="0"/>
                <a:ea typeface="+mn-ea"/>
                <a:cs typeface="+mn-cs"/>
                <a:sym typeface="Arial"/>
              </a:rPr>
              <a:t>4</a:t>
            </a:r>
          </a:p>
        </p:txBody>
      </p:sp>
      <p:sp>
        <p:nvSpPr>
          <p:cNvPr id="21" name="Rectangle 20">
            <a:extLst>
              <a:ext uri="{FF2B5EF4-FFF2-40B4-BE49-F238E27FC236}">
                <a16:creationId xmlns:a16="http://schemas.microsoft.com/office/drawing/2014/main" id="{C8679AE9-314F-ABBA-3582-EBB8DED4392C}"/>
              </a:ext>
            </a:extLst>
          </p:cNvPr>
          <p:cNvSpPr/>
          <p:nvPr/>
        </p:nvSpPr>
        <p:spPr>
          <a:xfrm>
            <a:off x="5986413" y="5073317"/>
            <a:ext cx="578275" cy="578275"/>
          </a:xfrm>
          <a:prstGeom prst="rect">
            <a:avLst/>
          </a:pr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IN" sz="1200" b="1" i="0" u="none" strike="noStrike" kern="0" cap="none" spc="0" normalizeH="0" baseline="0" noProof="0">
                <a:ln>
                  <a:noFill/>
                </a:ln>
                <a:solidFill>
                  <a:srgbClr val="FFFFFF"/>
                </a:solidFill>
                <a:effectLst/>
                <a:uLnTx/>
                <a:uFillTx/>
                <a:latin typeface="Oswald" pitchFamily="2" charset="0"/>
                <a:ea typeface="+mn-ea"/>
                <a:cs typeface="+mn-cs"/>
                <a:sym typeface="Arial"/>
              </a:rPr>
              <a:t>Exam</a:t>
            </a:r>
          </a:p>
        </p:txBody>
      </p:sp>
      <p:sp>
        <p:nvSpPr>
          <p:cNvPr id="22" name="Rectangle 21">
            <a:extLst>
              <a:ext uri="{FF2B5EF4-FFF2-40B4-BE49-F238E27FC236}">
                <a16:creationId xmlns:a16="http://schemas.microsoft.com/office/drawing/2014/main" id="{E9E61A77-1E4F-B84A-B4BF-C5DE60C5BBAB}"/>
              </a:ext>
            </a:extLst>
          </p:cNvPr>
          <p:cNvSpPr/>
          <p:nvPr/>
        </p:nvSpPr>
        <p:spPr>
          <a:xfrm>
            <a:off x="6279339" y="2176857"/>
            <a:ext cx="4564101" cy="222739"/>
          </a:xfrm>
          <a:prstGeom prst="rect">
            <a:avLst/>
          </a:prstGeom>
          <a:solidFill>
            <a:srgbClr val="D86F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3" name="Oval 12">
            <a:extLst>
              <a:ext uri="{FF2B5EF4-FFF2-40B4-BE49-F238E27FC236}">
                <a16:creationId xmlns:a16="http://schemas.microsoft.com/office/drawing/2014/main" id="{666FB742-81F1-FE12-2C0C-9F3FA0C0A639}"/>
              </a:ext>
            </a:extLst>
          </p:cNvPr>
          <p:cNvSpPr/>
          <p:nvPr/>
        </p:nvSpPr>
        <p:spPr>
          <a:xfrm>
            <a:off x="2991331" y="1943568"/>
            <a:ext cx="655320" cy="655320"/>
          </a:xfrm>
          <a:prstGeom prst="ellipse">
            <a:avLst/>
          </a:prstGeom>
          <a:solidFill>
            <a:srgbClr val="EEBA2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IN" sz="1400" b="1" i="0" u="none" strike="noStrike" kern="0" cap="none" spc="0" normalizeH="0" baseline="0" noProof="0">
                <a:ln>
                  <a:noFill/>
                </a:ln>
                <a:solidFill>
                  <a:srgbClr val="FFFFFF"/>
                </a:solidFill>
                <a:effectLst/>
                <a:uLnTx/>
                <a:uFillTx/>
                <a:latin typeface="Oswald" pitchFamily="2" charset="0"/>
                <a:ea typeface="+mn-ea"/>
                <a:cs typeface="+mn-cs"/>
                <a:sym typeface="Arial"/>
              </a:rPr>
              <a:t>1</a:t>
            </a:r>
          </a:p>
        </p:txBody>
      </p:sp>
      <p:sp>
        <p:nvSpPr>
          <p:cNvPr id="14" name="Oval 13">
            <a:extLst>
              <a:ext uri="{FF2B5EF4-FFF2-40B4-BE49-F238E27FC236}">
                <a16:creationId xmlns:a16="http://schemas.microsoft.com/office/drawing/2014/main" id="{9D63204A-BD38-C805-AC04-9ECCE6BE0BFB}"/>
              </a:ext>
            </a:extLst>
          </p:cNvPr>
          <p:cNvSpPr/>
          <p:nvPr/>
        </p:nvSpPr>
        <p:spPr>
          <a:xfrm>
            <a:off x="5947891" y="1943568"/>
            <a:ext cx="655320" cy="655320"/>
          </a:xfrm>
          <a:prstGeom prst="ellipse">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IN" sz="1400" b="1" i="0" u="none" strike="noStrike" kern="0" cap="none" spc="0" normalizeH="0" baseline="0" noProof="0">
                <a:ln>
                  <a:noFill/>
                </a:ln>
                <a:solidFill>
                  <a:srgbClr val="FFFFFF"/>
                </a:solidFill>
                <a:effectLst/>
                <a:uLnTx/>
                <a:uFillTx/>
                <a:latin typeface="Oswald" pitchFamily="2" charset="0"/>
                <a:ea typeface="+mn-ea"/>
                <a:cs typeface="+mn-cs"/>
                <a:sym typeface="Arial"/>
              </a:rPr>
              <a:t>2</a:t>
            </a:r>
          </a:p>
        </p:txBody>
      </p:sp>
      <p:sp>
        <p:nvSpPr>
          <p:cNvPr id="15" name="Oval 14">
            <a:extLst>
              <a:ext uri="{FF2B5EF4-FFF2-40B4-BE49-F238E27FC236}">
                <a16:creationId xmlns:a16="http://schemas.microsoft.com/office/drawing/2014/main" id="{4A3D973C-BE67-977B-6A5C-5666BF589312}"/>
              </a:ext>
            </a:extLst>
          </p:cNvPr>
          <p:cNvSpPr/>
          <p:nvPr/>
        </p:nvSpPr>
        <p:spPr>
          <a:xfrm>
            <a:off x="8904451" y="1919117"/>
            <a:ext cx="655320" cy="655320"/>
          </a:xfrm>
          <a:prstGeom prst="ellipse">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IN" sz="1400" b="1" i="0" u="none" strike="noStrike" kern="0" cap="none" spc="0" normalizeH="0" baseline="0" noProof="0">
                <a:ln>
                  <a:noFill/>
                </a:ln>
                <a:solidFill>
                  <a:srgbClr val="FFFFFF"/>
                </a:solidFill>
                <a:effectLst/>
                <a:uLnTx/>
                <a:uFillTx/>
                <a:latin typeface="Oswald" pitchFamily="2" charset="0"/>
                <a:ea typeface="+mn-ea"/>
                <a:cs typeface="+mn-cs"/>
                <a:sym typeface="Arial"/>
              </a:rPr>
              <a:t>3</a:t>
            </a:r>
          </a:p>
        </p:txBody>
      </p:sp>
      <p:sp>
        <p:nvSpPr>
          <p:cNvPr id="24" name="Google Shape;58;p13">
            <a:extLst>
              <a:ext uri="{FF2B5EF4-FFF2-40B4-BE49-F238E27FC236}">
                <a16:creationId xmlns:a16="http://schemas.microsoft.com/office/drawing/2014/main" id="{0C5EDCC1-52A5-176B-7BF2-EFEE640F3B98}"/>
              </a:ext>
            </a:extLst>
          </p:cNvPr>
          <p:cNvSpPr txBox="1"/>
          <p:nvPr/>
        </p:nvSpPr>
        <p:spPr>
          <a:xfrm>
            <a:off x="2166141" y="1252635"/>
            <a:ext cx="2267785" cy="856999"/>
          </a:xfrm>
          <a:prstGeom prst="rect">
            <a:avLst/>
          </a:prstGeom>
          <a:noFill/>
          <a:ln>
            <a:noFill/>
          </a:ln>
        </p:spPr>
        <p:txBody>
          <a:bodyPr spcFirstLastPara="1" wrap="square" lIns="91425" tIns="91425" rIns="91425" bIns="91425" anchor="t"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US" sz="1600" b="0" i="0" u="none" strike="noStrike" kern="0" cap="none" spc="0" normalizeH="0" baseline="0" noProof="0">
                <a:ln>
                  <a:noFill/>
                </a:ln>
                <a:solidFill>
                  <a:srgbClr val="000000">
                    <a:lumMod val="85000"/>
                    <a:lumOff val="15000"/>
                  </a:srgbClr>
                </a:solidFill>
                <a:effectLst/>
                <a:uLnTx/>
                <a:uFillTx/>
                <a:latin typeface="Oswald Regular"/>
                <a:ea typeface="Oswald Regular"/>
                <a:cs typeface="Oswald Regular"/>
                <a:sym typeface="Oswald Regular"/>
              </a:rPr>
              <a:t>Issue Based Problem Solving and </a:t>
            </a:r>
            <a:r>
              <a:rPr lang="en-US" sz="1200" kern="0">
                <a:latin typeface="Oswald Regular"/>
                <a:sym typeface="Oswald Regular"/>
              </a:rPr>
              <a:t>Communication</a:t>
            </a:r>
          </a:p>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endParaRPr kumimoji="0" lang="en-US" sz="1600" b="0" i="0" u="none" strike="noStrike" kern="0" cap="none" spc="0" normalizeH="0" baseline="0" noProof="0">
              <a:ln>
                <a:noFill/>
              </a:ln>
              <a:solidFill>
                <a:srgbClr val="000000">
                  <a:lumMod val="85000"/>
                  <a:lumOff val="15000"/>
                </a:srgbClr>
              </a:solidFill>
              <a:effectLst/>
              <a:uLnTx/>
              <a:uFillTx/>
              <a:latin typeface="Oswald Regular"/>
              <a:ea typeface="Oswald Regular"/>
              <a:cs typeface="Oswald Regular"/>
              <a:sym typeface="Oswald Regular"/>
            </a:endParaRPr>
          </a:p>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endParaRPr kumimoji="0" lang="en-US" sz="1600" b="0" i="0" u="none" strike="noStrike" kern="0" cap="none" spc="0" normalizeH="0" baseline="0" noProof="0">
              <a:ln>
                <a:noFill/>
              </a:ln>
              <a:solidFill>
                <a:srgbClr val="000000">
                  <a:lumMod val="85000"/>
                  <a:lumOff val="15000"/>
                </a:srgbClr>
              </a:solidFill>
              <a:effectLst/>
              <a:uLnTx/>
              <a:uFillTx/>
              <a:latin typeface="Oswald Regular"/>
              <a:ea typeface="Oswald Regular"/>
              <a:cs typeface="Oswald Regular"/>
              <a:sym typeface="Oswald Regular"/>
            </a:endParaRPr>
          </a:p>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endParaRPr kumimoji="0" lang="en-US" sz="1600" b="0" i="0" u="none" strike="noStrike" kern="0" cap="none" spc="0" normalizeH="0" baseline="0" noProof="0">
              <a:ln>
                <a:noFill/>
              </a:ln>
              <a:solidFill>
                <a:srgbClr val="000000">
                  <a:lumMod val="85000"/>
                  <a:lumOff val="15000"/>
                </a:srgbClr>
              </a:solidFill>
              <a:effectLst/>
              <a:uLnTx/>
              <a:uFillTx/>
              <a:latin typeface="Oswald Regular"/>
              <a:ea typeface="Oswald Regular"/>
              <a:cs typeface="Oswald Regular"/>
              <a:sym typeface="Oswald Regular"/>
            </a:endParaRPr>
          </a:p>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endParaRPr kumimoji="0" lang="en-US" sz="1600" b="0" i="0" u="none" strike="noStrike" kern="0" cap="none" spc="0" normalizeH="0" baseline="0" noProof="0">
              <a:ln>
                <a:noFill/>
              </a:ln>
              <a:solidFill>
                <a:srgbClr val="000000">
                  <a:lumMod val="85000"/>
                  <a:lumOff val="15000"/>
                </a:srgbClr>
              </a:solidFill>
              <a:effectLst/>
              <a:uLnTx/>
              <a:uFillTx/>
              <a:latin typeface="Oswald Regular"/>
              <a:ea typeface="Oswald Regular"/>
              <a:cs typeface="Oswald Regular"/>
              <a:sym typeface="Oswald Regular"/>
            </a:endParaRPr>
          </a:p>
        </p:txBody>
      </p:sp>
      <p:sp>
        <p:nvSpPr>
          <p:cNvPr id="25" name="Google Shape;58;p13">
            <a:extLst>
              <a:ext uri="{FF2B5EF4-FFF2-40B4-BE49-F238E27FC236}">
                <a16:creationId xmlns:a16="http://schemas.microsoft.com/office/drawing/2014/main" id="{6CD5E6B5-DCC4-B5E6-1D4E-8B1B58A362EF}"/>
              </a:ext>
            </a:extLst>
          </p:cNvPr>
          <p:cNvSpPr txBox="1"/>
          <p:nvPr/>
        </p:nvSpPr>
        <p:spPr>
          <a:xfrm>
            <a:off x="5152148" y="1115817"/>
            <a:ext cx="2146845" cy="856999"/>
          </a:xfrm>
          <a:prstGeom prst="rect">
            <a:avLst/>
          </a:prstGeom>
          <a:noFill/>
          <a:ln>
            <a:noFill/>
          </a:ln>
        </p:spPr>
        <p:txBody>
          <a:bodyPr spcFirstLastPara="1" wrap="square" lIns="91425" tIns="91425" rIns="91425" bIns="91425" anchor="t"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US" sz="1600" b="0" i="0" u="none" strike="noStrike" kern="0" cap="none" spc="0" normalizeH="0" baseline="0" noProof="0">
                <a:ln>
                  <a:noFill/>
                </a:ln>
                <a:solidFill>
                  <a:srgbClr val="000000">
                    <a:lumMod val="85000"/>
                    <a:lumOff val="15000"/>
                  </a:srgbClr>
                </a:solidFill>
                <a:effectLst/>
                <a:uLnTx/>
                <a:uFillTx/>
                <a:latin typeface="Oswald Regular"/>
                <a:ea typeface="Oswald Regular"/>
                <a:cs typeface="Oswald Regular"/>
                <a:sym typeface="Oswald Regular"/>
              </a:rPr>
              <a:t>Hypothesis Based Problem Solving and Communication</a:t>
            </a:r>
          </a:p>
        </p:txBody>
      </p:sp>
      <p:sp>
        <p:nvSpPr>
          <p:cNvPr id="26" name="Google Shape;58;p13">
            <a:extLst>
              <a:ext uri="{FF2B5EF4-FFF2-40B4-BE49-F238E27FC236}">
                <a16:creationId xmlns:a16="http://schemas.microsoft.com/office/drawing/2014/main" id="{54930700-D36B-16BD-AD68-B4E8ADFAFA50}"/>
              </a:ext>
            </a:extLst>
          </p:cNvPr>
          <p:cNvSpPr txBox="1"/>
          <p:nvPr/>
        </p:nvSpPr>
        <p:spPr>
          <a:xfrm>
            <a:off x="2295548" y="2885459"/>
            <a:ext cx="2046889" cy="620468"/>
          </a:xfrm>
          <a:prstGeom prst="rect">
            <a:avLst/>
          </a:prstGeom>
          <a:noFill/>
          <a:ln>
            <a:noFill/>
          </a:ln>
        </p:spPr>
        <p:txBody>
          <a:bodyPr spcFirstLastPara="1" wrap="square" lIns="91425" tIns="91425" rIns="91425" bIns="91425" anchor="t"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US" sz="1600" b="0" i="0" u="none" strike="noStrike" kern="0" cap="none" spc="0" normalizeH="0" baseline="0" noProof="0">
                <a:ln>
                  <a:noFill/>
                </a:ln>
                <a:solidFill>
                  <a:srgbClr val="FFFFFF">
                    <a:lumMod val="50000"/>
                  </a:srgbClr>
                </a:solidFill>
                <a:effectLst/>
                <a:uLnTx/>
                <a:uFillTx/>
                <a:latin typeface="Oswald Regular"/>
                <a:ea typeface="+mn-ea"/>
                <a:cs typeface="Arial"/>
                <a:sym typeface="Oswald Regular"/>
              </a:rPr>
              <a:t>Storyline Development and Communication</a:t>
            </a:r>
          </a:p>
        </p:txBody>
      </p:sp>
      <p:sp>
        <p:nvSpPr>
          <p:cNvPr id="27" name="Google Shape;58;p13">
            <a:extLst>
              <a:ext uri="{FF2B5EF4-FFF2-40B4-BE49-F238E27FC236}">
                <a16:creationId xmlns:a16="http://schemas.microsoft.com/office/drawing/2014/main" id="{6BE65DD1-B595-A385-2257-29B50D2CCB68}"/>
              </a:ext>
            </a:extLst>
          </p:cNvPr>
          <p:cNvSpPr txBox="1"/>
          <p:nvPr/>
        </p:nvSpPr>
        <p:spPr>
          <a:xfrm>
            <a:off x="5267910" y="2869425"/>
            <a:ext cx="2046889" cy="756791"/>
          </a:xfrm>
          <a:prstGeom prst="rect">
            <a:avLst/>
          </a:prstGeom>
          <a:noFill/>
          <a:ln>
            <a:noFill/>
          </a:ln>
        </p:spPr>
        <p:txBody>
          <a:bodyPr spcFirstLastPara="1" wrap="square" lIns="91425" tIns="91425" rIns="91425" bIns="91425" anchor="t" anchorCtr="0">
            <a:noAutofit/>
          </a:bodyPr>
          <a:lstStyle/>
          <a:p>
            <a:pPr algn="ctr" defTabSz="1219170">
              <a:buClr>
                <a:srgbClr val="000000"/>
              </a:buClr>
            </a:pPr>
            <a:r>
              <a:rPr lang="en-US" sz="1600" kern="0">
                <a:solidFill>
                  <a:schemeClr val="tx1">
                    <a:lumMod val="50000"/>
                    <a:lumOff val="50000"/>
                  </a:schemeClr>
                </a:solidFill>
                <a:latin typeface="Oswald Regular"/>
                <a:sym typeface="Oswald Regular"/>
              </a:rPr>
              <a:t>Presenting Industry </a:t>
            </a:r>
          </a:p>
          <a:p>
            <a:pPr algn="ctr" defTabSz="1219170">
              <a:buClr>
                <a:srgbClr val="000000"/>
              </a:buClr>
            </a:pPr>
            <a:r>
              <a:rPr lang="en-US" sz="1600" kern="0">
                <a:solidFill>
                  <a:schemeClr val="tx1">
                    <a:lumMod val="50000"/>
                    <a:lumOff val="50000"/>
                  </a:schemeClr>
                </a:solidFill>
                <a:latin typeface="Oswald Regular"/>
                <a:sym typeface="Oswald Regular"/>
              </a:rPr>
              <a:t>Insights and </a:t>
            </a:r>
            <a:r>
              <a:rPr lang="en-US" sz="1600" kern="0" err="1">
                <a:solidFill>
                  <a:schemeClr val="tx1">
                    <a:lumMod val="50000"/>
                    <a:lumOff val="50000"/>
                  </a:schemeClr>
                </a:solidFill>
                <a:latin typeface="Oswald Regular"/>
                <a:sym typeface="Oswald Regular"/>
              </a:rPr>
              <a:t>PoV</a:t>
            </a:r>
            <a:endParaRPr lang="en-US" sz="1600" kern="0">
              <a:solidFill>
                <a:schemeClr val="tx1">
                  <a:lumMod val="50000"/>
                  <a:lumOff val="50000"/>
                </a:schemeClr>
              </a:solidFill>
              <a:latin typeface="Oswald Regular"/>
              <a:sym typeface="Oswald Regular"/>
            </a:endParaRPr>
          </a:p>
        </p:txBody>
      </p:sp>
      <p:sp>
        <p:nvSpPr>
          <p:cNvPr id="28" name="Google Shape;58;p13">
            <a:extLst>
              <a:ext uri="{FF2B5EF4-FFF2-40B4-BE49-F238E27FC236}">
                <a16:creationId xmlns:a16="http://schemas.microsoft.com/office/drawing/2014/main" id="{69636491-D42B-771C-3780-A0849C8D8A86}"/>
              </a:ext>
            </a:extLst>
          </p:cNvPr>
          <p:cNvSpPr txBox="1"/>
          <p:nvPr/>
        </p:nvSpPr>
        <p:spPr>
          <a:xfrm>
            <a:off x="8240273" y="2893721"/>
            <a:ext cx="2046889" cy="856999"/>
          </a:xfrm>
          <a:prstGeom prst="rect">
            <a:avLst/>
          </a:prstGeom>
          <a:noFill/>
          <a:ln>
            <a:noFill/>
          </a:ln>
        </p:spPr>
        <p:txBody>
          <a:bodyPr spcFirstLastPara="1" wrap="square" lIns="91425" tIns="91425" rIns="91425" bIns="91425" anchor="t"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endParaRPr kumimoji="0" lang="en-US" sz="1200" b="0" i="0" u="none" strike="noStrike" kern="0" cap="none" spc="0" normalizeH="0" baseline="0" noProof="0">
              <a:ln>
                <a:noFill/>
              </a:ln>
              <a:effectLst/>
              <a:uLnTx/>
              <a:uFillTx/>
              <a:latin typeface="Oswald Regular"/>
              <a:ea typeface="Oswald Regular"/>
              <a:cs typeface="Oswald Regular"/>
              <a:sym typeface="Oswald Regular"/>
            </a:endParaRPr>
          </a:p>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US" sz="1600" b="0" i="0" u="none" strike="noStrike" kern="0" cap="none" spc="0" normalizeH="0" baseline="0" noProof="0">
                <a:ln>
                  <a:noFill/>
                </a:ln>
                <a:effectLst/>
                <a:uLnTx/>
                <a:uFillTx/>
                <a:latin typeface="Oswald Regular"/>
                <a:ea typeface="+mn-ea"/>
                <a:cs typeface="Arial"/>
                <a:sym typeface="Oswald Regular"/>
              </a:rPr>
              <a:t>Mid Term</a:t>
            </a:r>
          </a:p>
        </p:txBody>
      </p:sp>
      <p:sp>
        <p:nvSpPr>
          <p:cNvPr id="29" name="Google Shape;58;p13">
            <a:extLst>
              <a:ext uri="{FF2B5EF4-FFF2-40B4-BE49-F238E27FC236}">
                <a16:creationId xmlns:a16="http://schemas.microsoft.com/office/drawing/2014/main" id="{0D0B6636-7589-E892-926E-957EF9A5A838}"/>
              </a:ext>
            </a:extLst>
          </p:cNvPr>
          <p:cNvSpPr txBox="1"/>
          <p:nvPr/>
        </p:nvSpPr>
        <p:spPr>
          <a:xfrm>
            <a:off x="2348777" y="4413385"/>
            <a:ext cx="2046889" cy="856999"/>
          </a:xfrm>
          <a:prstGeom prst="rect">
            <a:avLst/>
          </a:prstGeom>
          <a:noFill/>
          <a:ln>
            <a:noFill/>
          </a:ln>
        </p:spPr>
        <p:txBody>
          <a:bodyPr spcFirstLastPara="1" wrap="square" lIns="91425" tIns="91425" rIns="91425" bIns="91425" anchor="t"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US" sz="1600" b="0" i="0" u="none" strike="noStrike" kern="0" cap="none" spc="0" normalizeH="0" baseline="0" noProof="0">
                <a:ln>
                  <a:noFill/>
                </a:ln>
                <a:solidFill>
                  <a:srgbClr val="FFFFFF">
                    <a:lumMod val="50000"/>
                  </a:srgbClr>
                </a:solidFill>
                <a:effectLst/>
                <a:uLnTx/>
                <a:uFillTx/>
                <a:latin typeface="Oswald Regular"/>
                <a:ea typeface="+mn-ea"/>
                <a:cs typeface="Arial"/>
                <a:sym typeface="Arial"/>
              </a:rPr>
              <a:t>The Art of Effective Negotiation in Corporate </a:t>
            </a:r>
            <a:endParaRPr kumimoji="0" lang="en-US" sz="1600" b="0" i="0" u="none" strike="noStrike" kern="0" cap="none" spc="0" normalizeH="0" baseline="0" noProof="0">
              <a:ln>
                <a:noFill/>
              </a:ln>
              <a:solidFill>
                <a:srgbClr val="FFFFFF">
                  <a:lumMod val="50000"/>
                </a:srgbClr>
              </a:solidFill>
              <a:effectLst/>
              <a:uLnTx/>
              <a:uFillTx/>
              <a:latin typeface="Oswald Regular"/>
              <a:ea typeface="+mn-ea"/>
              <a:cs typeface="Arial"/>
              <a:sym typeface="Oswald Regular"/>
            </a:endParaRPr>
          </a:p>
        </p:txBody>
      </p:sp>
      <p:sp>
        <p:nvSpPr>
          <p:cNvPr id="30" name="Google Shape;58;p13">
            <a:extLst>
              <a:ext uri="{FF2B5EF4-FFF2-40B4-BE49-F238E27FC236}">
                <a16:creationId xmlns:a16="http://schemas.microsoft.com/office/drawing/2014/main" id="{5712AC63-7CCA-ECCB-FE31-246950DABA02}"/>
              </a:ext>
            </a:extLst>
          </p:cNvPr>
          <p:cNvSpPr txBox="1"/>
          <p:nvPr/>
        </p:nvSpPr>
        <p:spPr>
          <a:xfrm>
            <a:off x="5252106" y="4486826"/>
            <a:ext cx="2046889" cy="856999"/>
          </a:xfrm>
          <a:prstGeom prst="rect">
            <a:avLst/>
          </a:prstGeom>
          <a:noFill/>
          <a:ln>
            <a:noFill/>
          </a:ln>
        </p:spPr>
        <p:txBody>
          <a:bodyPr spcFirstLastPara="1" wrap="square" lIns="91425" tIns="91425" rIns="91425" bIns="91425" anchor="t"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endParaRPr kumimoji="0" lang="en-US" sz="1200" b="0" i="0" u="none" strike="noStrike" kern="0" cap="none" spc="0" normalizeH="0" baseline="0" noProof="0">
              <a:ln>
                <a:noFill/>
              </a:ln>
              <a:solidFill>
                <a:srgbClr val="FFFFFF">
                  <a:lumMod val="50000"/>
                </a:srgbClr>
              </a:solidFill>
              <a:effectLst/>
              <a:uLnTx/>
              <a:uFillTx/>
              <a:latin typeface="Oswald Regular"/>
              <a:ea typeface="Oswald Regular"/>
              <a:cs typeface="Oswald Regular"/>
              <a:sym typeface="Oswald Regular"/>
            </a:endParaRPr>
          </a:p>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US" sz="1600" b="0" i="0" u="none" strike="noStrike" kern="0" cap="none" spc="0" normalizeH="0" baseline="0" noProof="0">
                <a:ln>
                  <a:noFill/>
                </a:ln>
                <a:solidFill>
                  <a:srgbClr val="FFFFFF">
                    <a:lumMod val="50000"/>
                  </a:srgbClr>
                </a:solidFill>
                <a:effectLst/>
                <a:uLnTx/>
                <a:uFillTx/>
                <a:latin typeface="Oswald Regular"/>
                <a:ea typeface="+mn-ea"/>
                <a:cs typeface="Arial"/>
                <a:sym typeface="Oswald Regular"/>
              </a:rPr>
              <a:t>End Term</a:t>
            </a:r>
          </a:p>
        </p:txBody>
      </p:sp>
      <p:sp>
        <p:nvSpPr>
          <p:cNvPr id="34" name="Rectangle 33">
            <a:extLst>
              <a:ext uri="{FF2B5EF4-FFF2-40B4-BE49-F238E27FC236}">
                <a16:creationId xmlns:a16="http://schemas.microsoft.com/office/drawing/2014/main" id="{074CA8C5-AF30-6E6B-5327-20BACD9E560D}"/>
              </a:ext>
            </a:extLst>
          </p:cNvPr>
          <p:cNvSpPr/>
          <p:nvPr/>
        </p:nvSpPr>
        <p:spPr>
          <a:xfrm>
            <a:off x="2250898" y="5232455"/>
            <a:ext cx="1264879" cy="222739"/>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9" name="Oval 18">
            <a:extLst>
              <a:ext uri="{FF2B5EF4-FFF2-40B4-BE49-F238E27FC236}">
                <a16:creationId xmlns:a16="http://schemas.microsoft.com/office/drawing/2014/main" id="{A43669C8-E4D9-1C01-E6B5-28BC3F903F5F}"/>
              </a:ext>
            </a:extLst>
          </p:cNvPr>
          <p:cNvSpPr/>
          <p:nvPr/>
        </p:nvSpPr>
        <p:spPr>
          <a:xfrm>
            <a:off x="2991331" y="5034795"/>
            <a:ext cx="655320" cy="655320"/>
          </a:xfrm>
          <a:prstGeom prst="ellipse">
            <a:avLst/>
          </a:pr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IN" sz="1400" b="1" i="0" u="none" strike="noStrike" kern="0" cap="none" spc="0" normalizeH="0" baseline="0" noProof="0">
                <a:ln>
                  <a:noFill/>
                </a:ln>
                <a:solidFill>
                  <a:srgbClr val="FFFFFF"/>
                </a:solidFill>
                <a:effectLst/>
                <a:uLnTx/>
                <a:uFillTx/>
                <a:latin typeface="Oswald" pitchFamily="2" charset="0"/>
                <a:ea typeface="+mn-ea"/>
                <a:cs typeface="+mn-cs"/>
                <a:sym typeface="Arial"/>
              </a:rPr>
              <a:t>6</a:t>
            </a:r>
          </a:p>
        </p:txBody>
      </p:sp>
      <p:sp>
        <p:nvSpPr>
          <p:cNvPr id="31" name="TextBox 30">
            <a:extLst>
              <a:ext uri="{FF2B5EF4-FFF2-40B4-BE49-F238E27FC236}">
                <a16:creationId xmlns:a16="http://schemas.microsoft.com/office/drawing/2014/main" id="{BD3FF763-719C-E7BF-37EC-2CAF3D3BAE02}"/>
              </a:ext>
            </a:extLst>
          </p:cNvPr>
          <p:cNvSpPr txBox="1"/>
          <p:nvPr/>
        </p:nvSpPr>
        <p:spPr>
          <a:xfrm>
            <a:off x="1364199" y="163591"/>
            <a:ext cx="8138552" cy="748988"/>
          </a:xfrm>
          <a:prstGeom prst="rect">
            <a:avLst/>
          </a:prstGeom>
          <a:noFill/>
        </p:spPr>
        <p:txBody>
          <a:bodyPr wrap="square">
            <a:sp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r>
              <a:rPr kumimoji="0" lang="en-GB" sz="4267" b="0" i="0" u="none" strike="noStrike" kern="0" cap="none" spc="0" normalizeH="0" baseline="0" noProof="0">
                <a:ln>
                  <a:noFill/>
                </a:ln>
                <a:solidFill>
                  <a:srgbClr val="000000"/>
                </a:solidFill>
                <a:effectLst/>
                <a:uLnTx/>
                <a:uFillTx/>
                <a:latin typeface="Oswald Regular"/>
                <a:ea typeface="Oswald Regular"/>
                <a:cs typeface="Oswald Regular"/>
                <a:sym typeface="Oswald Regular"/>
              </a:rPr>
              <a:t>Today’s Destination</a:t>
            </a:r>
          </a:p>
        </p:txBody>
      </p:sp>
      <p:pic>
        <p:nvPicPr>
          <p:cNvPr id="32" name="Graphic 31" descr="Airplane">
            <a:extLst>
              <a:ext uri="{FF2B5EF4-FFF2-40B4-BE49-F238E27FC236}">
                <a16:creationId xmlns:a16="http://schemas.microsoft.com/office/drawing/2014/main" id="{ED59A688-11F9-8223-D323-5EFFA1A272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620705" y="4755631"/>
            <a:ext cx="1219200" cy="1219200"/>
          </a:xfrm>
          <a:prstGeom prst="rect">
            <a:avLst/>
          </a:prstGeom>
        </p:spPr>
      </p:pic>
      <p:sp>
        <p:nvSpPr>
          <p:cNvPr id="3" name="Google Shape;58;p13">
            <a:extLst>
              <a:ext uri="{FF2B5EF4-FFF2-40B4-BE49-F238E27FC236}">
                <a16:creationId xmlns:a16="http://schemas.microsoft.com/office/drawing/2014/main" id="{9320CCC4-EB95-AA6C-6F54-B3F0F4D3BA0B}"/>
              </a:ext>
            </a:extLst>
          </p:cNvPr>
          <p:cNvSpPr txBox="1"/>
          <p:nvPr/>
        </p:nvSpPr>
        <p:spPr>
          <a:xfrm>
            <a:off x="8108709" y="1142093"/>
            <a:ext cx="2046889" cy="8569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algn="ctr">
              <a:defRPr sz="1200">
                <a:solidFill>
                  <a:schemeClr val="bg1">
                    <a:lumMod val="50000"/>
                  </a:schemeClr>
                </a:solidFill>
                <a:latin typeface="Oswald Regular"/>
                <a:ea typeface="Oswald Regular"/>
                <a:cs typeface="Oswald Regular"/>
              </a:defRPr>
            </a:lvl1p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IN" sz="1600" b="0" i="0" u="none" strike="noStrike" kern="0" cap="none" spc="0" normalizeH="0" baseline="0" noProof="0">
                <a:ln>
                  <a:noFill/>
                </a:ln>
                <a:solidFill>
                  <a:schemeClr val="tx1"/>
                </a:solidFill>
                <a:effectLst/>
                <a:uLnTx/>
                <a:uFillTx/>
                <a:latin typeface="Oswald Regular"/>
                <a:sym typeface="Arial"/>
              </a:rPr>
              <a:t>Emotional Intelligence in Communication</a:t>
            </a:r>
            <a:endParaRPr kumimoji="0" lang="en-US" sz="1600" b="0" i="0" u="none" strike="noStrike" kern="0" cap="none" spc="0" normalizeH="0" baseline="0" noProof="0">
              <a:ln>
                <a:noFill/>
              </a:ln>
              <a:solidFill>
                <a:schemeClr val="tx1"/>
              </a:solidFill>
              <a:effectLst/>
              <a:uLnTx/>
              <a:uFillTx/>
              <a:latin typeface="Oswald Regular"/>
              <a:sym typeface="Oswald Regular"/>
            </a:endParaRPr>
          </a:p>
        </p:txBody>
      </p:sp>
      <p:sp>
        <p:nvSpPr>
          <p:cNvPr id="7" name="Rectangle 6">
            <a:extLst>
              <a:ext uri="{FF2B5EF4-FFF2-40B4-BE49-F238E27FC236}">
                <a16:creationId xmlns:a16="http://schemas.microsoft.com/office/drawing/2014/main" id="{A9DD7F61-93B0-D317-2333-D26D1E36DA13}"/>
              </a:ext>
            </a:extLst>
          </p:cNvPr>
          <p:cNvSpPr/>
          <p:nvPr/>
        </p:nvSpPr>
        <p:spPr>
          <a:xfrm>
            <a:off x="2040411" y="2174918"/>
            <a:ext cx="950917" cy="222740"/>
          </a:xfrm>
          <a:prstGeom prst="rect">
            <a:avLst/>
          </a:prstGeom>
          <a:solidFill>
            <a:srgbClr val="CC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8" name="Rectangle 7">
            <a:extLst>
              <a:ext uri="{FF2B5EF4-FFF2-40B4-BE49-F238E27FC236}">
                <a16:creationId xmlns:a16="http://schemas.microsoft.com/office/drawing/2014/main" id="{9A9A4F0C-B2CA-4D1C-61A8-B43DF70E2E4F}"/>
              </a:ext>
            </a:extLst>
          </p:cNvPr>
          <p:cNvSpPr/>
          <p:nvPr/>
        </p:nvSpPr>
        <p:spPr>
          <a:xfrm>
            <a:off x="9521248" y="3736733"/>
            <a:ext cx="1210826" cy="222739"/>
          </a:xfrm>
          <a:prstGeom prst="rect">
            <a:avLst/>
          </a:prstGeom>
          <a:solidFill>
            <a:srgbClr val="D86F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Tree>
    <p:extLst>
      <p:ext uri="{BB962C8B-B14F-4D97-AF65-F5344CB8AC3E}">
        <p14:creationId xmlns:p14="http://schemas.microsoft.com/office/powerpoint/2010/main" val="2402435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4" name="Google Shape;64;p14"/>
          <p:cNvSpPr/>
          <p:nvPr/>
        </p:nvSpPr>
        <p:spPr>
          <a:xfrm>
            <a:off x="0" y="0"/>
            <a:ext cx="1194000" cy="6858000"/>
          </a:xfrm>
          <a:prstGeom prst="rect">
            <a:avLst/>
          </a:prstGeom>
          <a:solidFill>
            <a:srgbClr val="FFEF62"/>
          </a:solidFill>
          <a:ln>
            <a:noFill/>
          </a:ln>
        </p:spPr>
        <p:txBody>
          <a:bodyPr spcFirstLastPara="1" wrap="square" lIns="121900" tIns="121900" rIns="121900" bIns="121900" anchor="ctr" anchorCtr="0">
            <a:noAutofit/>
          </a:bodyPr>
          <a:lstStyle/>
          <a:p>
            <a:endParaRPr sz="2533"/>
          </a:p>
        </p:txBody>
      </p:sp>
      <p:sp>
        <p:nvSpPr>
          <p:cNvPr id="65" name="Google Shape;65;p14"/>
          <p:cNvSpPr txBox="1"/>
          <p:nvPr/>
        </p:nvSpPr>
        <p:spPr>
          <a:xfrm>
            <a:off x="170200" y="0"/>
            <a:ext cx="853600" cy="663200"/>
          </a:xfrm>
          <a:prstGeom prst="rect">
            <a:avLst/>
          </a:prstGeom>
          <a:noFill/>
          <a:ln>
            <a:noFill/>
          </a:ln>
        </p:spPr>
        <p:txBody>
          <a:bodyPr spcFirstLastPara="1" wrap="square" lIns="121900" tIns="121900" rIns="121900" bIns="121900" anchor="t" anchorCtr="0">
            <a:noAutofit/>
          </a:bodyPr>
          <a:lstStyle/>
          <a:p>
            <a:r>
              <a:rPr lang="en" sz="3867">
                <a:latin typeface="Oswald Regular"/>
                <a:ea typeface="Oswald Regular"/>
                <a:cs typeface="Oswald Regular"/>
                <a:sym typeface="Oswald Regular"/>
              </a:rPr>
              <a:t>02</a:t>
            </a:r>
            <a:endParaRPr sz="3867">
              <a:latin typeface="Oswald Regular"/>
              <a:ea typeface="Oswald Regular"/>
              <a:cs typeface="Oswald Regular"/>
              <a:sym typeface="Oswald Regular"/>
            </a:endParaRPr>
          </a:p>
        </p:txBody>
      </p:sp>
      <p:sp>
        <p:nvSpPr>
          <p:cNvPr id="7" name="Google Shape;58;p13">
            <a:extLst>
              <a:ext uri="{FF2B5EF4-FFF2-40B4-BE49-F238E27FC236}">
                <a16:creationId xmlns:a16="http://schemas.microsoft.com/office/drawing/2014/main" id="{B6BD8D6F-78B6-4E31-BB9C-7859909EF9B0}"/>
              </a:ext>
            </a:extLst>
          </p:cNvPr>
          <p:cNvSpPr txBox="1"/>
          <p:nvPr/>
        </p:nvSpPr>
        <p:spPr>
          <a:xfrm>
            <a:off x="529894" y="59873"/>
            <a:ext cx="6886683" cy="888059"/>
          </a:xfrm>
          <a:prstGeom prst="rect">
            <a:avLst/>
          </a:prstGeom>
          <a:noFill/>
          <a:ln>
            <a:noFill/>
          </a:ln>
        </p:spPr>
        <p:txBody>
          <a:bodyPr spcFirstLastPara="1" wrap="square" lIns="121900" tIns="121900" rIns="121900" bIns="121900" anchor="t" anchorCtr="0">
            <a:noAutofit/>
          </a:bodyPr>
          <a:lstStyle/>
          <a:p>
            <a:pPr algn="ctr"/>
            <a:r>
              <a:rPr lang="en" sz="5333">
                <a:latin typeface="Oswald Regular"/>
                <a:ea typeface="Oswald Regular"/>
                <a:cs typeface="Oswald Regular"/>
                <a:sym typeface="Oswald Regular"/>
              </a:rPr>
              <a:t>Mid Term Simulation</a:t>
            </a:r>
            <a:endParaRPr sz="5333">
              <a:latin typeface="Oswald Regular"/>
              <a:ea typeface="Oswald Regular"/>
              <a:cs typeface="Oswald Regular"/>
              <a:sym typeface="Oswald Regular"/>
            </a:endParaRPr>
          </a:p>
        </p:txBody>
      </p:sp>
      <p:sp>
        <p:nvSpPr>
          <p:cNvPr id="6" name="Freeform: Shape 5">
            <a:extLst>
              <a:ext uri="{FF2B5EF4-FFF2-40B4-BE49-F238E27FC236}">
                <a16:creationId xmlns:a16="http://schemas.microsoft.com/office/drawing/2014/main" id="{048AE566-399E-A081-66D0-74E4D74BB097}"/>
              </a:ext>
            </a:extLst>
          </p:cNvPr>
          <p:cNvSpPr/>
          <p:nvPr/>
        </p:nvSpPr>
        <p:spPr>
          <a:xfrm>
            <a:off x="2535382" y="1824247"/>
            <a:ext cx="4197067" cy="4224497"/>
          </a:xfrm>
          <a:custGeom>
            <a:avLst/>
            <a:gdLst>
              <a:gd name="connsiteX0" fmla="*/ 0 w 3963746"/>
              <a:gd name="connsiteY0" fmla="*/ 2112249 h 4224497"/>
              <a:gd name="connsiteX1" fmla="*/ 1981873 w 3963746"/>
              <a:gd name="connsiteY1" fmla="*/ 0 h 4224497"/>
              <a:gd name="connsiteX2" fmla="*/ 3963746 w 3963746"/>
              <a:gd name="connsiteY2" fmla="*/ 2112249 h 4224497"/>
              <a:gd name="connsiteX3" fmla="*/ 1981873 w 3963746"/>
              <a:gd name="connsiteY3" fmla="*/ 4224498 h 4224497"/>
              <a:gd name="connsiteX4" fmla="*/ 0 w 3963746"/>
              <a:gd name="connsiteY4" fmla="*/ 2112249 h 42244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3746" h="4224497">
                <a:moveTo>
                  <a:pt x="0" y="2112249"/>
                </a:moveTo>
                <a:cubicBezTo>
                  <a:pt x="0" y="945686"/>
                  <a:pt x="887315" y="0"/>
                  <a:pt x="1981873" y="0"/>
                </a:cubicBezTo>
                <a:cubicBezTo>
                  <a:pt x="3076431" y="0"/>
                  <a:pt x="3963746" y="945686"/>
                  <a:pt x="3963746" y="2112249"/>
                </a:cubicBezTo>
                <a:cubicBezTo>
                  <a:pt x="3963746" y="3278812"/>
                  <a:pt x="3076431" y="4224498"/>
                  <a:pt x="1981873" y="4224498"/>
                </a:cubicBezTo>
                <a:cubicBezTo>
                  <a:pt x="887315" y="4224498"/>
                  <a:pt x="0" y="3278812"/>
                  <a:pt x="0" y="2112249"/>
                </a:cubicBezTo>
                <a:close/>
              </a:path>
            </a:pathLst>
          </a:custGeom>
          <a:solidFill>
            <a:srgbClr val="FFC000"/>
          </a:solidFill>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627467" tIns="665653" rIns="627467" bIns="665653" numCol="1" spcCol="1270" anchor="ctr" anchorCtr="0">
            <a:noAutofit/>
          </a:bodyPr>
          <a:lstStyle/>
          <a:p>
            <a:pPr marL="0" lvl="0" indent="0" algn="ctr" defTabSz="1644650">
              <a:lnSpc>
                <a:spcPct val="90000"/>
              </a:lnSpc>
              <a:spcBef>
                <a:spcPct val="0"/>
              </a:spcBef>
              <a:spcAft>
                <a:spcPct val="35000"/>
              </a:spcAft>
              <a:buNone/>
            </a:pPr>
            <a:r>
              <a:rPr lang="en-IN" sz="3700" kern="1200">
                <a:solidFill>
                  <a:schemeClr val="tx1"/>
                </a:solidFill>
                <a:latin typeface="Oswald" panose="00000500000000000000" pitchFamily="2" charset="0"/>
              </a:rPr>
              <a:t>Interface Between</a:t>
            </a:r>
          </a:p>
        </p:txBody>
      </p:sp>
      <p:sp>
        <p:nvSpPr>
          <p:cNvPr id="8" name="Block Arc 7">
            <a:extLst>
              <a:ext uri="{FF2B5EF4-FFF2-40B4-BE49-F238E27FC236}">
                <a16:creationId xmlns:a16="http://schemas.microsoft.com/office/drawing/2014/main" id="{0679A142-BA28-FC2B-F62F-3DAF0A967460}"/>
              </a:ext>
            </a:extLst>
          </p:cNvPr>
          <p:cNvSpPr/>
          <p:nvPr/>
        </p:nvSpPr>
        <p:spPr>
          <a:xfrm>
            <a:off x="1601037" y="1011695"/>
            <a:ext cx="6588053" cy="5718780"/>
          </a:xfrm>
          <a:prstGeom prst="blockArc">
            <a:avLst>
              <a:gd name="adj1" fmla="val 17527788"/>
              <a:gd name="adj2" fmla="val 4119114"/>
              <a:gd name="adj3" fmla="val 5750"/>
            </a:avLst>
          </a:prstGeom>
          <a:solidFill>
            <a:srgbClr val="FFC000"/>
          </a:solidFill>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9" name="Oval 8">
            <a:extLst>
              <a:ext uri="{FF2B5EF4-FFF2-40B4-BE49-F238E27FC236}">
                <a16:creationId xmlns:a16="http://schemas.microsoft.com/office/drawing/2014/main" id="{A466B1E6-BA90-5233-F670-E6BCD839B298}"/>
              </a:ext>
            </a:extLst>
          </p:cNvPr>
          <p:cNvSpPr/>
          <p:nvPr/>
        </p:nvSpPr>
        <p:spPr>
          <a:xfrm>
            <a:off x="6207945" y="809256"/>
            <a:ext cx="2099207" cy="1939357"/>
          </a:xfrm>
          <a:prstGeom prst="ellipse">
            <a:avLst/>
          </a:prstGeom>
          <a:solidFill>
            <a:srgbClr val="FFEF62"/>
          </a:solidFill>
        </p:spPr>
        <p:style>
          <a:lnRef idx="3">
            <a:schemeClr val="lt1">
              <a:hueOff val="0"/>
              <a:satOff val="0"/>
              <a:lumOff val="0"/>
              <a:alphaOff val="0"/>
            </a:schemeClr>
          </a:lnRef>
          <a:fillRef idx="1">
            <a:schemeClr val="accent1">
              <a:tint val="50000"/>
              <a:hueOff val="0"/>
              <a:satOff val="0"/>
              <a:lumOff val="0"/>
              <a:alphaOff val="0"/>
            </a:schemeClr>
          </a:fillRef>
          <a:effectRef idx="1">
            <a:schemeClr val="accent1">
              <a:tint val="50000"/>
              <a:hueOff val="0"/>
              <a:satOff val="0"/>
              <a:lumOff val="0"/>
              <a:alphaOff val="0"/>
            </a:schemeClr>
          </a:effectRef>
          <a:fontRef idx="minor">
            <a:schemeClr val="lt1">
              <a:hueOff val="0"/>
              <a:satOff val="0"/>
              <a:lumOff val="0"/>
              <a:alphaOff val="0"/>
            </a:schemeClr>
          </a:fontRef>
        </p:style>
        <p:txBody>
          <a:bodyPr/>
          <a:lstStyle/>
          <a:p>
            <a:pPr algn="ctr">
              <a:lnSpc>
                <a:spcPct val="250000"/>
              </a:lnSpc>
            </a:pPr>
            <a:r>
              <a:rPr lang="en-IN" sz="2400">
                <a:solidFill>
                  <a:schemeClr val="tx2"/>
                </a:solidFill>
                <a:latin typeface="Oswald" panose="00000500000000000000" pitchFamily="2" charset="0"/>
              </a:rPr>
              <a:t>Personality</a:t>
            </a:r>
          </a:p>
          <a:p>
            <a:pPr algn="ctr">
              <a:lnSpc>
                <a:spcPct val="250000"/>
              </a:lnSpc>
            </a:pPr>
            <a:endParaRPr lang="en-IN" sz="2400">
              <a:solidFill>
                <a:schemeClr val="tx2"/>
              </a:solidFill>
              <a:latin typeface="Oswald" panose="00000500000000000000" pitchFamily="2" charset="0"/>
            </a:endParaRPr>
          </a:p>
        </p:txBody>
      </p:sp>
      <p:sp>
        <p:nvSpPr>
          <p:cNvPr id="11" name="Oval 10">
            <a:extLst>
              <a:ext uri="{FF2B5EF4-FFF2-40B4-BE49-F238E27FC236}">
                <a16:creationId xmlns:a16="http://schemas.microsoft.com/office/drawing/2014/main" id="{1A12A4F9-0212-F95C-A35D-3AB4870B641A}"/>
              </a:ext>
            </a:extLst>
          </p:cNvPr>
          <p:cNvSpPr/>
          <p:nvPr/>
        </p:nvSpPr>
        <p:spPr>
          <a:xfrm>
            <a:off x="7139486" y="2780587"/>
            <a:ext cx="2099207" cy="1939357"/>
          </a:xfrm>
          <a:prstGeom prst="ellipse">
            <a:avLst/>
          </a:prstGeom>
          <a:solidFill>
            <a:srgbClr val="FFEF62"/>
          </a:solidFill>
        </p:spPr>
        <p:style>
          <a:lnRef idx="3">
            <a:schemeClr val="lt1">
              <a:hueOff val="0"/>
              <a:satOff val="0"/>
              <a:lumOff val="0"/>
              <a:alphaOff val="0"/>
            </a:schemeClr>
          </a:lnRef>
          <a:fillRef idx="1">
            <a:schemeClr val="accent1">
              <a:tint val="50000"/>
              <a:hueOff val="0"/>
              <a:satOff val="0"/>
              <a:lumOff val="0"/>
              <a:alphaOff val="0"/>
            </a:schemeClr>
          </a:fillRef>
          <a:effectRef idx="1">
            <a:schemeClr val="accent1">
              <a:tint val="50000"/>
              <a:hueOff val="0"/>
              <a:satOff val="0"/>
              <a:lumOff val="0"/>
              <a:alphaOff val="0"/>
            </a:schemeClr>
          </a:effectRef>
          <a:fontRef idx="minor">
            <a:schemeClr val="lt1">
              <a:hueOff val="0"/>
              <a:satOff val="0"/>
              <a:lumOff val="0"/>
              <a:alphaOff val="0"/>
            </a:schemeClr>
          </a:fontRef>
        </p:style>
        <p:txBody>
          <a:bodyPr/>
          <a:lstStyle/>
          <a:p>
            <a:pPr algn="ctr"/>
            <a:endParaRPr lang="en-IN">
              <a:solidFill>
                <a:schemeClr val="tx2"/>
              </a:solidFill>
              <a:latin typeface="Oswald" panose="00000500000000000000" pitchFamily="2" charset="0"/>
            </a:endParaRPr>
          </a:p>
          <a:p>
            <a:pPr algn="ctr"/>
            <a:r>
              <a:rPr lang="en-IN" sz="2400">
                <a:solidFill>
                  <a:schemeClr val="tx2"/>
                </a:solidFill>
                <a:latin typeface="Oswald" panose="00000500000000000000" pitchFamily="2" charset="0"/>
              </a:rPr>
              <a:t>Emotional Quotient</a:t>
            </a:r>
          </a:p>
        </p:txBody>
      </p:sp>
      <p:sp>
        <p:nvSpPr>
          <p:cNvPr id="13" name="Oval 12">
            <a:extLst>
              <a:ext uri="{FF2B5EF4-FFF2-40B4-BE49-F238E27FC236}">
                <a16:creationId xmlns:a16="http://schemas.microsoft.com/office/drawing/2014/main" id="{DE32F5A5-EB5D-1387-7CC8-64077E7A3358}"/>
              </a:ext>
            </a:extLst>
          </p:cNvPr>
          <p:cNvSpPr/>
          <p:nvPr/>
        </p:nvSpPr>
        <p:spPr>
          <a:xfrm>
            <a:off x="6366973" y="4805906"/>
            <a:ext cx="2099207" cy="2012092"/>
          </a:xfrm>
          <a:prstGeom prst="ellipse">
            <a:avLst/>
          </a:prstGeom>
          <a:solidFill>
            <a:srgbClr val="FFEF62"/>
          </a:solidFill>
        </p:spPr>
        <p:style>
          <a:lnRef idx="3">
            <a:schemeClr val="lt1">
              <a:hueOff val="0"/>
              <a:satOff val="0"/>
              <a:lumOff val="0"/>
              <a:alphaOff val="0"/>
            </a:schemeClr>
          </a:lnRef>
          <a:fillRef idx="1">
            <a:schemeClr val="accent1">
              <a:tint val="50000"/>
              <a:hueOff val="0"/>
              <a:satOff val="0"/>
              <a:lumOff val="0"/>
              <a:alphaOff val="0"/>
            </a:schemeClr>
          </a:fillRef>
          <a:effectRef idx="1">
            <a:schemeClr val="accent1">
              <a:tint val="50000"/>
              <a:hueOff val="0"/>
              <a:satOff val="0"/>
              <a:lumOff val="0"/>
              <a:alphaOff val="0"/>
            </a:schemeClr>
          </a:effectRef>
          <a:fontRef idx="minor">
            <a:schemeClr val="lt1">
              <a:hueOff val="0"/>
              <a:satOff val="0"/>
              <a:lumOff val="0"/>
              <a:alphaOff val="0"/>
            </a:schemeClr>
          </a:fontRef>
        </p:style>
        <p:txBody>
          <a:bodyPr/>
          <a:lstStyle/>
          <a:p>
            <a:pPr algn="ctr"/>
            <a:endParaRPr lang="en-IN">
              <a:solidFill>
                <a:schemeClr val="tx2"/>
              </a:solidFill>
              <a:latin typeface="Oswald" panose="00000500000000000000" pitchFamily="2" charset="0"/>
            </a:endParaRPr>
          </a:p>
          <a:p>
            <a:pPr algn="ctr"/>
            <a:endParaRPr lang="en-IN">
              <a:solidFill>
                <a:schemeClr val="tx2"/>
              </a:solidFill>
              <a:latin typeface="Oswald" panose="00000500000000000000" pitchFamily="2" charset="0"/>
            </a:endParaRPr>
          </a:p>
          <a:p>
            <a:pPr algn="ctr"/>
            <a:r>
              <a:rPr lang="en-IN">
                <a:solidFill>
                  <a:schemeClr val="tx2"/>
                </a:solidFill>
                <a:latin typeface="Oswald" panose="00000500000000000000" pitchFamily="2" charset="0"/>
              </a:rPr>
              <a:t>Communication</a:t>
            </a:r>
          </a:p>
        </p:txBody>
      </p:sp>
      <p:sp>
        <p:nvSpPr>
          <p:cNvPr id="15" name="TextBox 14">
            <a:extLst>
              <a:ext uri="{FF2B5EF4-FFF2-40B4-BE49-F238E27FC236}">
                <a16:creationId xmlns:a16="http://schemas.microsoft.com/office/drawing/2014/main" id="{3FD7BDDD-080F-518D-A2D9-786328853873}"/>
              </a:ext>
            </a:extLst>
          </p:cNvPr>
          <p:cNvSpPr txBox="1"/>
          <p:nvPr/>
        </p:nvSpPr>
        <p:spPr>
          <a:xfrm>
            <a:off x="8307152" y="1500416"/>
            <a:ext cx="1681144" cy="430887"/>
          </a:xfrm>
          <a:prstGeom prst="rect">
            <a:avLst/>
          </a:prstGeom>
          <a:noFill/>
        </p:spPr>
        <p:txBody>
          <a:bodyPr wrap="square" rtlCol="0">
            <a:spAutoFit/>
          </a:bodyPr>
          <a:lstStyle/>
          <a:p>
            <a:r>
              <a:rPr lang="en-IN" sz="2200" i="1">
                <a:solidFill>
                  <a:srgbClr val="D86F05"/>
                </a:solidFill>
                <a:latin typeface="Oswald" panose="00000500000000000000" pitchFamily="2" charset="0"/>
              </a:rPr>
              <a:t>“Who you are”</a:t>
            </a:r>
          </a:p>
        </p:txBody>
      </p:sp>
      <p:sp>
        <p:nvSpPr>
          <p:cNvPr id="16" name="TextBox 15">
            <a:extLst>
              <a:ext uri="{FF2B5EF4-FFF2-40B4-BE49-F238E27FC236}">
                <a16:creationId xmlns:a16="http://schemas.microsoft.com/office/drawing/2014/main" id="{E7D08D9B-E93A-0BA2-7B4B-0AAD57FF8D1B}"/>
              </a:ext>
            </a:extLst>
          </p:cNvPr>
          <p:cNvSpPr txBox="1"/>
          <p:nvPr/>
        </p:nvSpPr>
        <p:spPr>
          <a:xfrm>
            <a:off x="8307152" y="5569228"/>
            <a:ext cx="2753498" cy="769441"/>
          </a:xfrm>
          <a:prstGeom prst="rect">
            <a:avLst/>
          </a:prstGeom>
          <a:noFill/>
        </p:spPr>
        <p:txBody>
          <a:bodyPr wrap="square" rtlCol="0">
            <a:spAutoFit/>
          </a:bodyPr>
          <a:lstStyle/>
          <a:p>
            <a:pPr algn="ctr"/>
            <a:r>
              <a:rPr lang="en-IN" sz="2200" i="1">
                <a:solidFill>
                  <a:srgbClr val="D86F05"/>
                </a:solidFill>
                <a:latin typeface="Oswald" panose="00000500000000000000" pitchFamily="2" charset="0"/>
              </a:rPr>
              <a:t>“What is your communication style? “</a:t>
            </a:r>
          </a:p>
        </p:txBody>
      </p:sp>
      <p:sp>
        <p:nvSpPr>
          <p:cNvPr id="17" name="TextBox 16">
            <a:extLst>
              <a:ext uri="{FF2B5EF4-FFF2-40B4-BE49-F238E27FC236}">
                <a16:creationId xmlns:a16="http://schemas.microsoft.com/office/drawing/2014/main" id="{B953BA99-29E5-B00C-F9BF-1FEDA6110109}"/>
              </a:ext>
            </a:extLst>
          </p:cNvPr>
          <p:cNvSpPr txBox="1"/>
          <p:nvPr/>
        </p:nvSpPr>
        <p:spPr>
          <a:xfrm>
            <a:off x="9238693" y="3422073"/>
            <a:ext cx="2753498" cy="769441"/>
          </a:xfrm>
          <a:prstGeom prst="rect">
            <a:avLst/>
          </a:prstGeom>
          <a:noFill/>
        </p:spPr>
        <p:txBody>
          <a:bodyPr wrap="square" rtlCol="0">
            <a:spAutoFit/>
          </a:bodyPr>
          <a:lstStyle/>
          <a:p>
            <a:pPr algn="ctr"/>
            <a:r>
              <a:rPr lang="en-IN" sz="2200" i="1">
                <a:solidFill>
                  <a:srgbClr val="D86F05"/>
                </a:solidFill>
                <a:latin typeface="Oswald" panose="00000500000000000000" pitchFamily="2" charset="0"/>
              </a:rPr>
              <a:t>“How Aware you are of your Emotional Makeup”</a:t>
            </a:r>
          </a:p>
        </p:txBody>
      </p:sp>
    </p:spTree>
    <p:extLst>
      <p:ext uri="{BB962C8B-B14F-4D97-AF65-F5344CB8AC3E}">
        <p14:creationId xmlns:p14="http://schemas.microsoft.com/office/powerpoint/2010/main" val="1023052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5A02D-AEE7-A7A7-F41D-F475FB91FED1}"/>
              </a:ext>
            </a:extLst>
          </p:cNvPr>
          <p:cNvSpPr>
            <a:spLocks noGrp="1"/>
          </p:cNvSpPr>
          <p:nvPr>
            <p:ph type="title"/>
          </p:nvPr>
        </p:nvSpPr>
        <p:spPr>
          <a:xfrm>
            <a:off x="1316182" y="-159166"/>
            <a:ext cx="9940636" cy="1325563"/>
          </a:xfrm>
        </p:spPr>
        <p:txBody>
          <a:bodyPr>
            <a:normAutofit/>
          </a:bodyPr>
          <a:lstStyle/>
          <a:p>
            <a:r>
              <a:rPr lang="en-IN">
                <a:latin typeface="Oswald Regular"/>
              </a:rPr>
              <a:t>What is the Task for Today? (1/2)</a:t>
            </a:r>
            <a:endParaRPr lang="en-IN"/>
          </a:p>
        </p:txBody>
      </p:sp>
      <p:sp>
        <p:nvSpPr>
          <p:cNvPr id="3" name="Content Placeholder 2">
            <a:extLst>
              <a:ext uri="{FF2B5EF4-FFF2-40B4-BE49-F238E27FC236}">
                <a16:creationId xmlns:a16="http://schemas.microsoft.com/office/drawing/2014/main" id="{68277193-5E8A-ED65-F697-2F84373A4C9F}"/>
              </a:ext>
            </a:extLst>
          </p:cNvPr>
          <p:cNvSpPr>
            <a:spLocks noGrp="1"/>
          </p:cNvSpPr>
          <p:nvPr>
            <p:ph idx="1"/>
          </p:nvPr>
        </p:nvSpPr>
        <p:spPr>
          <a:xfrm>
            <a:off x="1458191" y="1343818"/>
            <a:ext cx="9798627" cy="5118079"/>
          </a:xfrm>
        </p:spPr>
        <p:txBody>
          <a:bodyPr>
            <a:normAutofit/>
          </a:bodyPr>
          <a:lstStyle/>
          <a:p>
            <a:pPr marL="0" indent="0" algn="ctr">
              <a:buNone/>
            </a:pPr>
            <a:r>
              <a:rPr lang="en-IN" sz="3600" b="1" u="sng">
                <a:solidFill>
                  <a:srgbClr val="D86F05"/>
                </a:solidFill>
                <a:latin typeface="Oswald Regular" panose="020B0604020202020204" charset="0"/>
              </a:rPr>
              <a:t>Task 1</a:t>
            </a:r>
          </a:p>
          <a:p>
            <a:r>
              <a:rPr lang="en-IN" sz="2600">
                <a:latin typeface="Oswald Regular" panose="020B0604020202020204" charset="0"/>
              </a:rPr>
              <a:t>You’ll be given a </a:t>
            </a:r>
            <a:r>
              <a:rPr lang="en-IN" sz="2600">
                <a:solidFill>
                  <a:schemeClr val="accent4"/>
                </a:solidFill>
                <a:latin typeface="Oswald Regular" panose="020B0604020202020204" charset="0"/>
              </a:rPr>
              <a:t>Personality Test</a:t>
            </a:r>
            <a:r>
              <a:rPr lang="en-IN" sz="2600">
                <a:latin typeface="Oswald Regular" panose="020B0604020202020204" charset="0"/>
              </a:rPr>
              <a:t>, which you’ll take in the next </a:t>
            </a:r>
            <a:r>
              <a:rPr lang="en-IN" sz="2600">
                <a:solidFill>
                  <a:schemeClr val="accent4"/>
                </a:solidFill>
                <a:latin typeface="Oswald Regular" panose="020B0604020202020204" charset="0"/>
              </a:rPr>
              <a:t>30 minutes</a:t>
            </a:r>
            <a:r>
              <a:rPr lang="en-IN" sz="2600">
                <a:latin typeface="Oswald Regular" panose="020B0604020202020204" charset="0"/>
              </a:rPr>
              <a:t>. It has 70 items and you are supposed to take it in one go. </a:t>
            </a:r>
          </a:p>
          <a:p>
            <a:endParaRPr lang="en-IN" sz="2600">
              <a:latin typeface="Oswald Regular" panose="020B0604020202020204" charset="0"/>
            </a:endParaRPr>
          </a:p>
          <a:p>
            <a:r>
              <a:rPr lang="en-IN" sz="2600">
                <a:latin typeface="Oswald Regular" panose="020B0604020202020204" charset="0"/>
              </a:rPr>
              <a:t>Once you submit the test, </a:t>
            </a:r>
            <a:r>
              <a:rPr lang="en-IN" sz="2600">
                <a:solidFill>
                  <a:schemeClr val="accent4"/>
                </a:solidFill>
                <a:latin typeface="Oswald Regular" panose="020B0604020202020204" charset="0"/>
              </a:rPr>
              <a:t>a Report </a:t>
            </a:r>
            <a:r>
              <a:rPr lang="en-IN" sz="2600">
                <a:latin typeface="Oswald Regular" panose="020B0604020202020204" charset="0"/>
              </a:rPr>
              <a:t>will be generated that analyses your personality traits, your tendencies and work behaviour. It will be a detailed outline of your </a:t>
            </a:r>
            <a:r>
              <a:rPr lang="en-IN" sz="2600">
                <a:solidFill>
                  <a:schemeClr val="accent2">
                    <a:lumMod val="75000"/>
                  </a:schemeClr>
                </a:solidFill>
                <a:latin typeface="Oswald Regular" panose="020B0604020202020204" charset="0"/>
              </a:rPr>
              <a:t>strong </a:t>
            </a:r>
            <a:r>
              <a:rPr lang="en-IN" sz="2600">
                <a:latin typeface="Oswald Regular" panose="020B0604020202020204" charset="0"/>
              </a:rPr>
              <a:t>and </a:t>
            </a:r>
            <a:r>
              <a:rPr lang="en-IN" sz="2600">
                <a:solidFill>
                  <a:schemeClr val="accent2">
                    <a:lumMod val="75000"/>
                  </a:schemeClr>
                </a:solidFill>
                <a:latin typeface="Oswald Regular" panose="020B0604020202020204" charset="0"/>
              </a:rPr>
              <a:t>weak </a:t>
            </a:r>
            <a:r>
              <a:rPr lang="en-IN" sz="2600">
                <a:latin typeface="Oswald Regular" panose="020B0604020202020204" charset="0"/>
              </a:rPr>
              <a:t>areas, across 4 parameters – </a:t>
            </a:r>
            <a:r>
              <a:rPr lang="en-IN" sz="2600">
                <a:solidFill>
                  <a:schemeClr val="accent2">
                    <a:lumMod val="75000"/>
                  </a:schemeClr>
                </a:solidFill>
                <a:latin typeface="Oswald Regular" panose="020B0604020202020204" charset="0"/>
              </a:rPr>
              <a:t>Work Management, People Management, Self Management and Change Management. </a:t>
            </a:r>
          </a:p>
          <a:p>
            <a:endParaRPr lang="en-IN" sz="2600">
              <a:latin typeface="Oswald Regular" panose="020B0604020202020204" charset="0"/>
            </a:endParaRPr>
          </a:p>
          <a:p>
            <a:r>
              <a:rPr lang="en-IN" sz="2600">
                <a:latin typeface="Oswald Regular" panose="020B0604020202020204" charset="0"/>
              </a:rPr>
              <a:t>We’ll tell you how to </a:t>
            </a:r>
            <a:r>
              <a:rPr lang="en-IN" sz="2600">
                <a:solidFill>
                  <a:schemeClr val="accent4"/>
                </a:solidFill>
                <a:latin typeface="Oswald Regular" panose="020B0604020202020204" charset="0"/>
              </a:rPr>
              <a:t>read your report</a:t>
            </a:r>
            <a:r>
              <a:rPr lang="en-IN">
                <a:solidFill>
                  <a:schemeClr val="accent4"/>
                </a:solidFill>
                <a:latin typeface="Oswald Regular" panose="020B0604020202020204" charset="0"/>
              </a:rPr>
              <a:t>.</a:t>
            </a:r>
            <a:endParaRPr lang="en-IN">
              <a:latin typeface="Oswald Regular" panose="020B0604020202020204" charset="0"/>
            </a:endParaRPr>
          </a:p>
        </p:txBody>
      </p:sp>
      <p:sp>
        <p:nvSpPr>
          <p:cNvPr id="4" name="Google Shape;65;p14">
            <a:extLst>
              <a:ext uri="{FF2B5EF4-FFF2-40B4-BE49-F238E27FC236}">
                <a16:creationId xmlns:a16="http://schemas.microsoft.com/office/drawing/2014/main" id="{BCB94A0A-3231-EF41-1BAC-090041C2A41F}"/>
              </a:ext>
            </a:extLst>
          </p:cNvPr>
          <p:cNvSpPr txBox="1"/>
          <p:nvPr/>
        </p:nvSpPr>
        <p:spPr>
          <a:xfrm>
            <a:off x="170200" y="0"/>
            <a:ext cx="853600" cy="663200"/>
          </a:xfrm>
          <a:prstGeom prst="rect">
            <a:avLst/>
          </a:prstGeom>
          <a:noFill/>
          <a:ln>
            <a:noFill/>
          </a:ln>
        </p:spPr>
        <p:txBody>
          <a:bodyPr spcFirstLastPara="1" wrap="square" lIns="121900" tIns="121900" rIns="121900" bIns="121900" anchor="t" anchorCtr="0">
            <a:noAutofit/>
          </a:bodyPr>
          <a:lstStyle/>
          <a:p>
            <a:r>
              <a:rPr lang="en" sz="3867">
                <a:latin typeface="Oswald Regular"/>
                <a:ea typeface="Oswald Regular"/>
                <a:cs typeface="Oswald Regular"/>
                <a:sym typeface="Oswald Regular"/>
              </a:rPr>
              <a:t>03</a:t>
            </a:r>
            <a:endParaRPr sz="3867">
              <a:latin typeface="Oswald Regular"/>
              <a:ea typeface="Oswald Regular"/>
              <a:cs typeface="Oswald Regular"/>
              <a:sym typeface="Oswald Regular"/>
            </a:endParaRPr>
          </a:p>
        </p:txBody>
      </p:sp>
    </p:spTree>
    <p:extLst>
      <p:ext uri="{BB962C8B-B14F-4D97-AF65-F5344CB8AC3E}">
        <p14:creationId xmlns:p14="http://schemas.microsoft.com/office/powerpoint/2010/main" val="1044271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BA211-4035-02A1-186C-32F94E4AA46F}"/>
              </a:ext>
            </a:extLst>
          </p:cNvPr>
          <p:cNvSpPr>
            <a:spLocks noGrp="1"/>
          </p:cNvSpPr>
          <p:nvPr>
            <p:ph type="title"/>
          </p:nvPr>
        </p:nvSpPr>
        <p:spPr>
          <a:xfrm>
            <a:off x="1248768" y="-167138"/>
            <a:ext cx="10166445" cy="1325563"/>
          </a:xfrm>
        </p:spPr>
        <p:txBody>
          <a:bodyPr/>
          <a:lstStyle/>
          <a:p>
            <a:r>
              <a:rPr lang="en-IN">
                <a:latin typeface="Oswald" panose="00000500000000000000" pitchFamily="2" charset="0"/>
              </a:rPr>
              <a:t>Lets Take the Test! </a:t>
            </a:r>
          </a:p>
        </p:txBody>
      </p:sp>
      <p:sp>
        <p:nvSpPr>
          <p:cNvPr id="3" name="Content Placeholder 2">
            <a:extLst>
              <a:ext uri="{FF2B5EF4-FFF2-40B4-BE49-F238E27FC236}">
                <a16:creationId xmlns:a16="http://schemas.microsoft.com/office/drawing/2014/main" id="{B19C4E1E-FB85-17B1-2858-9CDE0A87EF96}"/>
              </a:ext>
            </a:extLst>
          </p:cNvPr>
          <p:cNvSpPr>
            <a:spLocks noGrp="1"/>
          </p:cNvSpPr>
          <p:nvPr>
            <p:ph idx="1"/>
          </p:nvPr>
        </p:nvSpPr>
        <p:spPr>
          <a:xfrm>
            <a:off x="1248768" y="786030"/>
            <a:ext cx="10043615" cy="4351338"/>
          </a:xfrm>
        </p:spPr>
        <p:txBody>
          <a:bodyPr>
            <a:noAutofit/>
          </a:bodyPr>
          <a:lstStyle/>
          <a:p>
            <a:endParaRPr lang="en-IN">
              <a:solidFill>
                <a:schemeClr val="accent2">
                  <a:lumMod val="75000"/>
                </a:schemeClr>
              </a:solidFill>
              <a:latin typeface="Oswald" panose="00000500000000000000" pitchFamily="2" charset="0"/>
              <a:ea typeface="Calibri" panose="020F0502020204030204" pitchFamily="34" charset="0"/>
            </a:endParaRPr>
          </a:p>
          <a:p>
            <a:r>
              <a:rPr lang="en-IN" sz="2400">
                <a:latin typeface="Oswald" panose="00000500000000000000" pitchFamily="2" charset="0"/>
                <a:ea typeface="Calibri" panose="020F0502020204030204" pitchFamily="34" charset="0"/>
              </a:rPr>
              <a:t>Y</a:t>
            </a:r>
            <a:r>
              <a:rPr lang="en-IN" sz="2400">
                <a:effectLst/>
                <a:latin typeface="Oswald" panose="00000500000000000000" pitchFamily="2" charset="0"/>
                <a:ea typeface="Calibri" panose="020F0502020204030204" pitchFamily="34" charset="0"/>
              </a:rPr>
              <a:t>ou shall respond to </a:t>
            </a:r>
            <a:r>
              <a:rPr lang="en-IN" sz="2400">
                <a:solidFill>
                  <a:schemeClr val="accent2">
                    <a:lumMod val="75000"/>
                  </a:schemeClr>
                </a:solidFill>
                <a:effectLst/>
                <a:latin typeface="Oswald" panose="00000500000000000000" pitchFamily="2" charset="0"/>
                <a:ea typeface="Calibri" panose="020F0502020204030204" pitchFamily="34" charset="0"/>
              </a:rPr>
              <a:t>70 statement-based questions </a:t>
            </a:r>
            <a:r>
              <a:rPr lang="en-IN" sz="2400">
                <a:effectLst/>
                <a:latin typeface="Oswald" panose="00000500000000000000" pitchFamily="2" charset="0"/>
                <a:ea typeface="Calibri" panose="020F0502020204030204" pitchFamily="34" charset="0"/>
              </a:rPr>
              <a:t>that assess the personality traits that are most true to yourself.</a:t>
            </a:r>
          </a:p>
          <a:p>
            <a:endParaRPr lang="en-IN" sz="2400">
              <a:effectLst/>
              <a:latin typeface="Oswald" panose="00000500000000000000" pitchFamily="2" charset="0"/>
              <a:ea typeface="Calibri" panose="020F0502020204030204" pitchFamily="34" charset="0"/>
            </a:endParaRPr>
          </a:p>
          <a:p>
            <a:r>
              <a:rPr lang="en-IN" sz="2400">
                <a:effectLst/>
                <a:latin typeface="Oswald" panose="00000500000000000000" pitchFamily="2" charset="0"/>
                <a:ea typeface="Calibri" panose="020F0502020204030204" pitchFamily="34" charset="0"/>
              </a:rPr>
              <a:t>Please ensure you </a:t>
            </a:r>
            <a:r>
              <a:rPr lang="en-IN" sz="2400">
                <a:solidFill>
                  <a:schemeClr val="accent2">
                    <a:lumMod val="75000"/>
                  </a:schemeClr>
                </a:solidFill>
                <a:effectLst/>
                <a:latin typeface="Oswald" panose="00000500000000000000" pitchFamily="2" charset="0"/>
                <a:ea typeface="Calibri" panose="020F0502020204030204" pitchFamily="34" charset="0"/>
              </a:rPr>
              <a:t>answer all questions </a:t>
            </a:r>
            <a:r>
              <a:rPr lang="en-IN" sz="2400">
                <a:effectLst/>
                <a:latin typeface="Oswald" panose="00000500000000000000" pitchFamily="2" charset="0"/>
                <a:ea typeface="Calibri" panose="020F0502020204030204" pitchFamily="34" charset="0"/>
              </a:rPr>
              <a:t>for an honest, accurate and valid evaluation of your personality - as the competencies in your report are important for a preliminary analysis. </a:t>
            </a:r>
          </a:p>
          <a:p>
            <a:endParaRPr lang="en-IN" sz="2400">
              <a:effectLst/>
              <a:latin typeface="Oswald" panose="00000500000000000000" pitchFamily="2" charset="0"/>
              <a:ea typeface="Calibri" panose="020F0502020204030204" pitchFamily="34" charset="0"/>
            </a:endParaRPr>
          </a:p>
          <a:p>
            <a:r>
              <a:rPr lang="en-IN" sz="2400">
                <a:effectLst/>
                <a:latin typeface="Oswald" panose="00000500000000000000" pitchFamily="2" charset="0"/>
                <a:ea typeface="Calibri" panose="020F0502020204030204" pitchFamily="34" charset="0"/>
              </a:rPr>
              <a:t>The overall diagnostic will take you about </a:t>
            </a:r>
            <a:r>
              <a:rPr lang="en-IN" sz="2400">
                <a:solidFill>
                  <a:schemeClr val="accent2">
                    <a:lumMod val="75000"/>
                  </a:schemeClr>
                </a:solidFill>
                <a:effectLst/>
                <a:latin typeface="Oswald" panose="00000500000000000000" pitchFamily="2" charset="0"/>
                <a:ea typeface="Calibri" panose="020F0502020204030204" pitchFamily="34" charset="0"/>
              </a:rPr>
              <a:t>25-30 minutes </a:t>
            </a:r>
            <a:r>
              <a:rPr lang="en-IN" sz="2400">
                <a:effectLst/>
                <a:latin typeface="Oswald" panose="00000500000000000000" pitchFamily="2" charset="0"/>
                <a:ea typeface="Calibri" panose="020F0502020204030204" pitchFamily="34" charset="0"/>
              </a:rPr>
              <a:t>to complete. </a:t>
            </a:r>
          </a:p>
          <a:p>
            <a:endParaRPr lang="en-IN" sz="2400">
              <a:effectLst/>
              <a:latin typeface="Oswald" panose="00000500000000000000" pitchFamily="2" charset="0"/>
              <a:ea typeface="Calibri" panose="020F0502020204030204" pitchFamily="34" charset="0"/>
            </a:endParaRPr>
          </a:p>
          <a:p>
            <a:r>
              <a:rPr lang="en-IN" sz="2400">
                <a:latin typeface="Oswald" panose="00000500000000000000" pitchFamily="2" charset="0"/>
                <a:ea typeface="Calibri" panose="020F0502020204030204" pitchFamily="34" charset="0"/>
              </a:rPr>
              <a:t>Once you submit/complete your responses, </a:t>
            </a:r>
            <a:r>
              <a:rPr lang="en-IN" sz="2400">
                <a:solidFill>
                  <a:schemeClr val="accent2">
                    <a:lumMod val="75000"/>
                  </a:schemeClr>
                </a:solidFill>
                <a:latin typeface="Oswald" panose="00000500000000000000" pitchFamily="2" charset="0"/>
                <a:ea typeface="Calibri" panose="020F0502020204030204" pitchFamily="34" charset="0"/>
              </a:rPr>
              <a:t>close the test and wait</a:t>
            </a:r>
            <a:r>
              <a:rPr lang="en-IN" sz="2400">
                <a:latin typeface="Oswald" panose="00000500000000000000" pitchFamily="2" charset="0"/>
                <a:ea typeface="Calibri" panose="020F0502020204030204" pitchFamily="34" charset="0"/>
              </a:rPr>
              <a:t>. You will receive your report both in an HTML and a PDF format on email. Download the PDF and read through. </a:t>
            </a:r>
            <a:endParaRPr lang="en-IN" sz="2400">
              <a:effectLst/>
              <a:latin typeface="Oswald" panose="00000500000000000000" pitchFamily="2" charset="0"/>
              <a:ea typeface="Calibri" panose="020F0502020204030204" pitchFamily="34" charset="0"/>
            </a:endParaRPr>
          </a:p>
        </p:txBody>
      </p:sp>
      <p:sp>
        <p:nvSpPr>
          <p:cNvPr id="4" name="Google Shape;65;p14">
            <a:extLst>
              <a:ext uri="{FF2B5EF4-FFF2-40B4-BE49-F238E27FC236}">
                <a16:creationId xmlns:a16="http://schemas.microsoft.com/office/drawing/2014/main" id="{0ADB4A86-C35F-1B05-924D-96CA891180A9}"/>
              </a:ext>
            </a:extLst>
          </p:cNvPr>
          <p:cNvSpPr txBox="1"/>
          <p:nvPr/>
        </p:nvSpPr>
        <p:spPr>
          <a:xfrm>
            <a:off x="170200" y="0"/>
            <a:ext cx="853600" cy="663200"/>
          </a:xfrm>
          <a:prstGeom prst="rect">
            <a:avLst/>
          </a:prstGeom>
          <a:noFill/>
          <a:ln>
            <a:noFill/>
          </a:ln>
        </p:spPr>
        <p:txBody>
          <a:bodyPr spcFirstLastPara="1" wrap="square" lIns="121900" tIns="121900" rIns="121900" bIns="121900" anchor="t" anchorCtr="0">
            <a:noAutofit/>
          </a:bodyPr>
          <a:lstStyle/>
          <a:p>
            <a:r>
              <a:rPr lang="en" sz="3867">
                <a:latin typeface="Oswald Regular"/>
                <a:ea typeface="Oswald Regular"/>
                <a:cs typeface="Oswald Regular"/>
                <a:sym typeface="Oswald Regular"/>
              </a:rPr>
              <a:t>04</a:t>
            </a:r>
            <a:endParaRPr sz="3867">
              <a:latin typeface="Oswald Regular"/>
              <a:ea typeface="Oswald Regular"/>
              <a:cs typeface="Oswald Regular"/>
              <a:sym typeface="Oswald Regular"/>
            </a:endParaRPr>
          </a:p>
        </p:txBody>
      </p:sp>
    </p:spTree>
    <p:extLst>
      <p:ext uri="{BB962C8B-B14F-4D97-AF65-F5344CB8AC3E}">
        <p14:creationId xmlns:p14="http://schemas.microsoft.com/office/powerpoint/2010/main" val="1302373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15477-9F24-AE98-A2C4-23B6642A2F6B}"/>
              </a:ext>
            </a:extLst>
          </p:cNvPr>
          <p:cNvSpPr>
            <a:spLocks noGrp="1"/>
          </p:cNvSpPr>
          <p:nvPr>
            <p:ph type="title"/>
          </p:nvPr>
        </p:nvSpPr>
        <p:spPr>
          <a:xfrm>
            <a:off x="1310185" y="214999"/>
            <a:ext cx="9784307" cy="658457"/>
          </a:xfrm>
        </p:spPr>
        <p:txBody>
          <a:bodyPr>
            <a:normAutofit fontScale="90000"/>
          </a:bodyPr>
          <a:lstStyle/>
          <a:p>
            <a:r>
              <a:rPr lang="en-IN">
                <a:latin typeface="Oswald" panose="00000500000000000000" pitchFamily="2" charset="0"/>
              </a:rPr>
              <a:t>Step 1</a:t>
            </a:r>
          </a:p>
        </p:txBody>
      </p:sp>
      <p:pic>
        <p:nvPicPr>
          <p:cNvPr id="5" name="Content Placeholder 4">
            <a:extLst>
              <a:ext uri="{FF2B5EF4-FFF2-40B4-BE49-F238E27FC236}">
                <a16:creationId xmlns:a16="http://schemas.microsoft.com/office/drawing/2014/main" id="{36F43EC5-53A0-6D97-45DE-523245B49BC3}"/>
              </a:ext>
            </a:extLst>
          </p:cNvPr>
          <p:cNvPicPr>
            <a:picLocks noGrp="1" noChangeAspect="1"/>
          </p:cNvPicPr>
          <p:nvPr>
            <p:ph idx="1"/>
          </p:nvPr>
        </p:nvPicPr>
        <p:blipFill>
          <a:blip r:embed="rId2"/>
          <a:stretch>
            <a:fillRect/>
          </a:stretch>
        </p:blipFill>
        <p:spPr>
          <a:xfrm>
            <a:off x="1509946" y="1883616"/>
            <a:ext cx="9995117" cy="4610975"/>
          </a:xfrm>
        </p:spPr>
      </p:pic>
      <p:sp>
        <p:nvSpPr>
          <p:cNvPr id="9" name="TextBox 8">
            <a:extLst>
              <a:ext uri="{FF2B5EF4-FFF2-40B4-BE49-F238E27FC236}">
                <a16:creationId xmlns:a16="http://schemas.microsoft.com/office/drawing/2014/main" id="{B9903795-8D73-A2D9-2E48-D856F41D6BBD}"/>
              </a:ext>
            </a:extLst>
          </p:cNvPr>
          <p:cNvSpPr txBox="1"/>
          <p:nvPr/>
        </p:nvSpPr>
        <p:spPr>
          <a:xfrm>
            <a:off x="1310185" y="899068"/>
            <a:ext cx="10604311" cy="923330"/>
          </a:xfrm>
          <a:prstGeom prst="rect">
            <a:avLst/>
          </a:prstGeom>
          <a:noFill/>
        </p:spPr>
        <p:txBody>
          <a:bodyPr wrap="square">
            <a:spAutoFit/>
          </a:bodyPr>
          <a:lstStyle/>
          <a:p>
            <a:r>
              <a:rPr lang="en-IN" sz="1800">
                <a:effectLst/>
                <a:latin typeface="Oswald" panose="00000500000000000000" pitchFamily="2" charset="0"/>
                <a:ea typeface="Calibri" panose="020F0502020204030204" pitchFamily="34" charset="0"/>
              </a:rPr>
              <a:t>Please check your email – titled – </a:t>
            </a:r>
            <a:r>
              <a:rPr lang="en-IN" sz="1800">
                <a:solidFill>
                  <a:schemeClr val="accent2">
                    <a:lumMod val="75000"/>
                  </a:schemeClr>
                </a:solidFill>
                <a:effectLst/>
                <a:latin typeface="Oswald" panose="00000500000000000000" pitchFamily="2" charset="0"/>
                <a:ea typeface="Calibri" panose="020F0502020204030204" pitchFamily="34" charset="0"/>
              </a:rPr>
              <a:t>“</a:t>
            </a:r>
            <a:r>
              <a:rPr lang="en-GB" sz="1800">
                <a:solidFill>
                  <a:schemeClr val="accent2">
                    <a:lumMod val="75000"/>
                  </a:schemeClr>
                </a:solidFill>
                <a:effectLst/>
                <a:latin typeface="Oswald" panose="00000500000000000000" pitchFamily="2" charset="0"/>
                <a:ea typeface="Calibri" panose="020F0502020204030204" pitchFamily="34" charset="0"/>
              </a:rPr>
              <a:t>Your Personality Assessment Link - Attempt Within Next 24 Hours”. </a:t>
            </a:r>
            <a:r>
              <a:rPr lang="en-US" sz="1800">
                <a:effectLst/>
                <a:latin typeface="Oswald" panose="00000500000000000000" pitchFamily="2" charset="0"/>
                <a:ea typeface="Calibri" panose="020F0502020204030204" pitchFamily="34" charset="0"/>
                <a:cs typeface="Times New Roman" panose="02020603050405020304" pitchFamily="18" charset="0"/>
              </a:rPr>
              <a:t>If your inbox does not have the email, please look in your Junk/Spam folder. The email might have gone to your junk folder by mistake – please move it to your inbox. You will receive this email from </a:t>
            </a:r>
            <a:r>
              <a:rPr lang="en-US" sz="1800" u="sng">
                <a:solidFill>
                  <a:srgbClr val="0563C1"/>
                </a:solidFill>
                <a:effectLst/>
                <a:latin typeface="Oswald" panose="00000500000000000000" pitchFamily="2" charset="0"/>
                <a:ea typeface="Calibri" panose="020F0502020204030204" pitchFamily="34" charset="0"/>
                <a:cs typeface="Times New Roman" panose="02020603050405020304" pitchFamily="18" charset="0"/>
                <a:hlinkClick r:id="rId3"/>
              </a:rPr>
              <a:t>contact@mbatrek.com</a:t>
            </a:r>
            <a:r>
              <a:rPr lang="en-US" sz="1800">
                <a:effectLst/>
                <a:latin typeface="Oswald" panose="00000500000000000000" pitchFamily="2" charset="0"/>
                <a:ea typeface="Calibri" panose="020F0502020204030204" pitchFamily="34" charset="0"/>
                <a:cs typeface="Times New Roman" panose="02020603050405020304" pitchFamily="18" charset="0"/>
              </a:rPr>
              <a:t>. </a:t>
            </a:r>
          </a:p>
        </p:txBody>
      </p:sp>
      <p:sp>
        <p:nvSpPr>
          <p:cNvPr id="10" name="Google Shape;65;p14">
            <a:extLst>
              <a:ext uri="{FF2B5EF4-FFF2-40B4-BE49-F238E27FC236}">
                <a16:creationId xmlns:a16="http://schemas.microsoft.com/office/drawing/2014/main" id="{180FB6E7-34C9-B443-44A1-D7EF8CE1B810}"/>
              </a:ext>
            </a:extLst>
          </p:cNvPr>
          <p:cNvSpPr txBox="1"/>
          <p:nvPr/>
        </p:nvSpPr>
        <p:spPr>
          <a:xfrm>
            <a:off x="170200" y="0"/>
            <a:ext cx="853600" cy="663200"/>
          </a:xfrm>
          <a:prstGeom prst="rect">
            <a:avLst/>
          </a:prstGeom>
          <a:noFill/>
          <a:ln>
            <a:noFill/>
          </a:ln>
        </p:spPr>
        <p:txBody>
          <a:bodyPr spcFirstLastPara="1" wrap="square" lIns="121900" tIns="121900" rIns="121900" bIns="121900" anchor="t" anchorCtr="0">
            <a:noAutofit/>
          </a:bodyPr>
          <a:lstStyle/>
          <a:p>
            <a:r>
              <a:rPr lang="en" sz="3867">
                <a:latin typeface="Oswald Regular"/>
                <a:ea typeface="Oswald Regular"/>
                <a:cs typeface="Oswald Regular"/>
                <a:sym typeface="Oswald Regular"/>
              </a:rPr>
              <a:t>05</a:t>
            </a:r>
            <a:endParaRPr sz="3867">
              <a:latin typeface="Oswald Regular"/>
              <a:ea typeface="Oswald Regular"/>
              <a:cs typeface="Oswald Regular"/>
              <a:sym typeface="Oswald Regular"/>
            </a:endParaRPr>
          </a:p>
        </p:txBody>
      </p:sp>
    </p:spTree>
    <p:extLst>
      <p:ext uri="{BB962C8B-B14F-4D97-AF65-F5344CB8AC3E}">
        <p14:creationId xmlns:p14="http://schemas.microsoft.com/office/powerpoint/2010/main" val="2897096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15477-9F24-AE98-A2C4-23B6642A2F6B}"/>
              </a:ext>
            </a:extLst>
          </p:cNvPr>
          <p:cNvSpPr>
            <a:spLocks noGrp="1"/>
          </p:cNvSpPr>
          <p:nvPr>
            <p:ph type="title"/>
          </p:nvPr>
        </p:nvSpPr>
        <p:spPr>
          <a:xfrm>
            <a:off x="1310185" y="214999"/>
            <a:ext cx="9784307" cy="658457"/>
          </a:xfrm>
        </p:spPr>
        <p:txBody>
          <a:bodyPr>
            <a:normAutofit fontScale="90000"/>
          </a:bodyPr>
          <a:lstStyle/>
          <a:p>
            <a:r>
              <a:rPr lang="en-IN">
                <a:latin typeface="Oswald" panose="00000500000000000000" pitchFamily="2" charset="0"/>
              </a:rPr>
              <a:t>Step 2</a:t>
            </a:r>
          </a:p>
        </p:txBody>
      </p:sp>
      <p:sp>
        <p:nvSpPr>
          <p:cNvPr id="9" name="TextBox 8">
            <a:extLst>
              <a:ext uri="{FF2B5EF4-FFF2-40B4-BE49-F238E27FC236}">
                <a16:creationId xmlns:a16="http://schemas.microsoft.com/office/drawing/2014/main" id="{63AF530E-1CE1-E065-5E7B-84D23E588CDC}"/>
              </a:ext>
            </a:extLst>
          </p:cNvPr>
          <p:cNvSpPr txBox="1"/>
          <p:nvPr/>
        </p:nvSpPr>
        <p:spPr>
          <a:xfrm>
            <a:off x="1419367" y="1198777"/>
            <a:ext cx="10300648" cy="1653851"/>
          </a:xfrm>
          <a:prstGeom prst="rect">
            <a:avLst/>
          </a:prstGeom>
          <a:noFill/>
        </p:spPr>
        <p:txBody>
          <a:bodyPr wrap="square">
            <a:spAutoFit/>
          </a:bodyPr>
          <a:lstStyle/>
          <a:p>
            <a:pPr>
              <a:lnSpc>
                <a:spcPct val="107000"/>
              </a:lnSpc>
              <a:spcAft>
                <a:spcPts val="800"/>
              </a:spcAft>
            </a:pPr>
            <a:r>
              <a:rPr lang="en-US" sz="2000">
                <a:effectLst/>
                <a:latin typeface="Oswald" panose="00000500000000000000" pitchFamily="2" charset="0"/>
                <a:ea typeface="Calibri" panose="020F0502020204030204" pitchFamily="34" charset="0"/>
                <a:cs typeface="Times New Roman" panose="02020603050405020304" pitchFamily="18" charset="0"/>
              </a:rPr>
              <a:t>Take the assessment by clicking on Link – in the email. Below that is given your unique answer key. Please make sure you read the instructions carefully before taking the assessment. </a:t>
            </a:r>
            <a:r>
              <a:rPr lang="en-IN" sz="2000">
                <a:effectLst/>
                <a:latin typeface="Oswald" panose="00000500000000000000" pitchFamily="2" charset="0"/>
                <a:ea typeface="Calibri" panose="020F0502020204030204" pitchFamily="34" charset="0"/>
              </a:rPr>
              <a:t>The email will have a Link and an Access Key. Please note: </a:t>
            </a:r>
            <a:r>
              <a:rPr lang="en-IN" sz="2000" i="1">
                <a:solidFill>
                  <a:schemeClr val="accent2">
                    <a:lumMod val="75000"/>
                  </a:schemeClr>
                </a:solidFill>
                <a:effectLst/>
                <a:latin typeface="Oswald" panose="00000500000000000000" pitchFamily="2" charset="0"/>
                <a:ea typeface="Calibri" panose="020F0502020204030204" pitchFamily="34" charset="0"/>
              </a:rPr>
              <a:t>The access key in your email is unique to you, please do not share it with others, it won’t work for them.</a:t>
            </a:r>
            <a:endParaRPr lang="en-IN" sz="2000">
              <a:latin typeface="Oswald" panose="00000500000000000000" pitchFamily="2" charset="0"/>
              <a:ea typeface="Calibri" panose="020F0502020204030204" pitchFamily="34" charset="0"/>
            </a:endParaRPr>
          </a:p>
          <a:p>
            <a:pPr>
              <a:lnSpc>
                <a:spcPct val="107000"/>
              </a:lnSpc>
              <a:spcAft>
                <a:spcPts val="800"/>
              </a:spcAft>
            </a:pPr>
            <a:endParaRPr lang="en-IN" sz="9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2" name="Picture 11">
            <a:extLst>
              <a:ext uri="{FF2B5EF4-FFF2-40B4-BE49-F238E27FC236}">
                <a16:creationId xmlns:a16="http://schemas.microsoft.com/office/drawing/2014/main" id="{1865367C-2899-6541-5F94-12367E34D991}"/>
              </a:ext>
            </a:extLst>
          </p:cNvPr>
          <p:cNvPicPr>
            <a:picLocks noChangeAspect="1"/>
          </p:cNvPicPr>
          <p:nvPr/>
        </p:nvPicPr>
        <p:blipFill>
          <a:blip r:embed="rId2"/>
          <a:stretch>
            <a:fillRect/>
          </a:stretch>
        </p:blipFill>
        <p:spPr>
          <a:xfrm>
            <a:off x="1862656" y="3000528"/>
            <a:ext cx="9041905" cy="1426072"/>
          </a:xfrm>
          <a:prstGeom prst="rect">
            <a:avLst/>
          </a:prstGeom>
        </p:spPr>
      </p:pic>
      <p:sp>
        <p:nvSpPr>
          <p:cNvPr id="13" name="Google Shape;65;p14">
            <a:extLst>
              <a:ext uri="{FF2B5EF4-FFF2-40B4-BE49-F238E27FC236}">
                <a16:creationId xmlns:a16="http://schemas.microsoft.com/office/drawing/2014/main" id="{8BB60B14-1E15-3C47-8EC1-58108D9705E2}"/>
              </a:ext>
            </a:extLst>
          </p:cNvPr>
          <p:cNvSpPr txBox="1"/>
          <p:nvPr/>
        </p:nvSpPr>
        <p:spPr>
          <a:xfrm>
            <a:off x="129257" y="0"/>
            <a:ext cx="853600" cy="663200"/>
          </a:xfrm>
          <a:prstGeom prst="rect">
            <a:avLst/>
          </a:prstGeom>
          <a:noFill/>
          <a:ln>
            <a:noFill/>
          </a:ln>
        </p:spPr>
        <p:txBody>
          <a:bodyPr spcFirstLastPara="1" wrap="square" lIns="121900" tIns="121900" rIns="121900" bIns="121900" anchor="t" anchorCtr="0">
            <a:noAutofit/>
          </a:bodyPr>
          <a:lstStyle/>
          <a:p>
            <a:r>
              <a:rPr lang="en" sz="3867">
                <a:latin typeface="Oswald Regular"/>
                <a:ea typeface="Oswald Regular"/>
                <a:cs typeface="Oswald Regular"/>
                <a:sym typeface="Oswald Regular"/>
              </a:rPr>
              <a:t>06</a:t>
            </a:r>
            <a:endParaRPr sz="3867">
              <a:latin typeface="Oswald Regular"/>
              <a:ea typeface="Oswald Regular"/>
              <a:cs typeface="Oswald Regular"/>
              <a:sym typeface="Oswald Regular"/>
            </a:endParaRPr>
          </a:p>
        </p:txBody>
      </p:sp>
    </p:spTree>
    <p:extLst>
      <p:ext uri="{BB962C8B-B14F-4D97-AF65-F5344CB8AC3E}">
        <p14:creationId xmlns:p14="http://schemas.microsoft.com/office/powerpoint/2010/main" val="3333055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15477-9F24-AE98-A2C4-23B6642A2F6B}"/>
              </a:ext>
            </a:extLst>
          </p:cNvPr>
          <p:cNvSpPr>
            <a:spLocks noGrp="1"/>
          </p:cNvSpPr>
          <p:nvPr>
            <p:ph type="title"/>
          </p:nvPr>
        </p:nvSpPr>
        <p:spPr>
          <a:xfrm>
            <a:off x="1310185" y="214999"/>
            <a:ext cx="9784307" cy="658457"/>
          </a:xfrm>
        </p:spPr>
        <p:txBody>
          <a:bodyPr>
            <a:normAutofit fontScale="90000"/>
          </a:bodyPr>
          <a:lstStyle/>
          <a:p>
            <a:r>
              <a:rPr lang="en-IN">
                <a:latin typeface="Oswald" panose="00000500000000000000" pitchFamily="2" charset="0"/>
              </a:rPr>
              <a:t>Step 3</a:t>
            </a:r>
          </a:p>
        </p:txBody>
      </p:sp>
      <p:sp>
        <p:nvSpPr>
          <p:cNvPr id="9" name="TextBox 8">
            <a:extLst>
              <a:ext uri="{FF2B5EF4-FFF2-40B4-BE49-F238E27FC236}">
                <a16:creationId xmlns:a16="http://schemas.microsoft.com/office/drawing/2014/main" id="{63AF530E-1CE1-E065-5E7B-84D23E588CDC}"/>
              </a:ext>
            </a:extLst>
          </p:cNvPr>
          <p:cNvSpPr txBox="1"/>
          <p:nvPr/>
        </p:nvSpPr>
        <p:spPr>
          <a:xfrm>
            <a:off x="1310185" y="987236"/>
            <a:ext cx="10300648" cy="399340"/>
          </a:xfrm>
          <a:prstGeom prst="rect">
            <a:avLst/>
          </a:prstGeom>
          <a:noFill/>
        </p:spPr>
        <p:txBody>
          <a:bodyPr wrap="square">
            <a:spAutoFit/>
          </a:bodyPr>
          <a:lstStyle/>
          <a:p>
            <a:pPr>
              <a:lnSpc>
                <a:spcPct val="107000"/>
              </a:lnSpc>
              <a:spcAft>
                <a:spcPts val="800"/>
              </a:spcAft>
            </a:pPr>
            <a:r>
              <a:rPr lang="en-US" sz="2000">
                <a:effectLst/>
                <a:latin typeface="Oswald" panose="00000500000000000000" pitchFamily="2" charset="0"/>
                <a:ea typeface="Calibri" panose="020F0502020204030204" pitchFamily="34" charset="0"/>
                <a:cs typeface="Times New Roman" panose="02020603050405020304" pitchFamily="18" charset="0"/>
              </a:rPr>
              <a:t>On clicking on the </a:t>
            </a:r>
            <a:r>
              <a:rPr lang="en-US" sz="2000" b="1">
                <a:solidFill>
                  <a:srgbClr val="0070C0"/>
                </a:solidFill>
                <a:effectLst/>
                <a:latin typeface="Oswald" panose="00000500000000000000" pitchFamily="2" charset="0"/>
                <a:ea typeface="Calibri" panose="020F0502020204030204" pitchFamily="34" charset="0"/>
                <a:cs typeface="Times New Roman" panose="02020603050405020304" pitchFamily="18" charset="0"/>
              </a:rPr>
              <a:t>“Link”</a:t>
            </a:r>
            <a:r>
              <a:rPr lang="en-US" sz="2000">
                <a:solidFill>
                  <a:srgbClr val="0070C0"/>
                </a:solidFill>
                <a:effectLst/>
                <a:latin typeface="Oswald" panose="00000500000000000000" pitchFamily="2" charset="0"/>
                <a:ea typeface="Calibri" panose="020F0502020204030204" pitchFamily="34" charset="0"/>
                <a:cs typeface="Times New Roman" panose="02020603050405020304" pitchFamily="18" charset="0"/>
              </a:rPr>
              <a:t> </a:t>
            </a:r>
            <a:r>
              <a:rPr lang="en-US" sz="2000">
                <a:effectLst/>
                <a:latin typeface="Oswald" panose="00000500000000000000" pitchFamily="2" charset="0"/>
                <a:ea typeface="Calibri" panose="020F0502020204030204" pitchFamily="34" charset="0"/>
                <a:cs typeface="Times New Roman" panose="02020603050405020304" pitchFamily="18" charset="0"/>
              </a:rPr>
              <a:t>– it will take you to the assessment page. Select user type as ‘</a:t>
            </a:r>
            <a:r>
              <a:rPr lang="en-US" sz="2000">
                <a:solidFill>
                  <a:schemeClr val="accent2">
                    <a:lumMod val="75000"/>
                  </a:schemeClr>
                </a:solidFill>
                <a:effectLst/>
                <a:latin typeface="Oswald" panose="00000500000000000000" pitchFamily="2" charset="0"/>
                <a:ea typeface="Calibri" panose="020F0502020204030204" pitchFamily="34" charset="0"/>
                <a:cs typeface="Times New Roman" panose="02020603050405020304" pitchFamily="18" charset="0"/>
              </a:rPr>
              <a:t>Participant</a:t>
            </a:r>
            <a:r>
              <a:rPr lang="en-US" sz="2000">
                <a:effectLst/>
                <a:latin typeface="Oswald" panose="00000500000000000000" pitchFamily="2" charset="0"/>
                <a:ea typeface="Calibri" panose="020F0502020204030204" pitchFamily="34" charset="0"/>
                <a:cs typeface="Times New Roman" panose="02020603050405020304" pitchFamily="18" charset="0"/>
              </a:rPr>
              <a:t>’. </a:t>
            </a:r>
            <a:endParaRPr lang="en-IN" sz="2000">
              <a:effectLst/>
              <a:latin typeface="Oswald" panose="00000500000000000000" pitchFamily="2" charset="0"/>
              <a:ea typeface="Calibri" panose="020F0502020204030204" pitchFamily="34" charset="0"/>
              <a:cs typeface="Times New Roman" panose="02020603050405020304" pitchFamily="18" charset="0"/>
            </a:endParaRPr>
          </a:p>
        </p:txBody>
      </p:sp>
      <p:pic>
        <p:nvPicPr>
          <p:cNvPr id="3" name="Picture 2" descr="A screenshot of a computer&#10;&#10;Description automatically generated">
            <a:extLst>
              <a:ext uri="{FF2B5EF4-FFF2-40B4-BE49-F238E27FC236}">
                <a16:creationId xmlns:a16="http://schemas.microsoft.com/office/drawing/2014/main" id="{4E6A9115-602F-0704-9ED8-EF437F08686F}"/>
              </a:ext>
            </a:extLst>
          </p:cNvPr>
          <p:cNvPicPr>
            <a:picLocks noChangeAspect="1"/>
          </p:cNvPicPr>
          <p:nvPr/>
        </p:nvPicPr>
        <p:blipFill rotWithShape="1">
          <a:blip r:embed="rId2"/>
          <a:srcRect t="12716" b="5171"/>
          <a:stretch/>
        </p:blipFill>
        <p:spPr bwMode="auto">
          <a:xfrm>
            <a:off x="1446521" y="1634380"/>
            <a:ext cx="10300648" cy="47551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
        <p:nvSpPr>
          <p:cNvPr id="4" name="Google Shape;65;p14">
            <a:extLst>
              <a:ext uri="{FF2B5EF4-FFF2-40B4-BE49-F238E27FC236}">
                <a16:creationId xmlns:a16="http://schemas.microsoft.com/office/drawing/2014/main" id="{867DC070-DF8A-54DE-2B73-75B9ED7CDA6C}"/>
              </a:ext>
            </a:extLst>
          </p:cNvPr>
          <p:cNvSpPr txBox="1"/>
          <p:nvPr/>
        </p:nvSpPr>
        <p:spPr>
          <a:xfrm>
            <a:off x="170200" y="0"/>
            <a:ext cx="853600" cy="663200"/>
          </a:xfrm>
          <a:prstGeom prst="rect">
            <a:avLst/>
          </a:prstGeom>
          <a:noFill/>
          <a:ln>
            <a:noFill/>
          </a:ln>
        </p:spPr>
        <p:txBody>
          <a:bodyPr spcFirstLastPara="1" wrap="square" lIns="121900" tIns="121900" rIns="121900" bIns="121900" anchor="t" anchorCtr="0">
            <a:noAutofit/>
          </a:bodyPr>
          <a:lstStyle/>
          <a:p>
            <a:r>
              <a:rPr lang="en" sz="3867">
                <a:latin typeface="Oswald Regular"/>
                <a:ea typeface="Oswald Regular"/>
                <a:cs typeface="Oswald Regular"/>
                <a:sym typeface="Oswald Regular"/>
              </a:rPr>
              <a:t>07</a:t>
            </a:r>
            <a:endParaRPr sz="3867">
              <a:latin typeface="Oswald Regular"/>
              <a:ea typeface="Oswald Regular"/>
              <a:cs typeface="Oswald Regular"/>
              <a:sym typeface="Oswald Regular"/>
            </a:endParaRPr>
          </a:p>
        </p:txBody>
      </p:sp>
    </p:spTree>
    <p:extLst>
      <p:ext uri="{BB962C8B-B14F-4D97-AF65-F5344CB8AC3E}">
        <p14:creationId xmlns:p14="http://schemas.microsoft.com/office/powerpoint/2010/main" val="536651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15477-9F24-AE98-A2C4-23B6642A2F6B}"/>
              </a:ext>
            </a:extLst>
          </p:cNvPr>
          <p:cNvSpPr>
            <a:spLocks noGrp="1"/>
          </p:cNvSpPr>
          <p:nvPr>
            <p:ph type="title"/>
          </p:nvPr>
        </p:nvSpPr>
        <p:spPr>
          <a:xfrm>
            <a:off x="1310185" y="214999"/>
            <a:ext cx="9784307" cy="658457"/>
          </a:xfrm>
        </p:spPr>
        <p:txBody>
          <a:bodyPr>
            <a:normAutofit fontScale="90000"/>
          </a:bodyPr>
          <a:lstStyle/>
          <a:p>
            <a:r>
              <a:rPr lang="en-IN">
                <a:latin typeface="Oswald" panose="00000500000000000000" pitchFamily="2" charset="0"/>
              </a:rPr>
              <a:t>Step 4</a:t>
            </a:r>
          </a:p>
        </p:txBody>
      </p:sp>
      <p:sp>
        <p:nvSpPr>
          <p:cNvPr id="9" name="TextBox 8">
            <a:extLst>
              <a:ext uri="{FF2B5EF4-FFF2-40B4-BE49-F238E27FC236}">
                <a16:creationId xmlns:a16="http://schemas.microsoft.com/office/drawing/2014/main" id="{63AF530E-1CE1-E065-5E7B-84D23E588CDC}"/>
              </a:ext>
            </a:extLst>
          </p:cNvPr>
          <p:cNvSpPr txBox="1"/>
          <p:nvPr/>
        </p:nvSpPr>
        <p:spPr>
          <a:xfrm>
            <a:off x="1310185" y="987236"/>
            <a:ext cx="10300648" cy="1094659"/>
          </a:xfrm>
          <a:prstGeom prst="rect">
            <a:avLst/>
          </a:prstGeom>
          <a:noFill/>
        </p:spPr>
        <p:txBody>
          <a:bodyPr wrap="square">
            <a:spAutoFit/>
          </a:bodyPr>
          <a:lstStyle/>
          <a:p>
            <a:pPr>
              <a:lnSpc>
                <a:spcPct val="107000"/>
              </a:lnSpc>
              <a:spcAft>
                <a:spcPts val="800"/>
              </a:spcAft>
            </a:pPr>
            <a:r>
              <a:rPr lang="en-US" sz="1800">
                <a:effectLst/>
                <a:latin typeface="Oswald" panose="00000500000000000000" pitchFamily="2" charset="0"/>
                <a:ea typeface="Calibri" panose="020F0502020204030204" pitchFamily="34" charset="0"/>
                <a:cs typeface="Times New Roman" panose="02020603050405020304" pitchFamily="18" charset="0"/>
              </a:rPr>
              <a:t>Fill in your </a:t>
            </a:r>
            <a:r>
              <a:rPr lang="en-US" sz="1800">
                <a:solidFill>
                  <a:schemeClr val="accent2">
                    <a:lumMod val="75000"/>
                  </a:schemeClr>
                </a:solidFill>
                <a:effectLst/>
                <a:latin typeface="Oswald" panose="00000500000000000000" pitchFamily="2" charset="0"/>
                <a:ea typeface="Calibri" panose="020F0502020204030204" pitchFamily="34" charset="0"/>
                <a:cs typeface="Times New Roman" panose="02020603050405020304" pitchFamily="18" charset="0"/>
              </a:rPr>
              <a:t>access key correctly </a:t>
            </a:r>
            <a:r>
              <a:rPr lang="en-US" sz="1800">
                <a:effectLst/>
                <a:latin typeface="Oswald" panose="00000500000000000000" pitchFamily="2" charset="0"/>
                <a:ea typeface="Calibri" panose="020F0502020204030204" pitchFamily="34" charset="0"/>
                <a:cs typeface="Times New Roman" panose="02020603050405020304" pitchFamily="18" charset="0"/>
              </a:rPr>
              <a:t>– please remember, this access key can be used only once and is unique to your link of attempt. It will also ask you for a quick mathematical calculation for verification. Login to proceed. </a:t>
            </a:r>
            <a:endParaRPr lang="en-IN" sz="1800">
              <a:effectLst/>
              <a:latin typeface="Oswald" panose="00000500000000000000" pitchFamily="2" charset="0"/>
              <a:ea typeface="Calibri" panose="020F0502020204030204" pitchFamily="34" charset="0"/>
              <a:cs typeface="Times New Roman" panose="02020603050405020304" pitchFamily="18" charset="0"/>
            </a:endParaRPr>
          </a:p>
          <a:p>
            <a:pPr>
              <a:lnSpc>
                <a:spcPct val="107000"/>
              </a:lnSpc>
              <a:spcAft>
                <a:spcPts val="800"/>
              </a:spcAft>
            </a:pPr>
            <a:endParaRPr lang="en-IN" sz="2000">
              <a:effectLst/>
              <a:latin typeface="Oswald" panose="00000500000000000000" pitchFamily="2"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1F04616D-3C8D-8C82-A3C9-35C7F3AB7A7E}"/>
              </a:ext>
            </a:extLst>
          </p:cNvPr>
          <p:cNvPicPr>
            <a:picLocks noChangeAspect="1"/>
          </p:cNvPicPr>
          <p:nvPr/>
        </p:nvPicPr>
        <p:blipFill rotWithShape="1">
          <a:blip r:embed="rId2"/>
          <a:srcRect t="14870" b="6026"/>
          <a:stretch/>
        </p:blipFill>
        <p:spPr bwMode="auto">
          <a:xfrm>
            <a:off x="1469735" y="1836235"/>
            <a:ext cx="10300648" cy="45801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
        <p:nvSpPr>
          <p:cNvPr id="3" name="Google Shape;65;p14">
            <a:extLst>
              <a:ext uri="{FF2B5EF4-FFF2-40B4-BE49-F238E27FC236}">
                <a16:creationId xmlns:a16="http://schemas.microsoft.com/office/drawing/2014/main" id="{84F26256-C5EF-CD23-717A-2BF296BCAF57}"/>
              </a:ext>
            </a:extLst>
          </p:cNvPr>
          <p:cNvSpPr txBox="1"/>
          <p:nvPr/>
        </p:nvSpPr>
        <p:spPr>
          <a:xfrm>
            <a:off x="170200" y="0"/>
            <a:ext cx="853600" cy="663200"/>
          </a:xfrm>
          <a:prstGeom prst="rect">
            <a:avLst/>
          </a:prstGeom>
          <a:noFill/>
          <a:ln>
            <a:noFill/>
          </a:ln>
        </p:spPr>
        <p:txBody>
          <a:bodyPr spcFirstLastPara="1" wrap="square" lIns="121900" tIns="121900" rIns="121900" bIns="121900" anchor="t" anchorCtr="0">
            <a:noAutofit/>
          </a:bodyPr>
          <a:lstStyle/>
          <a:p>
            <a:r>
              <a:rPr lang="en" sz="3867">
                <a:latin typeface="Oswald Regular"/>
                <a:ea typeface="Oswald Regular"/>
                <a:cs typeface="Oswald Regular"/>
                <a:sym typeface="Oswald Regular"/>
              </a:rPr>
              <a:t>08</a:t>
            </a:r>
            <a:endParaRPr sz="3867">
              <a:latin typeface="Oswald Regular"/>
              <a:ea typeface="Oswald Regular"/>
              <a:cs typeface="Oswald Regular"/>
              <a:sym typeface="Oswald Regular"/>
            </a:endParaRPr>
          </a:p>
        </p:txBody>
      </p:sp>
    </p:spTree>
    <p:extLst>
      <p:ext uri="{BB962C8B-B14F-4D97-AF65-F5344CB8AC3E}">
        <p14:creationId xmlns:p14="http://schemas.microsoft.com/office/powerpoint/2010/main" val="353982795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B7F5F6109759A429FAF86F24151E61E" ma:contentTypeVersion="16" ma:contentTypeDescription="Create a new document." ma:contentTypeScope="" ma:versionID="e14b596780d5819d44e798ffbf0c708b">
  <xsd:schema xmlns:xsd="http://www.w3.org/2001/XMLSchema" xmlns:xs="http://www.w3.org/2001/XMLSchema" xmlns:p="http://schemas.microsoft.com/office/2006/metadata/properties" xmlns:ns2="7d3a3bd7-4114-4d46-b7b4-81d3d0ea9afb" xmlns:ns3="2667fabd-2976-4b3d-8ba4-35761aa490eb" targetNamespace="http://schemas.microsoft.com/office/2006/metadata/properties" ma:root="true" ma:fieldsID="d1b99c915e9962179c49ad9863ecdef7" ns2:_="" ns3:_="">
    <xsd:import namespace="7d3a3bd7-4114-4d46-b7b4-81d3d0ea9afb"/>
    <xsd:import namespace="2667fabd-2976-4b3d-8ba4-35761aa490e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3:SharedWithUsers" minOccurs="0"/>
                <xsd:element ref="ns3:SharedWithDetails" minOccurs="0"/>
                <xsd:element ref="ns2:MediaServiceLocation" minOccurs="0"/>
                <xsd:element ref="ns2:MediaServiceGenerationTime" minOccurs="0"/>
                <xsd:element ref="ns2:MediaServiceEventHashCode" minOccurs="0"/>
                <xsd:element ref="ns2:MediaServiceAutoKeyPoints" minOccurs="0"/>
                <xsd:element ref="ns2:MediaServiceKeyPoint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d3a3bd7-4114-4d46-b7b4-81d3d0ea9a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Location" ma:index="15" nillable="true" ma:displayName="MediaServic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aa77e36d-99e5-4812-8a4a-ce238bb7e776"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667fabd-2976-4b3d-8ba4-35761aa490eb"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e1c0447e-19ee-489b-8ffc-38c45a50f540}" ma:internalName="TaxCatchAll" ma:showField="CatchAllData" ma:web="2667fabd-2976-4b3d-8ba4-35761aa490e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2667fabd-2976-4b3d-8ba4-35761aa490eb" xsi:nil="true"/>
    <lcf76f155ced4ddcb4097134ff3c332f xmlns="7d3a3bd7-4114-4d46-b7b4-81d3d0ea9afb">
      <Terms xmlns="http://schemas.microsoft.com/office/infopath/2007/PartnerControls"/>
    </lcf76f155ced4ddcb4097134ff3c332f>
    <SharedWithUsers xmlns="2667fabd-2976-4b3d-8ba4-35761aa490eb">
      <UserInfo>
        <DisplayName/>
        <AccountId xsi:nil="true"/>
        <AccountType/>
      </UserInfo>
    </SharedWithUsers>
  </documentManagement>
</p:properties>
</file>

<file path=customXml/itemProps1.xml><?xml version="1.0" encoding="utf-8"?>
<ds:datastoreItem xmlns:ds="http://schemas.openxmlformats.org/officeDocument/2006/customXml" ds:itemID="{8E317548-AF77-453E-ACE1-82089D422938}">
  <ds:schemaRefs>
    <ds:schemaRef ds:uri="http://schemas.microsoft.com/sharepoint/v3/contenttype/forms"/>
  </ds:schemaRefs>
</ds:datastoreItem>
</file>

<file path=customXml/itemProps2.xml><?xml version="1.0" encoding="utf-8"?>
<ds:datastoreItem xmlns:ds="http://schemas.openxmlformats.org/officeDocument/2006/customXml" ds:itemID="{208C131A-E0E3-4D8F-AE74-EEE00B0B4476}">
  <ds:schemaRefs>
    <ds:schemaRef ds:uri="2667fabd-2976-4b3d-8ba4-35761aa490eb"/>
    <ds:schemaRef ds:uri="7d3a3bd7-4114-4d46-b7b4-81d3d0ea9af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C6C0100-7A3D-4063-8A59-743CE18C561C}">
  <ds:schemaRefs>
    <ds:schemaRef ds:uri="http://schemas.openxmlformats.org/package/2006/metadata/core-properties"/>
    <ds:schemaRef ds:uri="http://www.w3.org/XML/1998/namespace"/>
    <ds:schemaRef ds:uri="http://purl.org/dc/terms/"/>
    <ds:schemaRef ds:uri="http://purl.org/dc/dcmitype/"/>
    <ds:schemaRef ds:uri="http://schemas.microsoft.com/office/2006/documentManagement/types"/>
    <ds:schemaRef ds:uri="http://schemas.microsoft.com/office/infopath/2007/PartnerControls"/>
    <ds:schemaRef ds:uri="2667fabd-2976-4b3d-8ba4-35761aa490eb"/>
    <ds:schemaRef ds:uri="7d3a3bd7-4114-4d46-b7b4-81d3d0ea9afb"/>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office theme</Template>
  <TotalTime>2</TotalTime>
  <Words>1075</Words>
  <Application>Microsoft Office PowerPoint</Application>
  <PresentationFormat>Widescreen</PresentationFormat>
  <Paragraphs>143</Paragraphs>
  <Slides>18</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18</vt:i4>
      </vt:variant>
    </vt:vector>
  </HeadingPairs>
  <TitlesOfParts>
    <vt:vector size="26" baseType="lpstr">
      <vt:lpstr>Arial</vt:lpstr>
      <vt:lpstr>Calibri</vt:lpstr>
      <vt:lpstr>Calibri Light</vt:lpstr>
      <vt:lpstr>Oswald</vt:lpstr>
      <vt:lpstr>Oswald Regular</vt:lpstr>
      <vt:lpstr>Segoe UI</vt:lpstr>
      <vt:lpstr>office theme</vt:lpstr>
      <vt:lpstr>Simple Light</vt:lpstr>
      <vt:lpstr>PowerPoint Presentation</vt:lpstr>
      <vt:lpstr>PowerPoint Presentation</vt:lpstr>
      <vt:lpstr>PowerPoint Presentation</vt:lpstr>
      <vt:lpstr>What is the Task for Today? (1/2)</vt:lpstr>
      <vt:lpstr>Lets Take the Test! </vt:lpstr>
      <vt:lpstr>Step 1</vt:lpstr>
      <vt:lpstr>Step 2</vt:lpstr>
      <vt:lpstr>Step 3</vt:lpstr>
      <vt:lpstr>Step 4</vt:lpstr>
      <vt:lpstr>Step 5</vt:lpstr>
      <vt:lpstr>PowerPoint Presentation</vt:lpstr>
      <vt:lpstr>Check Your Inbox for your Report </vt:lpstr>
      <vt:lpstr>What is the Task for Today? (2/2)</vt:lpstr>
      <vt:lpstr>Your Deliverables</vt:lpstr>
      <vt:lpstr>Template Issue Tree</vt:lpstr>
      <vt:lpstr>Template Hypothesis Tree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Devalina</dc:creator>
  <cp:lastModifiedBy>Devalina</cp:lastModifiedBy>
  <cp:revision>3</cp:revision>
  <dcterms:created xsi:type="dcterms:W3CDTF">2022-11-10T05:36:13Z</dcterms:created>
  <dcterms:modified xsi:type="dcterms:W3CDTF">2022-11-11T04:57:32Z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0x0101005B7F5F6109759A429FAF86F24151E61E</vt:lpwstr>
  </property>
  <property fmtid="{D5CDD505-2E9C-101B-9397-08002B2CF9AE}" pid="3" name="MediaServiceImageTags">
    <vt:lpwstr/>
  </property>
</Properties>
</file>