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7" r:id="rId1"/>
  </p:sldMasterIdLst>
  <p:sldIdLst>
    <p:sldId id="256" r:id="rId2"/>
    <p:sldId id="257" r:id="rId3"/>
    <p:sldId id="264" r:id="rId4"/>
    <p:sldId id="263" r:id="rId5"/>
    <p:sldId id="259" r:id="rId6"/>
    <p:sldId id="262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ivendra Sowamber" initials="DS" lastIdx="0" clrIdx="0">
    <p:extLst>
      <p:ext uri="{19B8F6BF-5375-455C-9EA6-DF929625EA0E}">
        <p15:presenceInfo xmlns:p15="http://schemas.microsoft.com/office/powerpoint/2012/main" userId="Divendra Sowamb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089" autoAdjust="0"/>
  </p:normalViewPr>
  <p:slideViewPr>
    <p:cSldViewPr snapToGrid="0">
      <p:cViewPr varScale="1">
        <p:scale>
          <a:sx n="61" d="100"/>
          <a:sy n="61" d="100"/>
        </p:scale>
        <p:origin x="847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31A09-7B4B-4CA6-9BCE-24DF9A2C57C4}" type="datetimeFigureOut">
              <a:rPr lang="en-CA" smtClean="0"/>
              <a:t>2018-11-27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FB44F-FA42-4127-A765-31443886E03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5424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31A09-7B4B-4CA6-9BCE-24DF9A2C57C4}" type="datetimeFigureOut">
              <a:rPr lang="en-CA" smtClean="0"/>
              <a:t>2018-11-27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FB44F-FA42-4127-A765-31443886E03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23637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31A09-7B4B-4CA6-9BCE-24DF9A2C57C4}" type="datetimeFigureOut">
              <a:rPr lang="en-CA" smtClean="0"/>
              <a:t>2018-11-27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FB44F-FA42-4127-A765-31443886E031}" type="slidenum">
              <a:rPr lang="en-CA" smtClean="0"/>
              <a:t>‹#›</a:t>
            </a:fld>
            <a:endParaRPr lang="en-CA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190235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31A09-7B4B-4CA6-9BCE-24DF9A2C57C4}" type="datetimeFigureOut">
              <a:rPr lang="en-CA" smtClean="0"/>
              <a:t>2018-11-27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FB44F-FA42-4127-A765-31443886E03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835010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31A09-7B4B-4CA6-9BCE-24DF9A2C57C4}" type="datetimeFigureOut">
              <a:rPr lang="en-CA" smtClean="0"/>
              <a:t>2018-11-27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FB44F-FA42-4127-A765-31443886E031}" type="slidenum">
              <a:rPr lang="en-CA" smtClean="0"/>
              <a:t>‹#›</a:t>
            </a:fld>
            <a:endParaRPr lang="en-CA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529562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31A09-7B4B-4CA6-9BCE-24DF9A2C57C4}" type="datetimeFigureOut">
              <a:rPr lang="en-CA" smtClean="0"/>
              <a:t>2018-11-27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FB44F-FA42-4127-A765-31443886E03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38590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31A09-7B4B-4CA6-9BCE-24DF9A2C57C4}" type="datetimeFigureOut">
              <a:rPr lang="en-CA" smtClean="0"/>
              <a:t>2018-11-27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FB44F-FA42-4127-A765-31443886E03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933378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31A09-7B4B-4CA6-9BCE-24DF9A2C57C4}" type="datetimeFigureOut">
              <a:rPr lang="en-CA" smtClean="0"/>
              <a:t>2018-11-27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FB44F-FA42-4127-A765-31443886E03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34836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31A09-7B4B-4CA6-9BCE-24DF9A2C57C4}" type="datetimeFigureOut">
              <a:rPr lang="en-CA" smtClean="0"/>
              <a:t>2018-11-27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FB44F-FA42-4127-A765-31443886E03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53388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31A09-7B4B-4CA6-9BCE-24DF9A2C57C4}" type="datetimeFigureOut">
              <a:rPr lang="en-CA" smtClean="0"/>
              <a:t>2018-11-27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FB44F-FA42-4127-A765-31443886E03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68256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31A09-7B4B-4CA6-9BCE-24DF9A2C57C4}" type="datetimeFigureOut">
              <a:rPr lang="en-CA" smtClean="0"/>
              <a:t>2018-11-27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FB44F-FA42-4127-A765-31443886E03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90843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31A09-7B4B-4CA6-9BCE-24DF9A2C57C4}" type="datetimeFigureOut">
              <a:rPr lang="en-CA" smtClean="0"/>
              <a:t>2018-11-27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FB44F-FA42-4127-A765-31443886E03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22588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31A09-7B4B-4CA6-9BCE-24DF9A2C57C4}" type="datetimeFigureOut">
              <a:rPr lang="en-CA" smtClean="0"/>
              <a:t>2018-11-27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FB44F-FA42-4127-A765-31443886E03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2075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31A09-7B4B-4CA6-9BCE-24DF9A2C57C4}" type="datetimeFigureOut">
              <a:rPr lang="en-CA" smtClean="0"/>
              <a:t>2018-11-27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FB44F-FA42-4127-A765-31443886E03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40883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31A09-7B4B-4CA6-9BCE-24DF9A2C57C4}" type="datetimeFigureOut">
              <a:rPr lang="en-CA" smtClean="0"/>
              <a:t>2018-11-27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FB44F-FA42-4127-A765-31443886E03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592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31A09-7B4B-4CA6-9BCE-24DF9A2C57C4}" type="datetimeFigureOut">
              <a:rPr lang="en-CA" smtClean="0"/>
              <a:t>2018-11-27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FB44F-FA42-4127-A765-31443886E03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11468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631A09-7B4B-4CA6-9BCE-24DF9A2C57C4}" type="datetimeFigureOut">
              <a:rPr lang="en-CA" smtClean="0"/>
              <a:t>2018-11-27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B9FB44F-FA42-4127-A765-31443886E03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58215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  <p:sldLayoutId id="2147483819" r:id="rId2"/>
    <p:sldLayoutId id="2147483820" r:id="rId3"/>
    <p:sldLayoutId id="2147483821" r:id="rId4"/>
    <p:sldLayoutId id="2147483822" r:id="rId5"/>
    <p:sldLayoutId id="2147483823" r:id="rId6"/>
    <p:sldLayoutId id="2147483824" r:id="rId7"/>
    <p:sldLayoutId id="2147483825" r:id="rId8"/>
    <p:sldLayoutId id="2147483826" r:id="rId9"/>
    <p:sldLayoutId id="2147483827" r:id="rId10"/>
    <p:sldLayoutId id="2147483828" r:id="rId11"/>
    <p:sldLayoutId id="2147483829" r:id="rId12"/>
    <p:sldLayoutId id="2147483830" r:id="rId13"/>
    <p:sldLayoutId id="2147483831" r:id="rId14"/>
    <p:sldLayoutId id="2147483832" r:id="rId15"/>
    <p:sldLayoutId id="214748383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openlabtools.eng.cam.ac.uk/Resources/Datalog/RPi_ADS1115/code/ADS1115_sample.c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3FCDB-7E19-417A-9347-DED50A4B89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718675" y="-81322"/>
            <a:ext cx="9144000" cy="1357313"/>
          </a:xfrm>
        </p:spPr>
        <p:txBody>
          <a:bodyPr/>
          <a:lstStyle/>
          <a:p>
            <a:r>
              <a:rPr lang="en-CA" dirty="0"/>
              <a:t>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CD8299-EB44-458F-A620-CEE36DCB2D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81100" y="1595002"/>
            <a:ext cx="9144000" cy="4665663"/>
          </a:xfrm>
        </p:spPr>
        <p:txBody>
          <a:bodyPr>
            <a:normAutofit lnSpcReduction="10000"/>
          </a:bodyPr>
          <a:lstStyle/>
          <a:p>
            <a:pPr algn="l"/>
            <a:r>
              <a:rPr lang="en-CA" b="1" i="1" dirty="0"/>
              <a:t>Portable Solar System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CA" sz="1600" dirty="0"/>
              <a:t>I have opt for Portable Solar system as it involves converting analog to digital which is sunlight to power.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CA" sz="1600" dirty="0"/>
              <a:t>The sensor used for this project is: 16Bit I2C ADS1115 with an address of 0x4B.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CA" sz="1600" dirty="0"/>
              <a:t>The functionalities and built design of including a servo motor have not been implemented as opposed to the proposal. It is excluding the rotating function in order to capture maximum light.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CA" sz="1600" dirty="0"/>
              <a:t>Otherwise, the brief description of planned purchase was more likely. DAC was replaced by ADC.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CA" sz="1600" dirty="0"/>
              <a:t>For the integration part, my project will act as a portable source of energy to power the Broadcom development platform and its sensors connected to it.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CA" sz="1600" dirty="0"/>
              <a:t> I have collaborated with the prototype lab for: </a:t>
            </a:r>
          </a:p>
          <a:p>
            <a:pPr marL="457200" indent="-457200" algn="l">
              <a:buAutoNum type="arabicPeriod"/>
            </a:pPr>
            <a:r>
              <a:rPr lang="en-CA" sz="1600" dirty="0"/>
              <a:t>Giving me advice on how to check if sensor is working</a:t>
            </a:r>
          </a:p>
          <a:p>
            <a:pPr marL="457200" indent="-457200" algn="l">
              <a:buAutoNum type="arabicPeriod"/>
            </a:pPr>
            <a:r>
              <a:rPr lang="en-CA" sz="1600" dirty="0"/>
              <a:t>Helped me to make an acrylic casing for my project.</a:t>
            </a:r>
          </a:p>
          <a:p>
            <a:pPr algn="l"/>
            <a:r>
              <a:rPr lang="en-CA" sz="1600" b="1" dirty="0"/>
              <a:t>My </a:t>
            </a:r>
            <a:r>
              <a:rPr lang="en-CA" sz="1600" b="1" dirty="0" err="1"/>
              <a:t>Github</a:t>
            </a:r>
            <a:r>
              <a:rPr lang="en-CA" sz="1600" b="1" dirty="0"/>
              <a:t> link: </a:t>
            </a:r>
            <a:r>
              <a:rPr lang="en-CA" sz="1600" b="1" i="1" u="sng" dirty="0"/>
              <a:t>https://github.com/Kritish007/portablesolarsystem</a:t>
            </a:r>
          </a:p>
        </p:txBody>
      </p:sp>
    </p:spTree>
    <p:extLst>
      <p:ext uri="{BB962C8B-B14F-4D97-AF65-F5344CB8AC3E}">
        <p14:creationId xmlns:p14="http://schemas.microsoft.com/office/powerpoint/2010/main" val="3710448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7D9CB-6B28-4124-BED2-B216E0C1C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264"/>
            <a:ext cx="10515600" cy="419101"/>
          </a:xfrm>
        </p:spPr>
        <p:txBody>
          <a:bodyPr>
            <a:normAutofit fontScale="90000"/>
          </a:bodyPr>
          <a:lstStyle/>
          <a:p>
            <a:pPr algn="ctr"/>
            <a:r>
              <a:rPr lang="en-CA" dirty="0"/>
              <a:t>Budget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DCD8AB-224F-473F-A518-E72321CDEF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0484" y="541565"/>
            <a:ext cx="10515600" cy="534885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CA" sz="2400" dirty="0"/>
              <a:t>The budget was for $230. However only $160 was needed for the progress till now. The components I used for this semester is:</a:t>
            </a:r>
          </a:p>
          <a:p>
            <a:r>
              <a:rPr lang="en-CA" sz="2400" dirty="0"/>
              <a:t>Mini encapsulated solar cell Epoxy $14</a:t>
            </a:r>
          </a:p>
          <a:p>
            <a:r>
              <a:rPr lang="en-CA" sz="2400" dirty="0"/>
              <a:t>Raspberry Pi 3 Kit $113</a:t>
            </a:r>
          </a:p>
          <a:p>
            <a:r>
              <a:rPr lang="en-CA" sz="2400" dirty="0"/>
              <a:t>ADS1115 16Bit ADC $15</a:t>
            </a:r>
          </a:p>
          <a:p>
            <a:r>
              <a:rPr lang="en-CA" sz="2400" dirty="0"/>
              <a:t>Pi cobbler $20</a:t>
            </a:r>
          </a:p>
          <a:p>
            <a:r>
              <a:rPr lang="en-CA" sz="2400" dirty="0"/>
              <a:t>Printed Circuit Board, 8 pins socket, customized acrylic casing and other needed utilities were provided by the Prototype Lab.</a:t>
            </a:r>
          </a:p>
          <a:p>
            <a:pPr marL="0" indent="0">
              <a:buNone/>
            </a:pPr>
            <a:r>
              <a:rPr lang="en-CA" sz="2400" dirty="0"/>
              <a:t>The plan for next semester is to use the following already purchased components:</a:t>
            </a:r>
          </a:p>
          <a:p>
            <a:r>
              <a:rPr lang="en-CA" sz="2400" dirty="0"/>
              <a:t>Polymer Charger $19 </a:t>
            </a:r>
          </a:p>
          <a:p>
            <a:r>
              <a:rPr lang="en-CA" sz="2400" dirty="0"/>
              <a:t>Lithium Polymer Battery $16 </a:t>
            </a:r>
          </a:p>
          <a:p>
            <a:r>
              <a:rPr lang="en-CA" sz="2400" dirty="0"/>
              <a:t>Male DC Power Adapter $4 </a:t>
            </a:r>
          </a:p>
          <a:p>
            <a:r>
              <a:rPr lang="pt-BR" sz="2400" dirty="0"/>
              <a:t>NCP1402 5 volts voltage regulator $7 – </a:t>
            </a:r>
            <a:r>
              <a:rPr lang="pt-BR" sz="2400" b="1" i="1" dirty="0"/>
              <a:t>Still need to purchase</a:t>
            </a:r>
            <a:endParaRPr lang="en-CA" sz="2400" b="1" i="1" dirty="0"/>
          </a:p>
          <a:p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1614242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5B3ED-A206-4521-A96B-88D4FACD7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557984"/>
          </a:xfrm>
        </p:spPr>
        <p:txBody>
          <a:bodyPr>
            <a:normAutofit fontScale="90000"/>
          </a:bodyPr>
          <a:lstStyle/>
          <a:p>
            <a:r>
              <a:rPr lang="en-CA" dirty="0"/>
              <a:t>Project Plan</a:t>
            </a:r>
            <a:br>
              <a:rPr lang="en-CA" dirty="0"/>
            </a:br>
            <a:r>
              <a:rPr lang="en-CA" sz="2000" b="1" dirty="0">
                <a:solidFill>
                  <a:schemeClr val="tx1"/>
                </a:solidFill>
              </a:rPr>
              <a:t>According to my project schedule I have succeeded within the time frame predicted. I have completed:</a:t>
            </a:r>
            <a:br>
              <a:rPr lang="en-CA" sz="2000" b="1" dirty="0">
                <a:solidFill>
                  <a:schemeClr val="tx1"/>
                </a:solidFill>
              </a:rPr>
            </a:br>
            <a:r>
              <a:rPr lang="en-CA" sz="2000" dirty="0">
                <a:solidFill>
                  <a:schemeClr val="tx1"/>
                </a:solidFill>
              </a:rPr>
              <a:t>1. Rehearsed presentation and starting to work on build instructions which I should finish by Week14.</a:t>
            </a:r>
            <a:br>
              <a:rPr lang="en-CA" sz="2000" b="1" dirty="0">
                <a:solidFill>
                  <a:schemeClr val="tx1"/>
                </a:solidFill>
              </a:rPr>
            </a:br>
            <a:r>
              <a:rPr lang="en-CA" sz="2000" b="1" dirty="0">
                <a:solidFill>
                  <a:schemeClr val="tx1"/>
                </a:solidFill>
              </a:rPr>
              <a:t>- The printed-circuit-board took most of the time expected as I had problem in the connection. </a:t>
            </a:r>
            <a:br>
              <a:rPr lang="en-CA" sz="2000" b="1" dirty="0">
                <a:solidFill>
                  <a:schemeClr val="tx1"/>
                </a:solidFill>
              </a:rPr>
            </a:br>
            <a:r>
              <a:rPr lang="en-CA" sz="2000" b="1" dirty="0">
                <a:solidFill>
                  <a:schemeClr val="tx1"/>
                </a:solidFill>
              </a:rPr>
              <a:t>- My next plan scheduled is on the Holiday period where I will setup a meeting with my 2 partners to discuss and plan our integration of our project. </a:t>
            </a:r>
            <a:br>
              <a:rPr lang="en-CA" sz="2000" b="1" dirty="0"/>
            </a:br>
            <a:endParaRPr lang="en-CA" sz="2000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6B933CF-C307-4FA8-B8EF-5532303D62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4492" y="2923109"/>
            <a:ext cx="6500423" cy="3471211"/>
          </a:xfrm>
        </p:spPr>
      </p:pic>
    </p:spTree>
    <p:extLst>
      <p:ext uri="{BB962C8B-B14F-4D97-AF65-F5344CB8AC3E}">
        <p14:creationId xmlns:p14="http://schemas.microsoft.com/office/powerpoint/2010/main" val="1724994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7883B-DEBA-43F2-AE34-33156FBF0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/>
              <a:t>Address Change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369FD9-D2EC-4174-84AB-CD5BBF278C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915" y="1303111"/>
            <a:ext cx="10515600" cy="890361"/>
          </a:xfrm>
        </p:spPr>
        <p:txBody>
          <a:bodyPr>
            <a:normAutofit fontScale="85000" lnSpcReduction="10000"/>
          </a:bodyPr>
          <a:lstStyle/>
          <a:p>
            <a:r>
              <a:rPr lang="en-CA" sz="1800" dirty="0"/>
              <a:t>I had to connect the ADDR to SCL pin through a jumper wire in order for me to have an address of 0x4B</a:t>
            </a:r>
          </a:p>
          <a:p>
            <a:r>
              <a:rPr lang="en-CA" sz="1800" dirty="0"/>
              <a:t>Then I ran: </a:t>
            </a:r>
            <a:r>
              <a:rPr lang="en-CA" sz="1800" b="1" dirty="0" err="1"/>
              <a:t>sudo</a:t>
            </a:r>
            <a:r>
              <a:rPr lang="en-CA" sz="1800" b="1" dirty="0"/>
              <a:t> i2cdetect –y 1 </a:t>
            </a:r>
            <a:r>
              <a:rPr lang="en-CA" sz="1800" dirty="0"/>
              <a:t>which is the command to check if an i2c is connected with the Raspberry Pi</a:t>
            </a:r>
            <a:endParaRPr lang="en-CA" sz="1800" b="1" dirty="0"/>
          </a:p>
          <a:p>
            <a:endParaRPr lang="en-CA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1D1CC0F-C4F3-461C-9975-E28488D662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096" y="2091846"/>
            <a:ext cx="9608507" cy="4156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685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00DBF-3A05-4918-91D5-7794E0AEA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0580"/>
            <a:ext cx="10515600" cy="2014495"/>
          </a:xfrm>
        </p:spPr>
        <p:txBody>
          <a:bodyPr>
            <a:normAutofit fontScale="90000"/>
          </a:bodyPr>
          <a:lstStyle/>
          <a:p>
            <a:r>
              <a:rPr lang="en-CA" dirty="0"/>
              <a:t>			Screenshot of readings</a:t>
            </a:r>
            <a:br>
              <a:rPr lang="en-CA" dirty="0"/>
            </a:br>
            <a:r>
              <a:rPr lang="en-CA" sz="1800" dirty="0">
                <a:solidFill>
                  <a:schemeClr val="tx1"/>
                </a:solidFill>
              </a:rPr>
              <a:t>The program I used is from: </a:t>
            </a:r>
            <a:r>
              <a:rPr lang="en-CA" sz="1800" b="1" i="1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http://openlabtools.eng.cam.ac.uk/Resources/Datalog/RPi_ADS1115/code/ADS1115_sample.c</a:t>
            </a:r>
            <a:br>
              <a:rPr lang="en-CA" dirty="0"/>
            </a:br>
            <a:r>
              <a:rPr lang="en-CA" sz="1800" b="1" dirty="0">
                <a:solidFill>
                  <a:schemeClr val="tx1"/>
                </a:solidFill>
              </a:rPr>
              <a:t>At first, I left the solar panel unconnected to check if default voltage is set properly. </a:t>
            </a:r>
            <a:br>
              <a:rPr lang="en-CA" sz="1800" b="1" dirty="0">
                <a:solidFill>
                  <a:schemeClr val="tx1"/>
                </a:solidFill>
              </a:rPr>
            </a:br>
            <a:r>
              <a:rPr lang="en-CA" sz="1800" b="1" dirty="0">
                <a:solidFill>
                  <a:schemeClr val="tx1"/>
                </a:solidFill>
              </a:rPr>
              <a:t>After connecting, I started receiving values.</a:t>
            </a:r>
            <a:br>
              <a:rPr lang="en-CA" sz="1800" b="1" dirty="0">
                <a:solidFill>
                  <a:schemeClr val="tx1"/>
                </a:solidFill>
              </a:rPr>
            </a:br>
            <a:r>
              <a:rPr lang="en-CA" sz="1800" b="1" dirty="0">
                <a:solidFill>
                  <a:schemeClr val="tx1"/>
                </a:solidFill>
              </a:rPr>
              <a:t>I then checked by covering the panel with a dark cover and the result was decreasing which means the sensor works</a:t>
            </a:r>
            <a:endParaRPr lang="en-CA" b="1" dirty="0">
              <a:solidFill>
                <a:schemeClr val="tx1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9E32695-C388-41AE-9C28-B0CC57F647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85075"/>
            <a:ext cx="7735866" cy="4454343"/>
          </a:xfrm>
        </p:spPr>
      </p:pic>
    </p:spTree>
    <p:extLst>
      <p:ext uri="{BB962C8B-B14F-4D97-AF65-F5344CB8AC3E}">
        <p14:creationId xmlns:p14="http://schemas.microsoft.com/office/powerpoint/2010/main" val="1504529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D0B1B-43C7-418B-9472-3649FF547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4026"/>
            <a:ext cx="10515600" cy="1222602"/>
          </a:xfrm>
        </p:spPr>
        <p:txBody>
          <a:bodyPr>
            <a:normAutofit fontScale="90000"/>
          </a:bodyPr>
          <a:lstStyle/>
          <a:p>
            <a:r>
              <a:rPr lang="en-CA" dirty="0"/>
              <a:t>					Enclosure</a:t>
            </a:r>
            <a:br>
              <a:rPr lang="en-CA" dirty="0"/>
            </a:br>
            <a:r>
              <a:rPr lang="en-CA" sz="2000" b="1" dirty="0">
                <a:solidFill>
                  <a:schemeClr val="tx1"/>
                </a:solidFill>
              </a:rPr>
              <a:t>The design was made in CorelDraw software and printed using a laser cut machine.</a:t>
            </a:r>
            <a:br>
              <a:rPr lang="en-CA" sz="2000" b="1" dirty="0">
                <a:solidFill>
                  <a:schemeClr val="tx1"/>
                </a:solidFill>
              </a:rPr>
            </a:br>
            <a:r>
              <a:rPr lang="en-CA" sz="2000" b="1" dirty="0">
                <a:solidFill>
                  <a:schemeClr val="tx1"/>
                </a:solidFill>
              </a:rPr>
              <a:t>Finally, I used a special glue to stick the casing in its appropriate position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00669D5D-E451-41AF-B11E-472E155753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9780" y="1446757"/>
            <a:ext cx="4699973" cy="5167311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5887EEB-3078-4339-B627-FB7ADB9F75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46757"/>
            <a:ext cx="5171580" cy="516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2339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A13EA-EE78-4136-8BE6-4E90D8238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Courses knowledge utilized from previous courses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DD8412-5CF2-4F39-A946-CDAC906A59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CA" sz="2400" b="1" dirty="0"/>
              <a:t>Programming fundamentals </a:t>
            </a:r>
            <a:r>
              <a:rPr lang="en-CA" sz="2400" dirty="0"/>
              <a:t>from semester 1 to have a strong basic understanding of how simple coding works.</a:t>
            </a:r>
          </a:p>
          <a:p>
            <a:r>
              <a:rPr lang="en-CA" sz="2400" b="1" dirty="0"/>
              <a:t>Technical C </a:t>
            </a:r>
            <a:r>
              <a:rPr lang="en-CA" sz="2400" dirty="0"/>
              <a:t>from semester 2 to have an on-hand Broadcom development platform which I could practice using c programs and learn the functionalities.</a:t>
            </a:r>
          </a:p>
          <a:p>
            <a:r>
              <a:rPr lang="en-CA" sz="2400" b="1" dirty="0"/>
              <a:t>Unix Internals </a:t>
            </a:r>
            <a:r>
              <a:rPr lang="en-CA" sz="2400" dirty="0"/>
              <a:t>from semester 4 to have a strong knowledge on how to navigate using remote connections such as Putty.</a:t>
            </a:r>
          </a:p>
          <a:p>
            <a:r>
              <a:rPr lang="en-CA" sz="2400" b="1" dirty="0"/>
              <a:t>Embedded Systems </a:t>
            </a:r>
            <a:r>
              <a:rPr lang="en-CA" sz="2400" dirty="0"/>
              <a:t>from semester 4 to once again focus on the root of how the Broadcom development platform work and how to write c programs to access all the functionalities.</a:t>
            </a:r>
          </a:p>
          <a:p>
            <a:pPr marL="0" indent="0">
              <a:buNone/>
            </a:pP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71842866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214</TotalTime>
  <Words>429</Words>
  <Application>Microsoft Office PowerPoint</Application>
  <PresentationFormat>Widescreen</PresentationFormat>
  <Paragraphs>34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Facet</vt:lpstr>
      <vt:lpstr>Introduction</vt:lpstr>
      <vt:lpstr>Budget</vt:lpstr>
      <vt:lpstr>Project Plan According to my project schedule I have succeeded within the time frame predicted. I have completed: 1. Rehearsed presentation and starting to work on build instructions which I should finish by Week14. - The printed-circuit-board took most of the time expected as I had problem in the connection.  - My next plan scheduled is on the Holiday period where I will setup a meeting with my 2 partners to discuss and plan our integration of our project.  </vt:lpstr>
      <vt:lpstr>Address Change</vt:lpstr>
      <vt:lpstr>   Screenshot of readings The program I used is from: http://openlabtools.eng.cam.ac.uk/Resources/Datalog/RPi_ADS1115/code/ADS1115_sample.c At first, I left the solar panel unconnected to check if default voltage is set properly.  After connecting, I started receiving values. I then checked by covering the panel with a dark cover and the result was decreasing which means the sensor works</vt:lpstr>
      <vt:lpstr>     Enclosure The design was made in CorelDraw software and printed using a laser cut machine. Finally, I used a special glue to stick the casing in its appropriate position</vt:lpstr>
      <vt:lpstr>Courses knowledge utilized from previous courses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Divendra Sowamber</dc:creator>
  <cp:lastModifiedBy>Divendra Sowamber</cp:lastModifiedBy>
  <cp:revision>56</cp:revision>
  <dcterms:created xsi:type="dcterms:W3CDTF">2018-11-27T01:03:25Z</dcterms:created>
  <dcterms:modified xsi:type="dcterms:W3CDTF">2018-11-27T20:38:36Z</dcterms:modified>
</cp:coreProperties>
</file>