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0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uli Black" panose="020B0604020202020204" charset="0"/>
      <p:regular r:id="rId14"/>
    </p:embeddedFont>
    <p:embeddedFont>
      <p:font typeface="Muli Bold" panose="020B0604020202020204" charset="0"/>
      <p:regular r:id="rId15"/>
    </p:embeddedFont>
    <p:embeddedFont>
      <p:font typeface="Muli Bold Bold" panose="020B0604020202020204" charset="0"/>
      <p:regular r:id="rId16"/>
    </p:embeddedFont>
    <p:embeddedFont>
      <p:font typeface="Roboto Mono Regula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sh Pokharel" userId="5d886ca03da3587c" providerId="LiveId" clId="{B05846DD-B132-4BBE-ACB0-03CA92B24B92}"/>
    <pc:docChg chg="custSel addSld delSld modSld">
      <pc:chgData name="Kritish Pokharel" userId="5d886ca03da3587c" providerId="LiveId" clId="{B05846DD-B132-4BBE-ACB0-03CA92B24B92}" dt="2021-07-07T02:50:27.090" v="178" actId="14100"/>
      <pc:docMkLst>
        <pc:docMk/>
      </pc:docMkLst>
      <pc:sldChg chg="modSp mod">
        <pc:chgData name="Kritish Pokharel" userId="5d886ca03da3587c" providerId="LiveId" clId="{B05846DD-B132-4BBE-ACB0-03CA92B24B92}" dt="2021-07-07T02:03:50.612" v="21" actId="14100"/>
        <pc:sldMkLst>
          <pc:docMk/>
          <pc:sldMk cId="0" sldId="259"/>
        </pc:sldMkLst>
        <pc:spChg chg="mod">
          <ac:chgData name="Kritish Pokharel" userId="5d886ca03da3587c" providerId="LiveId" clId="{B05846DD-B132-4BBE-ACB0-03CA92B24B92}" dt="2021-07-07T02:03:50.612" v="21" actId="14100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new mod">
        <pc:chgData name="Kritish Pokharel" userId="5d886ca03da3587c" providerId="LiveId" clId="{B05846DD-B132-4BBE-ACB0-03CA92B24B92}" dt="2021-07-07T02:44:18.629" v="160" actId="20577"/>
        <pc:sldMkLst>
          <pc:docMk/>
          <pc:sldMk cId="1299548023" sldId="261"/>
        </pc:sldMkLst>
        <pc:spChg chg="add mod">
          <ac:chgData name="Kritish Pokharel" userId="5d886ca03da3587c" providerId="LiveId" clId="{B05846DD-B132-4BBE-ACB0-03CA92B24B92}" dt="2021-07-07T02:42:36.137" v="123" actId="20577"/>
          <ac:spMkLst>
            <pc:docMk/>
            <pc:sldMk cId="1299548023" sldId="261"/>
            <ac:spMk id="2" creationId="{B184058F-FE56-4C72-9079-441682DC2F0E}"/>
          </ac:spMkLst>
        </pc:spChg>
        <pc:spChg chg="mod">
          <ac:chgData name="Kritish Pokharel" userId="5d886ca03da3587c" providerId="LiveId" clId="{B05846DD-B132-4BBE-ACB0-03CA92B24B92}" dt="2021-07-07T02:40:30.388" v="24"/>
          <ac:spMkLst>
            <pc:docMk/>
            <pc:sldMk cId="1299548023" sldId="261"/>
            <ac:spMk id="5" creationId="{BBBA43E0-A9A7-42EE-A3BD-52332B41B5F6}"/>
          </ac:spMkLst>
        </pc:spChg>
        <pc:spChg chg="mod">
          <ac:chgData name="Kritish Pokharel" userId="5d886ca03da3587c" providerId="LiveId" clId="{B05846DD-B132-4BBE-ACB0-03CA92B24B92}" dt="2021-07-07T02:40:30.388" v="24"/>
          <ac:spMkLst>
            <pc:docMk/>
            <pc:sldMk cId="1299548023" sldId="261"/>
            <ac:spMk id="6" creationId="{9181E368-3B40-44AD-8A9E-28DC55E514FD}"/>
          </ac:spMkLst>
        </pc:spChg>
        <pc:spChg chg="mod">
          <ac:chgData name="Kritish Pokharel" userId="5d886ca03da3587c" providerId="LiveId" clId="{B05846DD-B132-4BBE-ACB0-03CA92B24B92}" dt="2021-07-07T02:40:38.446" v="25"/>
          <ac:spMkLst>
            <pc:docMk/>
            <pc:sldMk cId="1299548023" sldId="261"/>
            <ac:spMk id="9" creationId="{17D38437-D74B-4214-8446-F912F0D741CA}"/>
          </ac:spMkLst>
        </pc:spChg>
        <pc:spChg chg="mod">
          <ac:chgData name="Kritish Pokharel" userId="5d886ca03da3587c" providerId="LiveId" clId="{B05846DD-B132-4BBE-ACB0-03CA92B24B92}" dt="2021-07-07T02:40:38.446" v="25"/>
          <ac:spMkLst>
            <pc:docMk/>
            <pc:sldMk cId="1299548023" sldId="261"/>
            <ac:spMk id="10" creationId="{00D033F1-3B06-49EE-B63B-6F5E5E8EEF1B}"/>
          </ac:spMkLst>
        </pc:spChg>
        <pc:spChg chg="mod">
          <ac:chgData name="Kritish Pokharel" userId="5d886ca03da3587c" providerId="LiveId" clId="{B05846DD-B132-4BBE-ACB0-03CA92B24B92}" dt="2021-07-07T02:40:45.747" v="26"/>
          <ac:spMkLst>
            <pc:docMk/>
            <pc:sldMk cId="1299548023" sldId="261"/>
            <ac:spMk id="13" creationId="{27D39CA4-8FDF-4D15-875F-B4840EB611B4}"/>
          </ac:spMkLst>
        </pc:spChg>
        <pc:spChg chg="mod">
          <ac:chgData name="Kritish Pokharel" userId="5d886ca03da3587c" providerId="LiveId" clId="{B05846DD-B132-4BBE-ACB0-03CA92B24B92}" dt="2021-07-07T02:40:45.747" v="26"/>
          <ac:spMkLst>
            <pc:docMk/>
            <pc:sldMk cId="1299548023" sldId="261"/>
            <ac:spMk id="14" creationId="{5C4C5123-7932-4038-8F7B-3FFD32E8E76B}"/>
          </ac:spMkLst>
        </pc:spChg>
        <pc:spChg chg="mod">
          <ac:chgData name="Kritish Pokharel" userId="5d886ca03da3587c" providerId="LiveId" clId="{B05846DD-B132-4BBE-ACB0-03CA92B24B92}" dt="2021-07-07T02:40:53.534" v="27"/>
          <ac:spMkLst>
            <pc:docMk/>
            <pc:sldMk cId="1299548023" sldId="261"/>
            <ac:spMk id="17" creationId="{394F724A-04F8-4101-9107-E659496C8151}"/>
          </ac:spMkLst>
        </pc:spChg>
        <pc:spChg chg="mod">
          <ac:chgData name="Kritish Pokharel" userId="5d886ca03da3587c" providerId="LiveId" clId="{B05846DD-B132-4BBE-ACB0-03CA92B24B92}" dt="2021-07-07T02:40:53.534" v="27"/>
          <ac:spMkLst>
            <pc:docMk/>
            <pc:sldMk cId="1299548023" sldId="261"/>
            <ac:spMk id="18" creationId="{D51F5D9E-D0CA-4392-B2CD-5D118341F8C7}"/>
          </ac:spMkLst>
        </pc:spChg>
        <pc:spChg chg="mod">
          <ac:chgData name="Kritish Pokharel" userId="5d886ca03da3587c" providerId="LiveId" clId="{B05846DD-B132-4BBE-ACB0-03CA92B24B92}" dt="2021-07-07T02:41:21.359" v="37" actId="20577"/>
          <ac:spMkLst>
            <pc:docMk/>
            <pc:sldMk cId="1299548023" sldId="261"/>
            <ac:spMk id="21" creationId="{E539C11C-6A63-4B6E-969D-491133307A8A}"/>
          </ac:spMkLst>
        </pc:spChg>
        <pc:spChg chg="mod">
          <ac:chgData name="Kritish Pokharel" userId="5d886ca03da3587c" providerId="LiveId" clId="{B05846DD-B132-4BBE-ACB0-03CA92B24B92}" dt="2021-07-07T02:40:58.512" v="29"/>
          <ac:spMkLst>
            <pc:docMk/>
            <pc:sldMk cId="1299548023" sldId="261"/>
            <ac:spMk id="22" creationId="{DF89A595-841A-474D-85F4-E760A7E6ABA2}"/>
          </ac:spMkLst>
        </pc:spChg>
        <pc:spChg chg="add mod">
          <ac:chgData name="Kritish Pokharel" userId="5d886ca03da3587c" providerId="LiveId" clId="{B05846DD-B132-4BBE-ACB0-03CA92B24B92}" dt="2021-07-07T02:43:51.383" v="135" actId="20577"/>
          <ac:spMkLst>
            <pc:docMk/>
            <pc:sldMk cId="1299548023" sldId="261"/>
            <ac:spMk id="23" creationId="{3836D328-B331-4123-B27A-3B8898AF3451}"/>
          </ac:spMkLst>
        </pc:spChg>
        <pc:spChg chg="add mod">
          <ac:chgData name="Kritish Pokharel" userId="5d886ca03da3587c" providerId="LiveId" clId="{B05846DD-B132-4BBE-ACB0-03CA92B24B92}" dt="2021-07-07T02:44:06.473" v="139" actId="20577"/>
          <ac:spMkLst>
            <pc:docMk/>
            <pc:sldMk cId="1299548023" sldId="261"/>
            <ac:spMk id="24" creationId="{CD082090-1DE1-4804-9F10-838E5684BFE2}"/>
          </ac:spMkLst>
        </pc:spChg>
        <pc:spChg chg="add mod">
          <ac:chgData name="Kritish Pokharel" userId="5d886ca03da3587c" providerId="LiveId" clId="{B05846DD-B132-4BBE-ACB0-03CA92B24B92}" dt="2021-07-07T02:44:04.184" v="138" actId="20577"/>
          <ac:spMkLst>
            <pc:docMk/>
            <pc:sldMk cId="1299548023" sldId="261"/>
            <ac:spMk id="25" creationId="{19AEE09D-86F8-4252-A1E3-B49FC4ED55F5}"/>
          </ac:spMkLst>
        </pc:spChg>
        <pc:spChg chg="add mod">
          <ac:chgData name="Kritish Pokharel" userId="5d886ca03da3587c" providerId="LiveId" clId="{B05846DD-B132-4BBE-ACB0-03CA92B24B92}" dt="2021-07-07T02:44:18.629" v="160" actId="20577"/>
          <ac:spMkLst>
            <pc:docMk/>
            <pc:sldMk cId="1299548023" sldId="261"/>
            <ac:spMk id="26" creationId="{3B4DF109-D341-4561-A32F-4CE98232CE5A}"/>
          </ac:spMkLst>
        </pc:spChg>
        <pc:grpChg chg="add mod">
          <ac:chgData name="Kritish Pokharel" userId="5d886ca03da3587c" providerId="LiveId" clId="{B05846DD-B132-4BBE-ACB0-03CA92B24B92}" dt="2021-07-07T02:41:10.741" v="33" actId="1076"/>
          <ac:grpSpMkLst>
            <pc:docMk/>
            <pc:sldMk cId="1299548023" sldId="261"/>
            <ac:grpSpMk id="3" creationId="{AA40842E-67B4-4DC9-98B8-23B059BCBF43}"/>
          </ac:grpSpMkLst>
        </pc:grpChg>
        <pc:grpChg chg="mod">
          <ac:chgData name="Kritish Pokharel" userId="5d886ca03da3587c" providerId="LiveId" clId="{B05846DD-B132-4BBE-ACB0-03CA92B24B92}" dt="2021-07-07T02:40:30.388" v="24"/>
          <ac:grpSpMkLst>
            <pc:docMk/>
            <pc:sldMk cId="1299548023" sldId="261"/>
            <ac:grpSpMk id="4" creationId="{19D7371F-AFC0-43BB-9C0F-CCFFFB5BA257}"/>
          </ac:grpSpMkLst>
        </pc:grpChg>
        <pc:grpChg chg="add mod">
          <ac:chgData name="Kritish Pokharel" userId="5d886ca03da3587c" providerId="LiveId" clId="{B05846DD-B132-4BBE-ACB0-03CA92B24B92}" dt="2021-07-07T02:41:08.222" v="32" actId="1076"/>
          <ac:grpSpMkLst>
            <pc:docMk/>
            <pc:sldMk cId="1299548023" sldId="261"/>
            <ac:grpSpMk id="7" creationId="{EEF7EA75-2CAA-40E6-AB73-BD3173BA8FB9}"/>
          </ac:grpSpMkLst>
        </pc:grpChg>
        <pc:grpChg chg="mod">
          <ac:chgData name="Kritish Pokharel" userId="5d886ca03da3587c" providerId="LiveId" clId="{B05846DD-B132-4BBE-ACB0-03CA92B24B92}" dt="2021-07-07T02:40:38.446" v="25"/>
          <ac:grpSpMkLst>
            <pc:docMk/>
            <pc:sldMk cId="1299548023" sldId="261"/>
            <ac:grpSpMk id="8" creationId="{011EEF9D-C619-48AD-A7B7-BAADC1EFC659}"/>
          </ac:grpSpMkLst>
        </pc:grpChg>
        <pc:grpChg chg="add mod">
          <ac:chgData name="Kritish Pokharel" userId="5d886ca03da3587c" providerId="LiveId" clId="{B05846DD-B132-4BBE-ACB0-03CA92B24B92}" dt="2021-07-07T02:41:13.834" v="34" actId="1076"/>
          <ac:grpSpMkLst>
            <pc:docMk/>
            <pc:sldMk cId="1299548023" sldId="261"/>
            <ac:grpSpMk id="11" creationId="{B7A6FA7D-AF7D-430C-A1DF-16056E41DD38}"/>
          </ac:grpSpMkLst>
        </pc:grpChg>
        <pc:grpChg chg="mod">
          <ac:chgData name="Kritish Pokharel" userId="5d886ca03da3587c" providerId="LiveId" clId="{B05846DD-B132-4BBE-ACB0-03CA92B24B92}" dt="2021-07-07T02:40:45.747" v="26"/>
          <ac:grpSpMkLst>
            <pc:docMk/>
            <pc:sldMk cId="1299548023" sldId="261"/>
            <ac:grpSpMk id="12" creationId="{6B12A0E5-7204-4FF5-A3D2-16A8933FE224}"/>
          </ac:grpSpMkLst>
        </pc:grpChg>
        <pc:grpChg chg="add del mod">
          <ac:chgData name="Kritish Pokharel" userId="5d886ca03da3587c" providerId="LiveId" clId="{B05846DD-B132-4BBE-ACB0-03CA92B24B92}" dt="2021-07-07T02:40:54.939" v="28" actId="478"/>
          <ac:grpSpMkLst>
            <pc:docMk/>
            <pc:sldMk cId="1299548023" sldId="261"/>
            <ac:grpSpMk id="15" creationId="{5D169E6B-A6B7-44C3-92BE-15C692C94943}"/>
          </ac:grpSpMkLst>
        </pc:grpChg>
        <pc:grpChg chg="mod">
          <ac:chgData name="Kritish Pokharel" userId="5d886ca03da3587c" providerId="LiveId" clId="{B05846DD-B132-4BBE-ACB0-03CA92B24B92}" dt="2021-07-07T02:40:53.534" v="27"/>
          <ac:grpSpMkLst>
            <pc:docMk/>
            <pc:sldMk cId="1299548023" sldId="261"/>
            <ac:grpSpMk id="16" creationId="{8C6F41E6-DC67-40D1-A59F-EC8C554A9E06}"/>
          </ac:grpSpMkLst>
        </pc:grpChg>
        <pc:grpChg chg="add mod">
          <ac:chgData name="Kritish Pokharel" userId="5d886ca03da3587c" providerId="LiveId" clId="{B05846DD-B132-4BBE-ACB0-03CA92B24B92}" dt="2021-07-07T02:41:17.659" v="35" actId="1076"/>
          <ac:grpSpMkLst>
            <pc:docMk/>
            <pc:sldMk cId="1299548023" sldId="261"/>
            <ac:grpSpMk id="19" creationId="{E56D7C8E-FCB2-4C2B-B362-457FA62EDB79}"/>
          </ac:grpSpMkLst>
        </pc:grpChg>
        <pc:grpChg chg="mod">
          <ac:chgData name="Kritish Pokharel" userId="5d886ca03da3587c" providerId="LiveId" clId="{B05846DD-B132-4BBE-ACB0-03CA92B24B92}" dt="2021-07-07T02:40:58.512" v="29"/>
          <ac:grpSpMkLst>
            <pc:docMk/>
            <pc:sldMk cId="1299548023" sldId="261"/>
            <ac:grpSpMk id="20" creationId="{1E39A2A7-D511-4F8C-AC58-21B28977DD46}"/>
          </ac:grpSpMkLst>
        </pc:grpChg>
      </pc:sldChg>
      <pc:sldChg chg="addSp delSp modSp new mod">
        <pc:chgData name="Kritish Pokharel" userId="5d886ca03da3587c" providerId="LiveId" clId="{B05846DD-B132-4BBE-ACB0-03CA92B24B92}" dt="2021-07-07T02:50:27.090" v="178" actId="14100"/>
        <pc:sldMkLst>
          <pc:docMk/>
          <pc:sldMk cId="2436831647" sldId="262"/>
        </pc:sldMkLst>
        <pc:picChg chg="add del mod">
          <ac:chgData name="Kritish Pokharel" userId="5d886ca03da3587c" providerId="LiveId" clId="{B05846DD-B132-4BBE-ACB0-03CA92B24B92}" dt="2021-07-07T02:49:53.217" v="166" actId="478"/>
          <ac:picMkLst>
            <pc:docMk/>
            <pc:sldMk cId="2436831647" sldId="262"/>
            <ac:picMk id="3" creationId="{9EF0DC22-2D81-49DA-BECB-28AA2226ECE1}"/>
          </ac:picMkLst>
        </pc:picChg>
        <pc:picChg chg="add mod">
          <ac:chgData name="Kritish Pokharel" userId="5d886ca03da3587c" providerId="LiveId" clId="{B05846DD-B132-4BBE-ACB0-03CA92B24B92}" dt="2021-07-07T02:50:27.090" v="178" actId="14100"/>
          <ac:picMkLst>
            <pc:docMk/>
            <pc:sldMk cId="2436831647" sldId="262"/>
            <ac:picMk id="5" creationId="{1DBEE861-BA5F-463D-A97D-18ED01208B4E}"/>
          </ac:picMkLst>
        </pc:picChg>
      </pc:sldChg>
      <pc:sldChg chg="addSp delSp modSp add del mod">
        <pc:chgData name="Kritish Pokharel" userId="5d886ca03da3587c" providerId="LiveId" clId="{B05846DD-B132-4BBE-ACB0-03CA92B24B92}" dt="2021-07-07T02:50:07.208" v="173" actId="2696"/>
        <pc:sldMkLst>
          <pc:docMk/>
          <pc:sldMk cId="636862668" sldId="263"/>
        </pc:sldMkLst>
        <pc:spChg chg="del mod">
          <ac:chgData name="Kritish Pokharel" userId="5d886ca03da3587c" providerId="LiveId" clId="{B05846DD-B132-4BBE-ACB0-03CA92B24B92}" dt="2021-07-07T02:50:04.444" v="172"/>
          <ac:spMkLst>
            <pc:docMk/>
            <pc:sldMk cId="636862668" sldId="263"/>
            <ac:spMk id="4" creationId="{00000000-0000-0000-0000-000000000000}"/>
          </ac:spMkLst>
        </pc:spChg>
        <pc:picChg chg="add del mod">
          <ac:chgData name="Kritish Pokharel" userId="5d886ca03da3587c" providerId="LiveId" clId="{B05846DD-B132-4BBE-ACB0-03CA92B24B92}" dt="2021-07-07T02:50:04.438" v="170" actId="478"/>
          <ac:picMkLst>
            <pc:docMk/>
            <pc:sldMk cId="636862668" sldId="263"/>
            <ac:picMk id="5" creationId="{55FB58A8-A6E6-44A1-9752-003D5CC6F79A}"/>
          </ac:picMkLst>
        </pc:picChg>
      </pc:sldChg>
      <pc:sldChg chg="add del setBg">
        <pc:chgData name="Kritish Pokharel" userId="5d886ca03da3587c" providerId="LiveId" clId="{B05846DD-B132-4BBE-ACB0-03CA92B24B92}" dt="2021-07-07T02:50:15.616" v="175" actId="2696"/>
        <pc:sldMkLst>
          <pc:docMk/>
          <pc:sldMk cId="1083996290" sldId="263"/>
        </pc:sldMkLst>
      </pc:sldChg>
    </pc:docChg>
  </pc:docChgLst>
  <pc:docChgLst>
    <pc:chgData name="Kritish Pokharel" userId="5d886ca03da3587c" providerId="LiveId" clId="{6581314C-F587-42A0-830F-C6986765BB91}"/>
    <pc:docChg chg="addSld modSld">
      <pc:chgData name="Kritish Pokharel" userId="5d886ca03da3587c" providerId="LiveId" clId="{6581314C-F587-42A0-830F-C6986765BB91}" dt="2021-07-07T04:38:18.047" v="5" actId="14100"/>
      <pc:docMkLst>
        <pc:docMk/>
      </pc:docMkLst>
      <pc:sldChg chg="addSp modSp new">
        <pc:chgData name="Kritish Pokharel" userId="5d886ca03da3587c" providerId="LiveId" clId="{6581314C-F587-42A0-830F-C6986765BB91}" dt="2021-07-07T04:38:18.047" v="5" actId="14100"/>
        <pc:sldMkLst>
          <pc:docMk/>
          <pc:sldMk cId="274383998" sldId="263"/>
        </pc:sldMkLst>
        <pc:picChg chg="add mod">
          <ac:chgData name="Kritish Pokharel" userId="5d886ca03da3587c" providerId="LiveId" clId="{6581314C-F587-42A0-830F-C6986765BB91}" dt="2021-07-07T04:38:18.047" v="5" actId="14100"/>
          <ac:picMkLst>
            <pc:docMk/>
            <pc:sldMk cId="274383998" sldId="263"/>
            <ac:picMk id="1026" creationId="{C77CE166-8727-486A-9EA0-E9D3B58F6A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1404" y="1658875"/>
            <a:ext cx="6207250" cy="62072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7D2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176580" y="3525019"/>
            <a:ext cx="12082720" cy="3794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49"/>
              </a:lnSpc>
            </a:pPr>
            <a:r>
              <a:rPr lang="en-US" sz="13000">
                <a:solidFill>
                  <a:srgbClr val="FFFFFF"/>
                </a:solidFill>
                <a:latin typeface="Muli Black"/>
              </a:rPr>
              <a:t>Developer's  </a:t>
            </a:r>
          </a:p>
          <a:p>
            <a:pPr>
              <a:lnSpc>
                <a:spcPts val="14950"/>
              </a:lnSpc>
            </a:pPr>
            <a:r>
              <a:rPr lang="en-US" sz="13000">
                <a:solidFill>
                  <a:srgbClr val="FFFFFF"/>
                </a:solidFill>
                <a:latin typeface="Muli Black"/>
              </a:rPr>
              <a:t>       Dash           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74732" y="8691936"/>
            <a:ext cx="11938537" cy="42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">
                <a:solidFill>
                  <a:srgbClr val="FFFFFF"/>
                </a:solidFill>
                <a:latin typeface="Roboto Mono Regular"/>
              </a:rPr>
              <a:t> CURRENT SITUATION IS THE RIGHT APPROACH FOR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69204" y="1368704"/>
            <a:ext cx="7549591" cy="754959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>
                <a:alpha val="34902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43803" y="4527066"/>
            <a:ext cx="16200394" cy="122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Muli Bold Bold"/>
              </a:rPr>
              <a:t>What Are we Building?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77CE166-8727-486A-9EA0-E9D3B58F6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9521"/>
            <a:ext cx="14323288" cy="90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EE861-BA5F-463D-A97D-18ED0120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3695700"/>
            <a:ext cx="18154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4762" y="4721704"/>
            <a:ext cx="7301746" cy="91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dirty="0">
                <a:solidFill>
                  <a:srgbClr val="000000"/>
                </a:solidFill>
                <a:latin typeface="Muli Bold"/>
              </a:rPr>
              <a:t>BUSINESS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79083" y="2701181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Non-Profit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19362" y="5111381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Revenue will be generated through Ads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742828" y="2244829"/>
            <a:ext cx="1334344" cy="1334344"/>
            <a:chOff x="0" y="0"/>
            <a:chExt cx="1779126" cy="177912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742828" y="4655029"/>
            <a:ext cx="1334344" cy="1334344"/>
            <a:chOff x="0" y="0"/>
            <a:chExt cx="1779126" cy="177912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742828" y="6780126"/>
            <a:ext cx="1334344" cy="1328532"/>
            <a:chOff x="0" y="0"/>
            <a:chExt cx="1779126" cy="177137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779126" cy="1771376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72051" y="417954"/>
              <a:ext cx="1235023" cy="992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79083" y="7031641"/>
            <a:ext cx="6480217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Target the Local Market for Ads and Promotion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184058F-FE56-4C72-9079-441682DC2F0E}"/>
              </a:ext>
            </a:extLst>
          </p:cNvPr>
          <p:cNvSpPr txBox="1"/>
          <p:nvPr/>
        </p:nvSpPr>
        <p:spPr>
          <a:xfrm>
            <a:off x="724762" y="4721704"/>
            <a:ext cx="730174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dirty="0">
                <a:solidFill>
                  <a:srgbClr val="000000"/>
                </a:solidFill>
                <a:latin typeface="Muli Bold"/>
              </a:rPr>
              <a:t>Technology Used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AA40842E-67B4-4DC9-98B8-23B059BCBF43}"/>
              </a:ext>
            </a:extLst>
          </p:cNvPr>
          <p:cNvGrpSpPr/>
          <p:nvPr/>
        </p:nvGrpSpPr>
        <p:grpSpPr>
          <a:xfrm>
            <a:off x="8759516" y="1023805"/>
            <a:ext cx="1334344" cy="1334344"/>
            <a:chOff x="0" y="0"/>
            <a:chExt cx="1779126" cy="1779126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9D7371F-AFC0-43BB-9C0F-CCFFFB5BA257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9181E368-3B40-44AD-8A9E-28DC55E514F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BBBA43E0-A9A7-42EE-A3BD-52332B41B5F6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EEF7EA75-2CAA-40E6-AB73-BD3173BA8FB9}"/>
              </a:ext>
            </a:extLst>
          </p:cNvPr>
          <p:cNvGrpSpPr/>
          <p:nvPr/>
        </p:nvGrpSpPr>
        <p:grpSpPr>
          <a:xfrm>
            <a:off x="8742828" y="3387360"/>
            <a:ext cx="1334344" cy="1334344"/>
            <a:chOff x="0" y="0"/>
            <a:chExt cx="1779126" cy="1779126"/>
          </a:xfrm>
        </p:grpSpPr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011EEF9D-C619-48AD-A7B7-BAADC1EFC659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00D033F1-3B06-49EE-B63B-6F5E5E8EEF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17D38437-D74B-4214-8446-F912F0D741CA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02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7A6FA7D-AF7D-430C-A1DF-16056E41DD38}"/>
              </a:ext>
            </a:extLst>
          </p:cNvPr>
          <p:cNvGrpSpPr/>
          <p:nvPr/>
        </p:nvGrpSpPr>
        <p:grpSpPr>
          <a:xfrm>
            <a:off x="8730019" y="5565297"/>
            <a:ext cx="1334344" cy="1328532"/>
            <a:chOff x="0" y="0"/>
            <a:chExt cx="1779126" cy="1771376"/>
          </a:xfrm>
        </p:grpSpPr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6B12A0E5-7204-4FF5-A3D2-16A8933FE224}"/>
                </a:ext>
              </a:extLst>
            </p:cNvPr>
            <p:cNvGrpSpPr/>
            <p:nvPr/>
          </p:nvGrpSpPr>
          <p:grpSpPr>
            <a:xfrm>
              <a:off x="0" y="0"/>
              <a:ext cx="1779126" cy="1771376"/>
              <a:chOff x="0" y="0"/>
              <a:chExt cx="6350000" cy="635000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5C4C5123-7932-4038-8F7B-3FFD32E8E76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27D39CA4-8FDF-4D15-875F-B4840EB611B4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992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03</a:t>
              </a:r>
            </a:p>
          </p:txBody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E56D7C8E-FCB2-4C2B-B362-457FA62EDB79}"/>
              </a:ext>
            </a:extLst>
          </p:cNvPr>
          <p:cNvGrpSpPr/>
          <p:nvPr/>
        </p:nvGrpSpPr>
        <p:grpSpPr>
          <a:xfrm>
            <a:off x="8766371" y="7535801"/>
            <a:ext cx="1334344" cy="1334344"/>
            <a:chOff x="0" y="0"/>
            <a:chExt cx="1779126" cy="1779126"/>
          </a:xfrm>
        </p:grpSpPr>
        <p:grpSp>
          <p:nvGrpSpPr>
            <p:cNvPr id="20" name="Group 6">
              <a:extLst>
                <a:ext uri="{FF2B5EF4-FFF2-40B4-BE49-F238E27FC236}">
                  <a16:creationId xmlns:a16="http://schemas.microsoft.com/office/drawing/2014/main" id="{1E39A2A7-D511-4F8C-AC58-21B28977DD46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DF89A595-841A-474D-85F4-E760A7E6ABA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E539C11C-6A63-4B6E-969D-491133307A8A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04</a:t>
              </a: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3836D328-B331-4123-B27A-3B8898AF3451}"/>
              </a:ext>
            </a:extLst>
          </p:cNvPr>
          <p:cNvSpPr txBox="1"/>
          <p:nvPr/>
        </p:nvSpPr>
        <p:spPr>
          <a:xfrm>
            <a:off x="10896600" y="1520638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HTML(Frontend)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D082090-1DE1-4804-9F10-838E5684BFE2}"/>
              </a:ext>
            </a:extLst>
          </p:cNvPr>
          <p:cNvSpPr txBox="1"/>
          <p:nvPr/>
        </p:nvSpPr>
        <p:spPr>
          <a:xfrm>
            <a:off x="10786118" y="3862762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CSS(Frontend)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9AEE09D-86F8-4252-A1E3-B49FC4ED55F5}"/>
              </a:ext>
            </a:extLst>
          </p:cNvPr>
          <p:cNvSpPr txBox="1"/>
          <p:nvPr/>
        </p:nvSpPr>
        <p:spPr>
          <a:xfrm>
            <a:off x="10886768" y="6040699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JavaScript(Frontend)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4DF109-D341-4561-A32F-4CE98232CE5A}"/>
              </a:ext>
            </a:extLst>
          </p:cNvPr>
          <p:cNvSpPr txBox="1"/>
          <p:nvPr/>
        </p:nvSpPr>
        <p:spPr>
          <a:xfrm>
            <a:off x="10886767" y="7999283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Django(Backend)</a:t>
            </a:r>
          </a:p>
        </p:txBody>
      </p:sp>
    </p:spTree>
    <p:extLst>
      <p:ext uri="{BB962C8B-B14F-4D97-AF65-F5344CB8AC3E}">
        <p14:creationId xmlns:p14="http://schemas.microsoft.com/office/powerpoint/2010/main" val="129954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73849" y="-751471"/>
            <a:ext cx="11789943" cy="1178994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727EB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932032" y="1979879"/>
            <a:ext cx="6327268" cy="6327243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010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1" y="3365925"/>
            <a:ext cx="88011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8"/>
              </a:lnSpc>
            </a:pPr>
            <a:r>
              <a:rPr lang="en-US" sz="7532" dirty="0">
                <a:solidFill>
                  <a:srgbClr val="FFFFFF"/>
                </a:solidFill>
                <a:latin typeface="Muli Bold Bold"/>
              </a:rPr>
              <a:t>To be Better and Keep Growing and reach every community and its people around the country.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558083"/>
            <a:ext cx="7301746" cy="91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Muli Bold"/>
              </a:rPr>
              <a:t>FUTURE PLAN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1" r="50234"/>
          <a:stretch>
            <a:fillRect/>
          </a:stretch>
        </p:blipFill>
        <p:spPr>
          <a:xfrm>
            <a:off x="11424948" y="-131864"/>
            <a:ext cx="6951025" cy="105331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9258" y="4903944"/>
            <a:ext cx="8496300" cy="139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19"/>
              </a:lnSpc>
            </a:pPr>
            <a:r>
              <a:rPr lang="en-US" sz="9099">
                <a:solidFill>
                  <a:srgbClr val="FFFFFF"/>
                </a:solidFill>
                <a:latin typeface="Muli Bold 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68139" y="3986691"/>
            <a:ext cx="2313618" cy="231361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7D26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80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Muli Bold Bold</vt:lpstr>
      <vt:lpstr>Roboto Mono Regular</vt:lpstr>
      <vt:lpstr>Calibri</vt:lpstr>
      <vt:lpstr>Arial</vt:lpstr>
      <vt:lpstr>Muli Black</vt:lpstr>
      <vt:lpstr>Muli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Modern Technology Keynote Presentation</dc:title>
  <dc:creator>Kritish Pokharel</dc:creator>
  <cp:lastModifiedBy>Kritish Pokharel</cp:lastModifiedBy>
  <cp:revision>3</cp:revision>
  <dcterms:created xsi:type="dcterms:W3CDTF">2006-08-16T00:00:00Z</dcterms:created>
  <dcterms:modified xsi:type="dcterms:W3CDTF">2021-07-07T04:39:05Z</dcterms:modified>
  <dc:identifier>DAEjZsdwsNU</dc:identifier>
</cp:coreProperties>
</file>