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>
        <p:scale>
          <a:sx n="66" d="100"/>
          <a:sy n="66" d="100"/>
        </p:scale>
        <p:origin x="108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7A8E1-0B43-4345-B27C-A9273A4B6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757CB-6F53-4F46-B0FF-CF5A40BA1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85AC1-5487-4289-A933-3C0BCEBC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9C370-5D25-4763-9D30-609AFECB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2BE08-3569-4AA9-B64C-A414D609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4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8173-5370-4D89-BACC-2BCE6328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91584-72AA-4D98-8818-9F2376121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A0E1E-E7FD-4802-A61E-D48CC5F5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522E-B7AB-4905-AF94-8F4B7AD3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2C23F-8A09-4613-9376-B23FBD36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49879-701D-4FB4-897C-FE4D7A2E2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952D9-CD0C-4DEA-9AA8-8641D17E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5C0D-14C7-453B-BA2B-3D71F521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D1F25-29BB-48EF-B417-84B54D7B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89C8-FF80-4452-91CC-6015C627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74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8E8D-13FF-4351-BA59-76E8B29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5ADE-ECE1-4412-9E3D-B474ABDF8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EBE9-6742-48C4-AA72-3B21C42C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90CBB-E9C9-4A0B-8E6F-A8005ABC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727F-ABB3-4478-B264-A3EED0B0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7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A20D-BE49-4D44-B7C7-71717304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A6EE9-52FA-421E-A178-E3C63D92E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43019-19B6-4CCA-9F0D-57DA5216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AE0BF-8CE4-44F8-844B-F98C8011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B89F-5014-48A0-96D9-87AF5D27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36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21186-5BE8-48A9-9CB0-891B8821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7AA8-387C-402C-893C-356169FF1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E99C9-73A4-4A36-A68C-AFB3B465B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4C1B-4BE9-4174-8F07-4DD73C26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EC29-7A93-479B-BEA8-A921007A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5E0E2-9DAA-4C8F-AC31-099ED2A6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3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36C5-68F9-4E40-8A9F-C93C55C0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61DF3-F5FF-49E5-B4CC-4E84B274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A0144-BEE5-4432-AA03-3FC7ECAB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3D190-51D9-4664-BD95-F7F99E7AC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39765-BBF6-4F02-99F0-748FD8ADC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AEF9A-87DD-4B63-AC3F-AD184B42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1FD77-E622-4295-A006-C78701B1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F22E28-A0DF-4CDF-9AC0-2FF2D1A6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7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0D58-50B7-4FDB-B99A-232B59E1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E62FF-6035-45A8-8811-09B60172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9A3A5-EC1E-4579-9E73-EF918AC0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89F5D-315A-4A9E-A2D8-F00D9DF9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98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87283-7159-4CA3-8478-C04E9CF8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5EADA3-3980-4EBD-A86D-13E539FC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68460-BB52-44F4-8557-06CCF45E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0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01B5-C857-47DF-A186-2661352A9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2E08D-00BD-4052-AA9A-B4D2F0916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23709-9E47-491B-B8C4-4BF4A397E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8841D-47C6-4018-91FC-9DE9F9F2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DA8C2-F90F-4C4D-AF35-E0E3DA54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173D7-DA62-49AB-9198-C578AFAD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1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C492-DFF4-49B8-81A5-FB38F834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DEB00-5803-4541-9E51-D4DB70C2D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4ACCE-2732-4F2B-A78A-96053414E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41E6B-C68E-476F-96FF-DD8C68F9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2F64E-EDBF-43A5-B8C5-495E197B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A69AA-E359-4D30-B5A2-72DDB8DD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5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32F7E1-25C0-4135-AB44-F38024A1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7A100-4754-4047-A7AA-6993085B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E50C-1104-4B65-A63F-B801ED9F7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75DC0-FD2A-45B4-A03F-2B778E4B69FF}" type="datetimeFigureOut">
              <a:rPr lang="en-IN" smtClean="0"/>
              <a:t>21-07-2019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4D75A-2716-46BE-BE10-74F486CB1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6675-428E-4DF4-8A82-2D0A1B189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06214-0796-4BA5-8277-FE27FBD2A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24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956B-A041-4123-8B39-ABF4A6573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Details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B4876-36B7-4D35-B318-63D967D0F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AC4F-070D-426C-8184-D872B345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Slam Drone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173C6-B2AA-45AC-BFD6-4B96FEFC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UAV-based Simultaneous Localization and Mapping (SLAM) is a method using a drone that maps its environment, simultaneously approximating its own position on that map</a:t>
            </a:r>
            <a:r>
              <a:rPr lang="en-US" b="1" dirty="0"/>
              <a:t>.</a:t>
            </a:r>
          </a:p>
          <a:p>
            <a:r>
              <a:rPr lang="en-US" dirty="0"/>
              <a:t> Based on this estimate, the aerial system can navigate over the terrain without GPS – indoors as well as outdoors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7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E94C-E7C9-453A-8EA7-D6823EE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Seeding Rover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7502-4677-44FC-A5C7-4EBB61C9E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70% of Indian population’s occupation depends on agriculture.</a:t>
            </a:r>
          </a:p>
          <a:p>
            <a:r>
              <a:rPr lang="en-US" dirty="0"/>
              <a:t>So to increase the growth and feed this massive population Seeding Rover is the best solution.</a:t>
            </a:r>
          </a:p>
          <a:p>
            <a:r>
              <a:rPr lang="en-US" dirty="0"/>
              <a:t>The main aim of this system is </a:t>
            </a:r>
            <a:r>
              <a:rPr lang="en-US" b="1" dirty="0"/>
              <a:t>proper utilization of resources </a:t>
            </a:r>
            <a:r>
              <a:rPr lang="en-US" dirty="0"/>
              <a:t>and reduce the </a:t>
            </a:r>
            <a:r>
              <a:rPr lang="en-US" dirty="0" err="1"/>
              <a:t>labour</a:t>
            </a:r>
            <a:r>
              <a:rPr lang="en-US" dirty="0"/>
              <a:t> work.</a:t>
            </a:r>
          </a:p>
          <a:p>
            <a:r>
              <a:rPr lang="en-US" dirty="0"/>
              <a:t>With the help of seeding rover we can improve the Indian traditional method of farming.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98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ECCF3-0537-416C-A09F-9EB1FA52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3.BHASHA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894F-FFAE-4A4A-BD5D-F4E8A2528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Indian programming language. </a:t>
            </a:r>
          </a:p>
          <a:p>
            <a:r>
              <a:rPr lang="en-US" b="1" dirty="0"/>
              <a:t>Its main aim is to provide convenience to freshers in programming world.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8479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016C-0404-41F2-A190-1B4E4854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Augmented Reality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E5FB-44F7-4AAF-93F3-19AF7109C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Ever gone through </a:t>
            </a:r>
            <a:r>
              <a:rPr lang="en-US" dirty="0" err="1"/>
              <a:t>Pokemon</a:t>
            </a:r>
            <a:r>
              <a:rPr lang="en-US" dirty="0"/>
              <a:t> Go? This application is based on the similar technology.</a:t>
            </a:r>
          </a:p>
          <a:p>
            <a:pPr marL="0" indent="0">
              <a:buNone/>
            </a:pPr>
            <a:r>
              <a:rPr lang="en-US" dirty="0"/>
              <a:t>We are making an educational medical application which will showcase different parts of our face in detail.</a:t>
            </a:r>
          </a:p>
        </p:txBody>
      </p:sp>
    </p:spTree>
    <p:extLst>
      <p:ext uri="{BB962C8B-B14F-4D97-AF65-F5344CB8AC3E}">
        <p14:creationId xmlns:p14="http://schemas.microsoft.com/office/powerpoint/2010/main" val="414015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C036-70A7-42D3-A9EB-1D849538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application (News App)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83E2-2A1B-4C5D-A224-467F331B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Application is the most efficient way to be aware with the news around the college campus.</a:t>
            </a:r>
          </a:p>
          <a:p>
            <a:r>
              <a:rPr lang="en-US" dirty="0"/>
              <a:t>It would provide all the important college related news.</a:t>
            </a:r>
          </a:p>
          <a:p>
            <a:r>
              <a:rPr lang="en-US" dirty="0"/>
              <a:t>Students don’t need to see the notice board everyday for the update.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40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227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Project Details</vt:lpstr>
      <vt:lpstr>1. Slam Drone</vt:lpstr>
      <vt:lpstr>2. Seeding Rover</vt:lpstr>
      <vt:lpstr>3.BHASHA</vt:lpstr>
      <vt:lpstr>4. Augmented Reality Application</vt:lpstr>
      <vt:lpstr>Android application (News App)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Details</dc:title>
  <dc:creator>Shivam Jangid</dc:creator>
  <cp:lastModifiedBy>Shivam Jangid</cp:lastModifiedBy>
  <cp:revision>8</cp:revision>
  <dcterms:created xsi:type="dcterms:W3CDTF">2019-07-21T09:48:27Z</dcterms:created>
  <dcterms:modified xsi:type="dcterms:W3CDTF">2019-07-21T16:09:26Z</dcterms:modified>
</cp:coreProperties>
</file>