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D82"/>
    <a:srgbClr val="3F8D93"/>
    <a:srgbClr val="419399"/>
    <a:srgbClr val="3A848A"/>
    <a:srgbClr val="398187"/>
    <a:srgbClr val="388888"/>
    <a:srgbClr val="31716F"/>
    <a:srgbClr val="346E6D"/>
    <a:srgbClr val="378181"/>
    <a:srgbClr val="368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2ECD6-C603-4E03-840A-691DAEBF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AB086-BE2E-4F60-B7C1-6E545233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B2EB-02B1-4C22-A6DC-A231F9F6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65102-F3CB-40BC-9FDD-39E6CAD8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05195-1D89-4FBF-941B-6EA5642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5A65-814A-4BA8-8E83-290C177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48123-B9D1-471A-8E02-96A5C778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6C547-9218-45DB-B32D-887EA1C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A92FD-3F85-4242-BEC6-C9A8A40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C397C-F730-4FA1-AF89-B2174AD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2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8977A-6BAA-4B3C-B7E9-B7B8928E2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D50FB8-2F6D-4CC6-88B1-B02BE3F6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5F3B8-D602-4A82-90C2-85DECDC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91E4D-BAEC-4F9B-8B5B-57720C75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5C433-AF7E-4EE6-A1A3-76920ABC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DDAF8-6F19-44EF-9B96-01BDFC0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F929-8E23-430D-B8BA-60A7BB1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F5119-0B55-4F69-BAB6-8596B40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F440D-455E-4D25-BB88-CD1637E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58499-ACB4-4EDA-A88D-C15CFAB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307F6-3556-46B2-B4B3-4EB7E9A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D6A23C-13CF-4D07-97E9-65B9F752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8797C-2B30-49CD-8391-08569D3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6B0E5-1E65-4E7A-AFA9-0645AF8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1C7C7-24A2-4853-86F2-4043E1C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3F6F-C683-45EA-B9FF-4842B431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0F407-5086-49C9-878B-4321A06C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389E86-E74E-43F9-93C9-21407D9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8A3C2-770D-4114-B95F-80010822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C7A84-809D-4FFD-B307-A2B70256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42FE5-8C7A-4E5C-8067-1F1BBD2B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73A8-6232-4305-B9A3-34D8AF86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2A3AF4-8FFF-4ACF-8A5B-4DB7A716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496AE-CA8C-4181-88FC-ED74C76E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98369B-7882-4F5E-B23D-5636355E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2F8548-14F9-4109-88CB-23C06300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800ABD-A73D-49FA-87AD-6CDEA9E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329989-E647-4163-8422-6119D77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2F016D-EA01-4593-A07F-6812791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8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7BDB-799A-4426-B6F2-86F261D1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8ED8C9-B211-4F0F-99DA-D744673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BC47B0-0223-4569-81E9-31BF87C9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A42DA-5139-43B3-9AAF-565F823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8F33E2-DFBB-48B8-8AC6-F3EEFBD4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5C99BA-79EC-48A0-9AB8-06349828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4EA5F-E3F1-4B10-BA8D-23FE866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5964-5970-4A1C-915E-EECD1D48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3901-6E35-470E-A6A1-86DBF8DC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D0CD71-9939-4615-B74C-9EB316EA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B7A798-8E49-4AB1-A63A-2452C4A5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20932-20E4-4B3F-98EB-4FBBF64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DD3467-22B8-4380-A66E-936E2BB2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C21A2-A560-49B2-A41C-7FED0C5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414296-6593-4CB7-9EBE-D38CAF30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09A17B-711F-48ED-B33C-3032CBA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07467-1FD6-4458-AD27-684A79E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0D370-79A3-49F8-A8ED-D039680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0F734-644C-4173-95D4-6F350B3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7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EC0A-23EB-4818-BDCC-7FB4779E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4EC05-B466-4E05-8D87-50F76F2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B4D22-87BA-4C7C-8BF0-3EECF742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007322-AB1B-4AB9-9976-51FF8A84A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98E08-0F74-4B04-BB61-55A8E3C5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ritos123/xRSP_weeb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809CA-7439-4709-A905-99A330ED2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WEEBS</a:t>
            </a:r>
            <a:endParaRPr lang="ru-RU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260ED-FC7F-4F05-9A4B-AA3DA77A0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xRSP – SPRINT 1 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9482-C8DE-4254-85B2-AE4625F2EB87}"/>
              </a:ext>
            </a:extLst>
          </p:cNvPr>
          <p:cNvSpPr txBox="1"/>
          <p:nvPr/>
        </p:nvSpPr>
        <p:spPr>
          <a:xfrm>
            <a:off x="9282224" y="4766141"/>
            <a:ext cx="396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Tomáš Bláha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 </a:t>
            </a:r>
            <a:endParaRPr lang="cs-CZ" sz="2400" b="1" dirty="0">
              <a:solidFill>
                <a:schemeClr val="bg1">
                  <a:lumMod val="9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Darya Karaleva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Filip Urbanik 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Michaela Purkertová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Kateryna Osadcha </a:t>
            </a:r>
          </a:p>
          <a:p>
            <a:endParaRPr lang="ru-R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7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3B145-28A3-490B-A8AA-35C17D5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o plánujeme dělat</a:t>
            </a:r>
            <a:r>
              <a:rPr lang="ru-RU" b="1" dirty="0">
                <a:solidFill>
                  <a:schemeClr val="bg1"/>
                </a:solidFill>
              </a:rPr>
              <a:t> - 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Sprint2.release / 2.sprint</a:t>
            </a:r>
            <a:b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Calisto MT" panose="02040603050505030304" pitchFamily="18" charset="0"/>
              </a:rPr>
              <a:t>12.11.2019 – 26.11.2019</a:t>
            </a:r>
            <a:br>
              <a:rPr lang="en-US" sz="31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endParaRPr lang="ru-RU" sz="31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4FE5F-E234-4F49-82F8-29867FA0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4CF95F-C0E0-4B13-9304-62D3F37F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469757"/>
            <a:ext cx="10944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A538F-709B-4AA3-9CD6-9CAFDAF9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o plánujeme dělat</a:t>
            </a:r>
            <a:r>
              <a:rPr lang="ru-RU" sz="4000" b="1" dirty="0">
                <a:solidFill>
                  <a:schemeClr val="bg1"/>
                </a:solidFill>
              </a:rPr>
              <a:t> - 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Sprint2.release / </a:t>
            </a:r>
            <a: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.sprint</a:t>
            </a:r>
            <a:b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27.11.2019 – 10.12.2019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AD909-14E7-47F4-8835-EC5FAB3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5D6213-ABDD-429F-A2D7-348533EA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77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3A28-B369-413C-ADB0-25D9B6B8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78" y="2766218"/>
            <a:ext cx="3441843" cy="1325563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Konec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BFE32-E13B-4185-AE1C-E1CDF857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GitHub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3FB81-985A-4A56-8C31-06F1DF1E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1424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https://github.com/Kritos123/xRSP_weebs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3AEA2-D354-49CC-89A4-348CAE06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5" y="2282153"/>
            <a:ext cx="11098230" cy="44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92976-2CE6-416F-983E-6BA1FCB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ScrumDesck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– Story Map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74DD3E-687B-49B6-B25A-C56DD91B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4" y="1350705"/>
            <a:ext cx="11324404" cy="2803721"/>
          </a:xfrm>
        </p:spPr>
      </p:pic>
      <p:pic>
        <p:nvPicPr>
          <p:cNvPr id="9" name="Рисунок 8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FDC69952-707C-4300-AA38-7479E58B9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5" y="4220240"/>
            <a:ext cx="11324403" cy="29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7" y="2155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0.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5551-8603-432D-A331-BBC5576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D1911-E0DC-4304-93AF-E893301A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9" y="1541124"/>
            <a:ext cx="5238842" cy="4746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E5F09-DFA0-4646-95B9-79F531B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00" y="1452356"/>
            <a:ext cx="5156647" cy="48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BE26F-E7A1-4BD2-B534-766C90D5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7" y="1521223"/>
            <a:ext cx="9866026" cy="49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5F35A-4330-4EF0-B747-D0B5AC94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AB4BA4-ACBA-4A02-BA22-495C469B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1510301"/>
            <a:ext cx="2789273" cy="1662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995088-183C-48C2-B8DE-72982AEE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2" y="1510301"/>
            <a:ext cx="2717046" cy="1662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7B272-E147-40A6-AB58-BFA26E73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3" y="3369197"/>
            <a:ext cx="2765008" cy="16629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FDE6FE-D00D-4F3E-ACA9-EAE39821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73" y="5185670"/>
            <a:ext cx="2765008" cy="16723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D0B98-27E7-44C0-91F0-F7599C27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4" y="1510301"/>
            <a:ext cx="2717047" cy="16600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24AF28-D92E-4234-AFFB-DF24B43D7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9481" y="1510302"/>
            <a:ext cx="2789273" cy="16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7" y="2155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1.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5551-8603-432D-A331-BBC5576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ADAA60-FE68-461A-9810-A81D9206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0" y="1231733"/>
            <a:ext cx="5442440" cy="49452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C792C-0028-47C8-9221-D6F7030C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99" y="1231733"/>
            <a:ext cx="5388207" cy="49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831E53-17D5-4656-BDD7-FD9FF097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110"/>
            <a:ext cx="10275496" cy="51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5F35A-4330-4EF0-B747-D0B5AC94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992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79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Тема Office</vt:lpstr>
      <vt:lpstr>WEEBS</vt:lpstr>
      <vt:lpstr>GitHub</vt:lpstr>
      <vt:lpstr>ScrumDesck – Story Map</vt:lpstr>
      <vt:lpstr>0. sprint</vt:lpstr>
      <vt:lpstr>Sprint Report</vt:lpstr>
      <vt:lpstr>Retrospektiva </vt:lpstr>
      <vt:lpstr>1. sprint</vt:lpstr>
      <vt:lpstr>Sprint Report</vt:lpstr>
      <vt:lpstr>Retrospektiva </vt:lpstr>
      <vt:lpstr>Co plánujeme dělat - Sprint2.release / 2.sprint 12.11.2019 – 26.11.2019 </vt:lpstr>
      <vt:lpstr>Co plánujeme dělat - Sprint2.release / 3.sprint 27.11.2019 – 10.12.2019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Katya Osadchaya</dc:creator>
  <cp:lastModifiedBy>Katya Osadchaya</cp:lastModifiedBy>
  <cp:revision>16</cp:revision>
  <dcterms:created xsi:type="dcterms:W3CDTF">2019-11-06T08:52:42Z</dcterms:created>
  <dcterms:modified xsi:type="dcterms:W3CDTF">2019-11-11T23:23:36Z</dcterms:modified>
</cp:coreProperties>
</file>