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72" r:id="rId6"/>
    <p:sldId id="264" r:id="rId7"/>
    <p:sldId id="270" r:id="rId8"/>
    <p:sldId id="269" r:id="rId9"/>
    <p:sldId id="267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D82"/>
    <a:srgbClr val="3F8D93"/>
    <a:srgbClr val="419399"/>
    <a:srgbClr val="3A848A"/>
    <a:srgbClr val="398187"/>
    <a:srgbClr val="388888"/>
    <a:srgbClr val="31716F"/>
    <a:srgbClr val="346E6D"/>
    <a:srgbClr val="378181"/>
    <a:srgbClr val="368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2ECD6-C603-4E03-840A-691DAEBF8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9AB086-BE2E-4F60-B7C1-6E545233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6AB2EB-02B1-4C22-A6DC-A231F9F6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165102-F3CB-40BC-9FDD-39E6CAD8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B05195-1D89-4FBF-941B-6EA56420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21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25A65-814A-4BA8-8E83-290C1774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648123-B9D1-471A-8E02-96A5C778A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56C547-9218-45DB-B32D-887EA1CD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BA92FD-3F85-4242-BEC6-C9A8A406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2C397C-F730-4FA1-AF89-B2174AD8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32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F8977A-6BAA-4B3C-B7E9-B7B8928E2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D50FB8-2F6D-4CC6-88B1-B02BE3F67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55F3B8-D602-4A82-90C2-85DECDC5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191E4D-BAEC-4F9B-8B5B-57720C75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E5C433-AF7E-4EE6-A1A3-76920ABC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2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DDAF8-6F19-44EF-9B96-01BDFC00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1F929-8E23-430D-B8BA-60A7BB13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7F5119-0B55-4F69-BAB6-8596B408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F440D-455E-4D25-BB88-CD1637E7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B58499-ACB4-4EDA-A88D-C15CFABC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18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307F6-3556-46B2-B4B3-4EB7E9AD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D6A23C-13CF-4D07-97E9-65B9F7527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A8797C-2B30-49CD-8391-08569D38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6B0E5-1E65-4E7A-AFA9-0645AF8E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B1C7C7-24A2-4853-86F2-4043E1CC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72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03F6F-C683-45EA-B9FF-4842B431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00F407-5086-49C9-878B-4321A06CE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389E86-E74E-43F9-93C9-21407D9F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18A3C2-770D-4114-B95F-80010822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7C7A84-809D-4FFD-B307-A2B70256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242FE5-8C7A-4E5C-8067-1F1BBD2B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18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173A8-6232-4305-B9A3-34D8AF86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2A3AF4-8FFF-4ACF-8A5B-4DB7A7160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A496AE-CA8C-4181-88FC-ED74C76E7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98369B-7882-4F5E-B23D-5636355E2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2F8548-14F9-4109-88CB-23C063005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800ABD-A73D-49FA-87AD-6CDEA9ED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329989-E647-4163-8422-6119D776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2F016D-EA01-4593-A07F-6812791C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98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57BDB-799A-4426-B6F2-86F261D1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8ED8C9-B211-4F0F-99DA-D7446732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BC47B0-0223-4569-81E9-31BF87C9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3A42DA-5139-43B3-9AAF-565F8236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3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8F33E2-DFBB-48B8-8AC6-F3EEFBD4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5C99BA-79EC-48A0-9AB8-06349828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64EA5F-E3F1-4B10-BA8D-23FE8666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46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55964-5970-4A1C-915E-EECD1D48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D3901-6E35-470E-A6A1-86DBF8DCB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D0CD71-9939-4615-B74C-9EB316EA8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B7A798-8E49-4AB1-A63A-2452C4A5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420932-20E4-4B3F-98EB-4FBBF641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DD3467-22B8-4380-A66E-936E2BB2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34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C21A2-A560-49B2-A41C-7FED0C5D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414296-6593-4CB7-9EBE-D38CAF305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09A17B-711F-48ED-B33C-3032CBAD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E07467-1FD6-4458-AD27-684A79EE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20D370-79A3-49F8-A8ED-D0396802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F0F734-644C-4173-95D4-6F350B3F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24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7D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EEC0A-23EB-4818-BDCC-7FB4779E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C4EC05-B466-4E05-8D87-50F76F22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B4D22-87BA-4C7C-8BF0-3EECF7424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14E4-72FE-4EB8-9DB4-CB3507815C9A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007322-AB1B-4AB9-9976-51FF8A84A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898E08-0F74-4B04-BB61-55A8E3C52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72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809CA-7439-4709-A905-99A330ED2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WEEBS</a:t>
            </a:r>
            <a:endParaRPr lang="ru-RU" sz="8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7260ED-FC7F-4F05-9A4B-AA3DA77A0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cs-CZ" sz="3200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RSP –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RELEASE 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2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Calisto MT" panose="02040603050505030304" pitchFamily="18" charset="0"/>
            </a:endParaRPr>
          </a:p>
          <a:p>
            <a:endParaRPr lang="en-US" sz="3200" dirty="0">
              <a:solidFill>
                <a:schemeClr val="bg1">
                  <a:lumMod val="95000"/>
                </a:schemeClr>
              </a:solidFill>
              <a:latin typeface="Calisto MT" panose="02040603050505030304" pitchFamily="18" charset="0"/>
            </a:endParaRPr>
          </a:p>
          <a:p>
            <a:r>
              <a:rPr lang="cs-CZ" sz="3200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 </a:t>
            </a: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49482-C8DE-4254-85B2-AE4625F2EB87}"/>
              </a:ext>
            </a:extLst>
          </p:cNvPr>
          <p:cNvSpPr txBox="1"/>
          <p:nvPr/>
        </p:nvSpPr>
        <p:spPr>
          <a:xfrm>
            <a:off x="9282224" y="4766141"/>
            <a:ext cx="3962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Tomáš Bláha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 </a:t>
            </a:r>
            <a:endParaRPr lang="cs-CZ" sz="2400" b="1" dirty="0">
              <a:solidFill>
                <a:schemeClr val="bg1">
                  <a:lumMod val="95000"/>
                </a:schemeClr>
              </a:solidFill>
              <a:latin typeface="Calisto MT" panose="02040603050505030304" pitchFamily="18" charset="0"/>
            </a:endParaRPr>
          </a:p>
          <a:p>
            <a:r>
              <a:rPr lang="cs-CZ" sz="24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Darya Karaleva</a:t>
            </a:r>
          </a:p>
          <a:p>
            <a:r>
              <a:rPr lang="cs-CZ" sz="24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Filip Urbanik </a:t>
            </a:r>
          </a:p>
          <a:p>
            <a:r>
              <a:rPr lang="cs-CZ" sz="24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Michaela Purkertová</a:t>
            </a:r>
          </a:p>
          <a:p>
            <a:r>
              <a:rPr lang="cs-CZ" sz="24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Kateryna Osadcha </a:t>
            </a:r>
          </a:p>
          <a:p>
            <a:endParaRPr lang="ru-RU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0CBA7-FD12-4E5F-95E0-60FCED67B986}"/>
              </a:ext>
            </a:extLst>
          </p:cNvPr>
          <p:cNvSpPr txBox="1"/>
          <p:nvPr/>
        </p:nvSpPr>
        <p:spPr>
          <a:xfrm>
            <a:off x="5200562" y="6290912"/>
            <a:ext cx="17908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11.12.2019</a:t>
            </a:r>
            <a:endParaRPr lang="ru-RU" sz="27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79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A3A28-B369-413C-ADB0-25D9B6B8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078" y="2766218"/>
            <a:ext cx="3441843" cy="1325563"/>
          </a:xfrm>
        </p:spPr>
        <p:txBody>
          <a:bodyPr>
            <a:noAutofit/>
          </a:bodyPr>
          <a:lstStyle/>
          <a:p>
            <a:r>
              <a:rPr lang="en-US" sz="8000" b="1" dirty="0" err="1">
                <a:solidFill>
                  <a:schemeClr val="bg1"/>
                </a:solidFill>
                <a:latin typeface="Calisto MT" panose="02040603050505030304" pitchFamily="18" charset="0"/>
              </a:rPr>
              <a:t>Konec</a:t>
            </a:r>
            <a:endParaRPr lang="ru-RU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24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092E3-8F7B-4533-A65D-8CC74F17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02" y="472612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2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. sprint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D1B98A-955D-4A19-B046-8B37B7D31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603838"/>
            <a:ext cx="85439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4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6D840-701D-4372-BE7D-ADED7DC3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Sprint Report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2D372B-E6E8-4191-993B-9F728927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B5706E-40CB-44CC-9ADF-F6D6EB74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10581"/>
            <a:ext cx="109728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1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9AAB7-5C0E-45F9-A76F-65E5B164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886"/>
            <a:ext cx="11025027" cy="102741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R</a:t>
            </a:r>
            <a:r>
              <a:rPr lang="cs-CZ" b="1" dirty="0">
                <a:solidFill>
                  <a:schemeClr val="bg1"/>
                </a:solidFill>
                <a:latin typeface="Calisto MT" panose="02040603050505030304" pitchFamily="18" charset="0"/>
              </a:rPr>
              <a:t>etrospektiva</a:t>
            </a:r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 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7498E7-E426-4BBE-9CF5-686A6140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37" y="1387953"/>
            <a:ext cx="2774938" cy="16821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80196D-4673-4DD4-96C9-55C9887D5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416" y="1356745"/>
            <a:ext cx="2774938" cy="169284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A64112D-244D-4642-B24B-188C7D07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537" y="3227797"/>
            <a:ext cx="2746688" cy="168218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C47330-C32B-44A8-BBA2-203CBB1CA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416" y="3192586"/>
            <a:ext cx="2794973" cy="171739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5C1ADF8-6380-490C-9BEA-E54668FAA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580" y="3192586"/>
            <a:ext cx="2778331" cy="17138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1D307C-CE9C-4DDF-99B3-0E51323FFE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3580" y="1356745"/>
            <a:ext cx="2774939" cy="16633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D88FA0-99A0-42CD-8214-111BD89D49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5927" y="5052976"/>
            <a:ext cx="2784301" cy="16821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109361-4613-4EF6-8AC0-4577765989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1417" y="5047139"/>
            <a:ext cx="2774938" cy="16880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0AD990-69DA-4543-B1D0-4B0919F559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53580" y="5058633"/>
            <a:ext cx="2774938" cy="1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092E3-8F7B-4533-A65D-8CC74F17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02" y="47261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3. sprint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C855A0-504A-4BBD-8AEF-C4A186D70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798175"/>
            <a:ext cx="84010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0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6D840-701D-4372-BE7D-ADED7DC3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Sprint Report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2D372B-E6E8-4191-993B-9F728927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0A59E4-E5D5-4C6D-8BDD-DB0D9EF5C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298575"/>
            <a:ext cx="109537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9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9AAB7-5C0E-45F9-A76F-65E5B164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886"/>
            <a:ext cx="11025027" cy="102741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R</a:t>
            </a:r>
            <a:r>
              <a:rPr lang="cs-CZ" b="1" dirty="0">
                <a:solidFill>
                  <a:schemeClr val="bg1"/>
                </a:solidFill>
                <a:latin typeface="Calisto MT" panose="02040603050505030304" pitchFamily="18" charset="0"/>
              </a:rPr>
              <a:t>etrospektiva</a:t>
            </a:r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 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C77D90-C855-41BB-AFAD-D97E13DE0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38" y="5037062"/>
            <a:ext cx="2774938" cy="16980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E2726C2-7D48-4A82-BD0D-41F852BD2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37" y="3207176"/>
            <a:ext cx="2801950" cy="169284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B140C98-12C8-42F6-9618-D8E9E39C1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416" y="3198837"/>
            <a:ext cx="2801950" cy="170118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CE54A7-0F9F-4693-9BC2-7B56E56DE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416" y="1387953"/>
            <a:ext cx="2784301" cy="168218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706B64E-DC5A-437B-9578-29D67E043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537" y="1383019"/>
            <a:ext cx="2774939" cy="170508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2D9E4E3-A452-44FC-AF08-5973C873B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5296" y="1383019"/>
            <a:ext cx="2774940" cy="168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5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AC770-6872-425B-BECE-4895F890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F7D82"/>
                </a:solidFill>
                <a:latin typeface="Calisto MT" panose="02040603050505030304" pitchFamily="18" charset="0"/>
              </a:rPr>
              <a:t>Web</a:t>
            </a:r>
            <a:endParaRPr lang="ru-RU" b="1" dirty="0">
              <a:solidFill>
                <a:srgbClr val="4F7D8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B70784-3F83-443A-88E8-C5C716C45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687" y="298772"/>
            <a:ext cx="7147346" cy="34147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AEFD87-113C-47D1-93E3-8776FB8C2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3" y="1757041"/>
            <a:ext cx="4436169" cy="22387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1CA5F2-92D2-4208-8529-ED9CA1811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14" y="4062144"/>
            <a:ext cx="5553924" cy="265794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A2024B-0AA1-461D-9DBD-6A4D15FDE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408" y="3995791"/>
            <a:ext cx="5751878" cy="27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4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3B145-28A3-490B-A8AA-35C17D57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C</a:t>
            </a:r>
            <a:r>
              <a:rPr lang="cs-CZ" b="1" dirty="0">
                <a:solidFill>
                  <a:schemeClr val="bg1"/>
                </a:solidFill>
                <a:latin typeface="Calisto MT" panose="02040603050505030304" pitchFamily="18" charset="0"/>
              </a:rPr>
              <a:t>o plánujeme dělat</a:t>
            </a:r>
            <a:r>
              <a:rPr lang="ru-RU" b="1" dirty="0">
                <a:solidFill>
                  <a:schemeClr val="bg1"/>
                </a:solidFill>
              </a:rPr>
              <a:t> – </a:t>
            </a:r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3</a:t>
            </a:r>
            <a:r>
              <a:rPr lang="cs-CZ" b="1" dirty="0">
                <a:solidFill>
                  <a:schemeClr val="bg1"/>
                </a:solidFill>
                <a:latin typeface="Calisto MT" panose="02040603050505030304" pitchFamily="18" charset="0"/>
              </a:rPr>
              <a:t>.release / </a:t>
            </a:r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4</a:t>
            </a:r>
            <a:r>
              <a:rPr lang="cs-CZ" b="1" dirty="0">
                <a:solidFill>
                  <a:schemeClr val="bg1"/>
                </a:solidFill>
                <a:latin typeface="Calisto MT" panose="02040603050505030304" pitchFamily="18" charset="0"/>
              </a:rPr>
              <a:t>.sprint</a:t>
            </a:r>
            <a:br>
              <a:rPr lang="en-US" sz="4000" b="1" dirty="0">
                <a:solidFill>
                  <a:schemeClr val="bg1"/>
                </a:solidFill>
                <a:latin typeface="Calisto MT" panose="02040603050505030304" pitchFamily="18" charset="0"/>
              </a:rPr>
            </a:br>
            <a:r>
              <a:rPr lang="en-US" sz="3100" dirty="0">
                <a:solidFill>
                  <a:schemeClr val="bg1"/>
                </a:solidFill>
                <a:latin typeface="Calisto MT" panose="02040603050505030304" pitchFamily="18" charset="0"/>
              </a:rPr>
              <a:t>06.12.2019 – 18.12.2019</a:t>
            </a:r>
            <a:br>
              <a:rPr lang="en-US" sz="3100" b="1" dirty="0">
                <a:solidFill>
                  <a:schemeClr val="bg1"/>
                </a:solidFill>
                <a:latin typeface="Calisto MT" panose="02040603050505030304" pitchFamily="18" charset="0"/>
              </a:rPr>
            </a:br>
            <a:endParaRPr lang="ru-RU" sz="3100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E4FE5F-E234-4F49-82F8-29867FA0A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B472F0-8B36-4FC7-92FC-01B1655DE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466850"/>
            <a:ext cx="86582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540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50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Calisto MT</vt:lpstr>
      <vt:lpstr>Тема Office</vt:lpstr>
      <vt:lpstr>WEEBS</vt:lpstr>
      <vt:lpstr>2. sprint</vt:lpstr>
      <vt:lpstr>Sprint Report</vt:lpstr>
      <vt:lpstr>Retrospektiva </vt:lpstr>
      <vt:lpstr>3. sprint</vt:lpstr>
      <vt:lpstr>Sprint Report</vt:lpstr>
      <vt:lpstr>Retrospektiva </vt:lpstr>
      <vt:lpstr>Web</vt:lpstr>
      <vt:lpstr>Co plánujeme dělat – 3.release / 4.sprint 06.12.2019 – 18.12.2019 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Katya Osadchaya</dc:creator>
  <cp:lastModifiedBy>Katya Osadchaya</cp:lastModifiedBy>
  <cp:revision>34</cp:revision>
  <dcterms:created xsi:type="dcterms:W3CDTF">2019-11-06T08:52:42Z</dcterms:created>
  <dcterms:modified xsi:type="dcterms:W3CDTF">2019-12-10T22:28:27Z</dcterms:modified>
</cp:coreProperties>
</file>