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ttapas Kaewsinchai" initials="KK" lastIdx="1" clrIdx="0">
    <p:extLst>
      <p:ext uri="{19B8F6BF-5375-455C-9EA6-DF929625EA0E}">
        <p15:presenceInfo xmlns:p15="http://schemas.microsoft.com/office/powerpoint/2012/main" userId="314f1d572a1607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5CF"/>
    <a:srgbClr val="DAD5CA"/>
    <a:srgbClr val="663300"/>
    <a:srgbClr val="502800"/>
    <a:srgbClr val="FFFFD9"/>
    <a:srgbClr val="00314C"/>
    <a:srgbClr val="53524F"/>
    <a:srgbClr val="878787"/>
    <a:srgbClr val="FFBC37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0223" autoAdjust="0"/>
  </p:normalViewPr>
  <p:slideViewPr>
    <p:cSldViewPr snapToGrid="0">
      <p:cViewPr varScale="1">
        <p:scale>
          <a:sx n="100" d="100"/>
          <a:sy n="100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7252A-CDB8-4100-9934-1504617F149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52B2-47A0-4204-88E0-FA84A746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52B2-47A0-4204-88E0-FA84A7464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52B2-47A0-4204-88E0-FA84A74641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52B2-47A0-4204-88E0-FA84A74641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52B2-47A0-4204-88E0-FA84A74641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1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52B2-47A0-4204-88E0-FA84A74641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DEAF3CA-5ABE-49EA-B54A-59A329738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197049D-83F2-4091-95B7-59B7EFF7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5BDCB2-C4AF-4ABF-BC11-EA6977D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5FABEF7-5CBD-422D-A9F2-ECE23029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2A35370-6169-44AA-9D07-ACBB3192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7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F0C9520-2D9A-4D20-B378-EC584570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D0FD02B-33C0-4ABF-834B-456E8353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CC56641-734C-41E6-83BA-16510787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0B8138E-E424-4949-880E-93409427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A2A3E8C-422F-4A33-A5E3-502011DE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D85B59AA-8884-442F-8096-E6D48194A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5140A3C-047F-4FAD-91B9-30BEF21D0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1C1EB00-FC3E-462D-9DDC-6A6A92C7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683303D-308D-418A-970D-93D11D38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354A093-639F-4478-B1D5-5BE2A61E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AD7AE9-5D46-4D84-9266-42F7495A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F7CB7FE-1FB9-4D99-9F4A-DF607B20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696E8A4-1B84-40A0-A960-574F5D18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724B8B0-7AEC-4BE3-9806-13AD6597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9CA02FF-A113-44EA-9D06-52A4EE16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D46491D-2176-4B2C-8421-A66BE632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6636D36-4842-4514-BD1D-2FC92BEEC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6C9451C-6F94-4AD3-BC93-17A6927C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4E2B8D8-ADE0-40AA-8EC1-952271EE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66925EF-5592-4CB1-9A33-1AF25630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6FB2EA-CA73-4DB8-A134-F7C684A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1DE7618-179A-44DC-903F-52473E593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0D9D997-0D24-4774-A6DC-720DC614D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4BB8797-225B-4A0B-A6AD-5CC9983A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1609B90-9D82-4EBC-8DCD-C81D6EC1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CC341A5-CE4D-4882-AAF0-8629C038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3C4A53-E4B0-4153-82B4-146B40C4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409B5F1-D118-4EC9-8246-9D1F5AC6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8B4BE50-5B9D-4ADA-BF0D-3BEEE915B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A7A52DF-7088-4C56-B710-03D62B1F7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7CA927B-E176-4CC4-B28A-FACC5D827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808BFD7-F59A-40C8-B6D9-65E0950A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B004484-E369-4EBA-AC32-978FDC62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72585EB-DC75-434C-A9EC-BF9B5F15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83F0DD-3914-4DE3-A7A9-59BF2A47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33551FE-8977-4633-85DF-84FCB1B4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8164B93-1A8F-4D92-A479-B2CEC44F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76A18B8-607F-48AC-B4C9-46F22F88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48809AD-D10A-40EA-8A28-4CA4D792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22818E9F-B0D9-43F1-8A54-9F9000FD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97B3626-A2BC-40D5-84D5-70B9D6C2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2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B86419-6F43-4288-A432-5F755325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64E0AA8-38E0-40FB-AAB0-D0162C05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3B13706-1F68-4B90-98A7-643676AA5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04649C6-4532-4D04-BFA6-486A3125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F070C0A-CC16-4EC7-9FC3-5F23ED29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129FD84-95C7-4E88-8560-B829D91B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F9384D-EE0F-41A8-A869-8C65E120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57E29740-8727-40A1-ADA2-77B2800C7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5679DAD-2EAF-4953-9281-F8C0EC65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E65CDE3-D3AF-40CD-A274-D68B39A6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B33F1B8-310D-4793-AC14-E532523F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40124C9-A4B0-4ABF-8610-6B94AB00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3681D77-66E7-404C-9D90-FC312C40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1F92B32-6BF2-4D7D-9340-8BCCE07F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E67F36A-91D8-4B10-B434-8A70F5308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2A5D-74CB-472A-A6EB-F429E7BC08B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9242B4-EFBD-4F09-AD51-272FD9E27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E4362AF-7D10-4521-9E0D-A778ABC51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FEAD-0565-4222-9F0B-5A9EE7549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0C9F3CC-D1B5-4813-8987-F264DF5AF818}"/>
              </a:ext>
            </a:extLst>
          </p:cNvPr>
          <p:cNvSpPr txBox="1"/>
          <p:nvPr/>
        </p:nvSpPr>
        <p:spPr>
          <a:xfrm>
            <a:off x="644753" y="3849887"/>
            <a:ext cx="348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28575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101600">
                    <a:schemeClr val="accent4">
                      <a:lumMod val="60000"/>
                      <a:lumOff val="40000"/>
                      <a:alpha val="60000"/>
                    </a:schemeClr>
                  </a:glow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COOKIE RUN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2D85032-7D50-48C9-A1A0-DEF10EE42510}"/>
              </a:ext>
            </a:extLst>
          </p:cNvPr>
          <p:cNvSpPr txBox="1"/>
          <p:nvPr/>
        </p:nvSpPr>
        <p:spPr>
          <a:xfrm>
            <a:off x="685267" y="4569112"/>
            <a:ext cx="3405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C00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RETURN</a:t>
            </a: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7B30F92F-E55F-4EB3-A69D-32335CD2B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88" y="0"/>
            <a:ext cx="8139111" cy="6858000"/>
          </a:xfrm>
          <a:prstGeom prst="rect">
            <a:avLst/>
          </a:prstGeom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ECDD43C0-3B9B-4FDA-A095-B54730D443C8}"/>
              </a:ext>
            </a:extLst>
          </p:cNvPr>
          <p:cNvSpPr txBox="1"/>
          <p:nvPr/>
        </p:nvSpPr>
        <p:spPr>
          <a:xfrm>
            <a:off x="356655" y="1882496"/>
            <a:ext cx="60936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i="0" dirty="0">
                <a:ln w="28575">
                  <a:noFill/>
                </a:ln>
                <a:solidFill>
                  <a:srgbClr val="FFC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rubik"/>
              </a:rPr>
              <a:t>RETURN</a:t>
            </a:r>
            <a:endParaRPr lang="en-US" sz="8000" dirty="0">
              <a:ln w="28575">
                <a:noFill/>
              </a:ln>
              <a:solidFill>
                <a:srgbClr val="FFC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78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รูปแบบอิสระ: รูปร่าง 5">
            <a:extLst>
              <a:ext uri="{FF2B5EF4-FFF2-40B4-BE49-F238E27FC236}">
                <a16:creationId xmlns:a16="http://schemas.microsoft.com/office/drawing/2014/main" id="{B3344B91-6201-4BA4-9611-9879998A843F}"/>
              </a:ext>
            </a:extLst>
          </p:cNvPr>
          <p:cNvSpPr/>
          <p:nvPr/>
        </p:nvSpPr>
        <p:spPr>
          <a:xfrm flipH="1">
            <a:off x="7212009" y="327977"/>
            <a:ext cx="2088383" cy="536040"/>
          </a:xfrm>
          <a:custGeom>
            <a:avLst/>
            <a:gdLst>
              <a:gd name="connsiteX0" fmla="*/ 5195340 w 5773883"/>
              <a:gd name="connsiteY0" fmla="*/ 0 h 1371600"/>
              <a:gd name="connsiteX1" fmla="*/ 3470564 w 5773883"/>
              <a:gd name="connsiteY1" fmla="*/ 0 h 1371600"/>
              <a:gd name="connsiteX2" fmla="*/ 2303319 w 5773883"/>
              <a:gd name="connsiteY2" fmla="*/ 0 h 1371600"/>
              <a:gd name="connsiteX3" fmla="*/ 578543 w 5773883"/>
              <a:gd name="connsiteY3" fmla="*/ 0 h 1371600"/>
              <a:gd name="connsiteX4" fmla="*/ 0 w 5773883"/>
              <a:gd name="connsiteY4" fmla="*/ 685800 h 1371600"/>
              <a:gd name="connsiteX5" fmla="*/ 578543 w 5773883"/>
              <a:gd name="connsiteY5" fmla="*/ 1371600 h 1371600"/>
              <a:gd name="connsiteX6" fmla="*/ 2303319 w 5773883"/>
              <a:gd name="connsiteY6" fmla="*/ 1371600 h 1371600"/>
              <a:gd name="connsiteX7" fmla="*/ 3470564 w 5773883"/>
              <a:gd name="connsiteY7" fmla="*/ 1371600 h 1371600"/>
              <a:gd name="connsiteX8" fmla="*/ 5195340 w 5773883"/>
              <a:gd name="connsiteY8" fmla="*/ 1371600 h 1371600"/>
              <a:gd name="connsiteX9" fmla="*/ 5773883 w 5773883"/>
              <a:gd name="connsiteY9" fmla="*/ 685800 h 1371600"/>
              <a:gd name="connsiteX10" fmla="*/ 5195340 w 5773883"/>
              <a:gd name="connsiteY10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73883" h="1371600">
                <a:moveTo>
                  <a:pt x="5195340" y="0"/>
                </a:moveTo>
                <a:lnTo>
                  <a:pt x="3470564" y="0"/>
                </a:lnTo>
                <a:lnTo>
                  <a:pt x="2303319" y="0"/>
                </a:lnTo>
                <a:lnTo>
                  <a:pt x="578543" y="0"/>
                </a:lnTo>
                <a:cubicBezTo>
                  <a:pt x="258904" y="0"/>
                  <a:pt x="0" y="307101"/>
                  <a:pt x="0" y="685800"/>
                </a:cubicBezTo>
                <a:cubicBezTo>
                  <a:pt x="0" y="1064499"/>
                  <a:pt x="258904" y="1371600"/>
                  <a:pt x="578543" y="1371600"/>
                </a:cubicBezTo>
                <a:lnTo>
                  <a:pt x="2303319" y="1371600"/>
                </a:lnTo>
                <a:lnTo>
                  <a:pt x="3470564" y="1371600"/>
                </a:lnTo>
                <a:lnTo>
                  <a:pt x="5195340" y="1371600"/>
                </a:lnTo>
                <a:cubicBezTo>
                  <a:pt x="5514979" y="1371600"/>
                  <a:pt x="5773883" y="1064499"/>
                  <a:pt x="5773883" y="685800"/>
                </a:cubicBezTo>
                <a:cubicBezTo>
                  <a:pt x="5773883" y="307101"/>
                  <a:pt x="5514979" y="0"/>
                  <a:pt x="5195340" y="0"/>
                </a:cubicBezTo>
                <a:close/>
              </a:path>
            </a:pathLst>
          </a:custGeom>
          <a:solidFill>
            <a:srgbClr val="027A9F"/>
          </a:solidFill>
          <a:ln w="38100">
            <a:solidFill>
              <a:srgbClr val="0C344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รูปแบบอิสระ: รูปร่าง 16">
            <a:extLst>
              <a:ext uri="{FF2B5EF4-FFF2-40B4-BE49-F238E27FC236}">
                <a16:creationId xmlns:a16="http://schemas.microsoft.com/office/drawing/2014/main" id="{D0ACE725-A201-4690-9BCF-FF4B7DEAB0DF}"/>
              </a:ext>
            </a:extLst>
          </p:cNvPr>
          <p:cNvSpPr/>
          <p:nvPr/>
        </p:nvSpPr>
        <p:spPr>
          <a:xfrm flipH="1">
            <a:off x="5964498" y="5684617"/>
            <a:ext cx="1026719" cy="369332"/>
          </a:xfrm>
          <a:custGeom>
            <a:avLst/>
            <a:gdLst>
              <a:gd name="connsiteX0" fmla="*/ 5195340 w 5773883"/>
              <a:gd name="connsiteY0" fmla="*/ 0 h 1371600"/>
              <a:gd name="connsiteX1" fmla="*/ 3470564 w 5773883"/>
              <a:gd name="connsiteY1" fmla="*/ 0 h 1371600"/>
              <a:gd name="connsiteX2" fmla="*/ 2303319 w 5773883"/>
              <a:gd name="connsiteY2" fmla="*/ 0 h 1371600"/>
              <a:gd name="connsiteX3" fmla="*/ 578543 w 5773883"/>
              <a:gd name="connsiteY3" fmla="*/ 0 h 1371600"/>
              <a:gd name="connsiteX4" fmla="*/ 0 w 5773883"/>
              <a:gd name="connsiteY4" fmla="*/ 685800 h 1371600"/>
              <a:gd name="connsiteX5" fmla="*/ 578543 w 5773883"/>
              <a:gd name="connsiteY5" fmla="*/ 1371600 h 1371600"/>
              <a:gd name="connsiteX6" fmla="*/ 2303319 w 5773883"/>
              <a:gd name="connsiteY6" fmla="*/ 1371600 h 1371600"/>
              <a:gd name="connsiteX7" fmla="*/ 3470564 w 5773883"/>
              <a:gd name="connsiteY7" fmla="*/ 1371600 h 1371600"/>
              <a:gd name="connsiteX8" fmla="*/ 5195340 w 5773883"/>
              <a:gd name="connsiteY8" fmla="*/ 1371600 h 1371600"/>
              <a:gd name="connsiteX9" fmla="*/ 5773883 w 5773883"/>
              <a:gd name="connsiteY9" fmla="*/ 685800 h 1371600"/>
              <a:gd name="connsiteX10" fmla="*/ 5195340 w 5773883"/>
              <a:gd name="connsiteY10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73883" h="1371600">
                <a:moveTo>
                  <a:pt x="5195340" y="0"/>
                </a:moveTo>
                <a:lnTo>
                  <a:pt x="3470564" y="0"/>
                </a:lnTo>
                <a:lnTo>
                  <a:pt x="2303319" y="0"/>
                </a:lnTo>
                <a:lnTo>
                  <a:pt x="578543" y="0"/>
                </a:lnTo>
                <a:cubicBezTo>
                  <a:pt x="258904" y="0"/>
                  <a:pt x="0" y="307101"/>
                  <a:pt x="0" y="685800"/>
                </a:cubicBezTo>
                <a:cubicBezTo>
                  <a:pt x="0" y="1064499"/>
                  <a:pt x="258904" y="1371600"/>
                  <a:pt x="578543" y="1371600"/>
                </a:cubicBezTo>
                <a:lnTo>
                  <a:pt x="2303319" y="1371600"/>
                </a:lnTo>
                <a:lnTo>
                  <a:pt x="3470564" y="1371600"/>
                </a:lnTo>
                <a:lnTo>
                  <a:pt x="5195340" y="1371600"/>
                </a:lnTo>
                <a:cubicBezTo>
                  <a:pt x="5514979" y="1371600"/>
                  <a:pt x="5773883" y="1064499"/>
                  <a:pt x="5773883" y="685800"/>
                </a:cubicBezTo>
                <a:cubicBezTo>
                  <a:pt x="5773883" y="307101"/>
                  <a:pt x="5514979" y="0"/>
                  <a:pt x="5195340" y="0"/>
                </a:cubicBezTo>
                <a:close/>
              </a:path>
            </a:pathLst>
          </a:custGeom>
          <a:solidFill>
            <a:srgbClr val="00CCD9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1280A6B6-3D87-4A4B-B11D-0DBB51A49CE0}"/>
              </a:ext>
            </a:extLst>
          </p:cNvPr>
          <p:cNvSpPr txBox="1"/>
          <p:nvPr/>
        </p:nvSpPr>
        <p:spPr>
          <a:xfrm>
            <a:off x="5964498" y="5646343"/>
            <a:ext cx="9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Cookie</a:t>
            </a:r>
          </a:p>
        </p:txBody>
      </p:sp>
      <p:sp>
        <p:nvSpPr>
          <p:cNvPr id="19" name="รูปแบบอิสระ: รูปร่าง 18">
            <a:extLst>
              <a:ext uri="{FF2B5EF4-FFF2-40B4-BE49-F238E27FC236}">
                <a16:creationId xmlns:a16="http://schemas.microsoft.com/office/drawing/2014/main" id="{447B00D4-0E86-4C40-841A-27EFDBF35578}"/>
              </a:ext>
            </a:extLst>
          </p:cNvPr>
          <p:cNvSpPr/>
          <p:nvPr/>
        </p:nvSpPr>
        <p:spPr>
          <a:xfrm flipH="1">
            <a:off x="9190885" y="6015675"/>
            <a:ext cx="2758477" cy="697118"/>
          </a:xfrm>
          <a:custGeom>
            <a:avLst/>
            <a:gdLst>
              <a:gd name="connsiteX0" fmla="*/ 5195340 w 5773883"/>
              <a:gd name="connsiteY0" fmla="*/ 0 h 1371600"/>
              <a:gd name="connsiteX1" fmla="*/ 3470564 w 5773883"/>
              <a:gd name="connsiteY1" fmla="*/ 0 h 1371600"/>
              <a:gd name="connsiteX2" fmla="*/ 2303319 w 5773883"/>
              <a:gd name="connsiteY2" fmla="*/ 0 h 1371600"/>
              <a:gd name="connsiteX3" fmla="*/ 578543 w 5773883"/>
              <a:gd name="connsiteY3" fmla="*/ 0 h 1371600"/>
              <a:gd name="connsiteX4" fmla="*/ 0 w 5773883"/>
              <a:gd name="connsiteY4" fmla="*/ 685800 h 1371600"/>
              <a:gd name="connsiteX5" fmla="*/ 578543 w 5773883"/>
              <a:gd name="connsiteY5" fmla="*/ 1371600 h 1371600"/>
              <a:gd name="connsiteX6" fmla="*/ 2303319 w 5773883"/>
              <a:gd name="connsiteY6" fmla="*/ 1371600 h 1371600"/>
              <a:gd name="connsiteX7" fmla="*/ 3470564 w 5773883"/>
              <a:gd name="connsiteY7" fmla="*/ 1371600 h 1371600"/>
              <a:gd name="connsiteX8" fmla="*/ 5195340 w 5773883"/>
              <a:gd name="connsiteY8" fmla="*/ 1371600 h 1371600"/>
              <a:gd name="connsiteX9" fmla="*/ 5773883 w 5773883"/>
              <a:gd name="connsiteY9" fmla="*/ 685800 h 1371600"/>
              <a:gd name="connsiteX10" fmla="*/ 5195340 w 5773883"/>
              <a:gd name="connsiteY10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73883" h="1371600">
                <a:moveTo>
                  <a:pt x="5195340" y="0"/>
                </a:moveTo>
                <a:lnTo>
                  <a:pt x="3470564" y="0"/>
                </a:lnTo>
                <a:lnTo>
                  <a:pt x="2303319" y="0"/>
                </a:lnTo>
                <a:lnTo>
                  <a:pt x="578543" y="0"/>
                </a:lnTo>
                <a:cubicBezTo>
                  <a:pt x="258904" y="0"/>
                  <a:pt x="0" y="307101"/>
                  <a:pt x="0" y="685800"/>
                </a:cubicBezTo>
                <a:cubicBezTo>
                  <a:pt x="0" y="1064499"/>
                  <a:pt x="258904" y="1371600"/>
                  <a:pt x="578543" y="1371600"/>
                </a:cubicBezTo>
                <a:lnTo>
                  <a:pt x="2303319" y="1371600"/>
                </a:lnTo>
                <a:lnTo>
                  <a:pt x="3470564" y="1371600"/>
                </a:lnTo>
                <a:lnTo>
                  <a:pt x="5195340" y="1371600"/>
                </a:lnTo>
                <a:cubicBezTo>
                  <a:pt x="5514979" y="1371600"/>
                  <a:pt x="5773883" y="1064499"/>
                  <a:pt x="5773883" y="685800"/>
                </a:cubicBezTo>
                <a:cubicBezTo>
                  <a:pt x="5773883" y="307101"/>
                  <a:pt x="5514979" y="0"/>
                  <a:pt x="5195340" y="0"/>
                </a:cubicBezTo>
                <a:close/>
              </a:path>
            </a:pathLst>
          </a:custGeom>
          <a:solidFill>
            <a:srgbClr val="B7D906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D19E8D2A-3338-4A86-8DB0-D6B308900F0A}"/>
              </a:ext>
            </a:extLst>
          </p:cNvPr>
          <p:cNvSpPr txBox="1"/>
          <p:nvPr/>
        </p:nvSpPr>
        <p:spPr>
          <a:xfrm>
            <a:off x="9942573" y="6067800"/>
            <a:ext cx="125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PLAY</a:t>
            </a:r>
          </a:p>
        </p:txBody>
      </p:sp>
      <p:sp>
        <p:nvSpPr>
          <p:cNvPr id="24" name="ลูกศร: เครื่องหมายบั้ง 23">
            <a:extLst>
              <a:ext uri="{FF2B5EF4-FFF2-40B4-BE49-F238E27FC236}">
                <a16:creationId xmlns:a16="http://schemas.microsoft.com/office/drawing/2014/main" id="{EB469F7A-A74C-42CB-82D0-19AB85DB9D2E}"/>
              </a:ext>
            </a:extLst>
          </p:cNvPr>
          <p:cNvSpPr/>
          <p:nvPr/>
        </p:nvSpPr>
        <p:spPr>
          <a:xfrm rot="16200000">
            <a:off x="409576" y="802374"/>
            <a:ext cx="742950" cy="330197"/>
          </a:xfrm>
          <a:prstGeom prst="chevron">
            <a:avLst/>
          </a:prstGeom>
          <a:solidFill>
            <a:srgbClr val="E90106"/>
          </a:solidFill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ดาว: 5 แฉก 21">
            <a:extLst>
              <a:ext uri="{FF2B5EF4-FFF2-40B4-BE49-F238E27FC236}">
                <a16:creationId xmlns:a16="http://schemas.microsoft.com/office/drawing/2014/main" id="{CC4587BE-3BB8-4D52-9FE0-E2FE5AF2CD81}"/>
              </a:ext>
            </a:extLst>
          </p:cNvPr>
          <p:cNvSpPr/>
          <p:nvPr/>
        </p:nvSpPr>
        <p:spPr>
          <a:xfrm>
            <a:off x="304800" y="214998"/>
            <a:ext cx="952500" cy="876300"/>
          </a:xfrm>
          <a:prstGeom prst="star5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84F4044F-0880-4F64-87E3-C845A0010B37}"/>
              </a:ext>
            </a:extLst>
          </p:cNvPr>
          <p:cNvSpPr txBox="1"/>
          <p:nvPr/>
        </p:nvSpPr>
        <p:spPr>
          <a:xfrm>
            <a:off x="603252" y="547737"/>
            <a:ext cx="3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27" name="รูปภาพ 26">
            <a:extLst>
              <a:ext uri="{FF2B5EF4-FFF2-40B4-BE49-F238E27FC236}">
                <a16:creationId xmlns:a16="http://schemas.microsoft.com/office/drawing/2014/main" id="{4BD0646A-109F-49D5-981D-52B8A1CA8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82" y="515084"/>
            <a:ext cx="592044" cy="536040"/>
          </a:xfrm>
          <a:prstGeom prst="rect">
            <a:avLst/>
          </a:prstGeom>
        </p:spPr>
      </p:pic>
      <p:sp>
        <p:nvSpPr>
          <p:cNvPr id="32" name="สี่เหลี่ยมผืนผ้า: มุมมน 31">
            <a:extLst>
              <a:ext uri="{FF2B5EF4-FFF2-40B4-BE49-F238E27FC236}">
                <a16:creationId xmlns:a16="http://schemas.microsoft.com/office/drawing/2014/main" id="{632BA805-31F0-4B72-B8AA-14F6743A7428}"/>
              </a:ext>
            </a:extLst>
          </p:cNvPr>
          <p:cNvSpPr/>
          <p:nvPr/>
        </p:nvSpPr>
        <p:spPr>
          <a:xfrm rot="1829712">
            <a:off x="698970" y="5769112"/>
            <a:ext cx="243288" cy="33788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รูปแบบอิสระ: รูปร่าง 29">
            <a:extLst>
              <a:ext uri="{FF2B5EF4-FFF2-40B4-BE49-F238E27FC236}">
                <a16:creationId xmlns:a16="http://schemas.microsoft.com/office/drawing/2014/main" id="{D4213E60-E8B6-4483-BD34-21759C56DD5E}"/>
              </a:ext>
            </a:extLst>
          </p:cNvPr>
          <p:cNvSpPr/>
          <p:nvPr/>
        </p:nvSpPr>
        <p:spPr>
          <a:xfrm>
            <a:off x="274462" y="5928628"/>
            <a:ext cx="692152" cy="666750"/>
          </a:xfrm>
          <a:custGeom>
            <a:avLst/>
            <a:gdLst>
              <a:gd name="connsiteX0" fmla="*/ 349646 w 692152"/>
              <a:gd name="connsiteY0" fmla="*/ 166316 h 666750"/>
              <a:gd name="connsiteX1" fmla="*/ 173943 w 692152"/>
              <a:gd name="connsiteY1" fmla="*/ 335571 h 666750"/>
              <a:gd name="connsiteX2" fmla="*/ 349646 w 692152"/>
              <a:gd name="connsiteY2" fmla="*/ 504826 h 666750"/>
              <a:gd name="connsiteX3" fmla="*/ 525349 w 692152"/>
              <a:gd name="connsiteY3" fmla="*/ 335571 h 666750"/>
              <a:gd name="connsiteX4" fmla="*/ 349646 w 692152"/>
              <a:gd name="connsiteY4" fmla="*/ 166316 h 666750"/>
              <a:gd name="connsiteX5" fmla="*/ 346076 w 692152"/>
              <a:gd name="connsiteY5" fmla="*/ 0 h 666750"/>
              <a:gd name="connsiteX6" fmla="*/ 692152 w 692152"/>
              <a:gd name="connsiteY6" fmla="*/ 333375 h 666750"/>
              <a:gd name="connsiteX7" fmla="*/ 346076 w 692152"/>
              <a:gd name="connsiteY7" fmla="*/ 666750 h 666750"/>
              <a:gd name="connsiteX8" fmla="*/ 0 w 692152"/>
              <a:gd name="connsiteY8" fmla="*/ 333375 h 666750"/>
              <a:gd name="connsiteX9" fmla="*/ 346076 w 692152"/>
              <a:gd name="connsiteY9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2152" h="666750">
                <a:moveTo>
                  <a:pt x="349646" y="166316"/>
                </a:moveTo>
                <a:cubicBezTo>
                  <a:pt x="252608" y="166316"/>
                  <a:pt x="173943" y="242094"/>
                  <a:pt x="173943" y="335571"/>
                </a:cubicBezTo>
                <a:cubicBezTo>
                  <a:pt x="173943" y="429048"/>
                  <a:pt x="252608" y="504826"/>
                  <a:pt x="349646" y="504826"/>
                </a:cubicBezTo>
                <a:cubicBezTo>
                  <a:pt x="446684" y="504826"/>
                  <a:pt x="525349" y="429048"/>
                  <a:pt x="525349" y="335571"/>
                </a:cubicBezTo>
                <a:cubicBezTo>
                  <a:pt x="525349" y="242094"/>
                  <a:pt x="446684" y="166316"/>
                  <a:pt x="349646" y="166316"/>
                </a:cubicBezTo>
                <a:close/>
                <a:moveTo>
                  <a:pt x="346076" y="0"/>
                </a:moveTo>
                <a:cubicBezTo>
                  <a:pt x="537208" y="0"/>
                  <a:pt x="692152" y="149257"/>
                  <a:pt x="692152" y="333375"/>
                </a:cubicBezTo>
                <a:cubicBezTo>
                  <a:pt x="692152" y="517493"/>
                  <a:pt x="537208" y="666750"/>
                  <a:pt x="346076" y="666750"/>
                </a:cubicBezTo>
                <a:cubicBezTo>
                  <a:pt x="154944" y="666750"/>
                  <a:pt x="0" y="517493"/>
                  <a:pt x="0" y="333375"/>
                </a:cubicBezTo>
                <a:cubicBezTo>
                  <a:pt x="0" y="149257"/>
                  <a:pt x="154944" y="0"/>
                  <a:pt x="346076" y="0"/>
                </a:cubicBezTo>
                <a:close/>
              </a:path>
            </a:pathLst>
          </a:custGeom>
          <a:solidFill>
            <a:srgbClr val="F9F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แผนผังลำดับงาน: ตัวเชื่อมต่อ 30">
            <a:extLst>
              <a:ext uri="{FF2B5EF4-FFF2-40B4-BE49-F238E27FC236}">
                <a16:creationId xmlns:a16="http://schemas.microsoft.com/office/drawing/2014/main" id="{DD499D7B-B252-4DD2-921D-B99D0FB695B5}"/>
              </a:ext>
            </a:extLst>
          </p:cNvPr>
          <p:cNvSpPr/>
          <p:nvPr/>
        </p:nvSpPr>
        <p:spPr>
          <a:xfrm>
            <a:off x="482426" y="6126271"/>
            <a:ext cx="285750" cy="27146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: มุมมน 40">
            <a:extLst>
              <a:ext uri="{FF2B5EF4-FFF2-40B4-BE49-F238E27FC236}">
                <a16:creationId xmlns:a16="http://schemas.microsoft.com/office/drawing/2014/main" id="{602A39E2-2D43-4BE0-BA82-BE0BD74F743D}"/>
              </a:ext>
            </a:extLst>
          </p:cNvPr>
          <p:cNvSpPr/>
          <p:nvPr/>
        </p:nvSpPr>
        <p:spPr>
          <a:xfrm rot="19770288" flipV="1">
            <a:off x="258588" y="5795867"/>
            <a:ext cx="243288" cy="3091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: มุมมน 41">
            <a:extLst>
              <a:ext uri="{FF2B5EF4-FFF2-40B4-BE49-F238E27FC236}">
                <a16:creationId xmlns:a16="http://schemas.microsoft.com/office/drawing/2014/main" id="{1C57D849-1E97-4E62-934A-530BF1BD12E3}"/>
              </a:ext>
            </a:extLst>
          </p:cNvPr>
          <p:cNvSpPr/>
          <p:nvPr/>
        </p:nvSpPr>
        <p:spPr>
          <a:xfrm rot="19770288" flipV="1">
            <a:off x="661121" y="6417416"/>
            <a:ext cx="243288" cy="3320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สี่เหลี่ยมผืนผ้า: มุมมน 42">
            <a:extLst>
              <a:ext uri="{FF2B5EF4-FFF2-40B4-BE49-F238E27FC236}">
                <a16:creationId xmlns:a16="http://schemas.microsoft.com/office/drawing/2014/main" id="{8778B2EE-2261-4DD4-AC58-765665AAE408}"/>
              </a:ext>
            </a:extLst>
          </p:cNvPr>
          <p:cNvSpPr/>
          <p:nvPr/>
        </p:nvSpPr>
        <p:spPr>
          <a:xfrm rot="1829712">
            <a:off x="302029" y="6434260"/>
            <a:ext cx="243288" cy="325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สี่เหลี่ยมผืนผ้า: มุมมน 44">
            <a:extLst>
              <a:ext uri="{FF2B5EF4-FFF2-40B4-BE49-F238E27FC236}">
                <a16:creationId xmlns:a16="http://schemas.microsoft.com/office/drawing/2014/main" id="{B0954B68-9792-4678-A4C3-6A6B175B642B}"/>
              </a:ext>
            </a:extLst>
          </p:cNvPr>
          <p:cNvSpPr/>
          <p:nvPr/>
        </p:nvSpPr>
        <p:spPr>
          <a:xfrm rot="16200000" flipV="1">
            <a:off x="875231" y="6173116"/>
            <a:ext cx="243288" cy="2154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สี่เหลี่ยมผืนผ้า: มุมมน 45">
            <a:extLst>
              <a:ext uri="{FF2B5EF4-FFF2-40B4-BE49-F238E27FC236}">
                <a16:creationId xmlns:a16="http://schemas.microsoft.com/office/drawing/2014/main" id="{0D489E5A-CAE7-4047-861B-05B90D2EDDC1}"/>
              </a:ext>
            </a:extLst>
          </p:cNvPr>
          <p:cNvSpPr/>
          <p:nvPr/>
        </p:nvSpPr>
        <p:spPr>
          <a:xfrm rot="16200000" flipV="1">
            <a:off x="130114" y="6137978"/>
            <a:ext cx="243288" cy="2857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รูปแบบอิสระ: รูปร่าง 47">
            <a:extLst>
              <a:ext uri="{FF2B5EF4-FFF2-40B4-BE49-F238E27FC236}">
                <a16:creationId xmlns:a16="http://schemas.microsoft.com/office/drawing/2014/main" id="{BD283A3B-E4CA-4F7F-A7C4-D8F5932114E1}"/>
              </a:ext>
            </a:extLst>
          </p:cNvPr>
          <p:cNvSpPr/>
          <p:nvPr/>
        </p:nvSpPr>
        <p:spPr>
          <a:xfrm flipH="1">
            <a:off x="4405151" y="5684617"/>
            <a:ext cx="1026719" cy="369332"/>
          </a:xfrm>
          <a:custGeom>
            <a:avLst/>
            <a:gdLst>
              <a:gd name="connsiteX0" fmla="*/ 5195340 w 5773883"/>
              <a:gd name="connsiteY0" fmla="*/ 0 h 1371600"/>
              <a:gd name="connsiteX1" fmla="*/ 3470564 w 5773883"/>
              <a:gd name="connsiteY1" fmla="*/ 0 h 1371600"/>
              <a:gd name="connsiteX2" fmla="*/ 2303319 w 5773883"/>
              <a:gd name="connsiteY2" fmla="*/ 0 h 1371600"/>
              <a:gd name="connsiteX3" fmla="*/ 578543 w 5773883"/>
              <a:gd name="connsiteY3" fmla="*/ 0 h 1371600"/>
              <a:gd name="connsiteX4" fmla="*/ 0 w 5773883"/>
              <a:gd name="connsiteY4" fmla="*/ 685800 h 1371600"/>
              <a:gd name="connsiteX5" fmla="*/ 578543 w 5773883"/>
              <a:gd name="connsiteY5" fmla="*/ 1371600 h 1371600"/>
              <a:gd name="connsiteX6" fmla="*/ 2303319 w 5773883"/>
              <a:gd name="connsiteY6" fmla="*/ 1371600 h 1371600"/>
              <a:gd name="connsiteX7" fmla="*/ 3470564 w 5773883"/>
              <a:gd name="connsiteY7" fmla="*/ 1371600 h 1371600"/>
              <a:gd name="connsiteX8" fmla="*/ 5195340 w 5773883"/>
              <a:gd name="connsiteY8" fmla="*/ 1371600 h 1371600"/>
              <a:gd name="connsiteX9" fmla="*/ 5773883 w 5773883"/>
              <a:gd name="connsiteY9" fmla="*/ 685800 h 1371600"/>
              <a:gd name="connsiteX10" fmla="*/ 5195340 w 5773883"/>
              <a:gd name="connsiteY10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73883" h="1371600">
                <a:moveTo>
                  <a:pt x="5195340" y="0"/>
                </a:moveTo>
                <a:lnTo>
                  <a:pt x="3470564" y="0"/>
                </a:lnTo>
                <a:lnTo>
                  <a:pt x="2303319" y="0"/>
                </a:lnTo>
                <a:lnTo>
                  <a:pt x="578543" y="0"/>
                </a:lnTo>
                <a:cubicBezTo>
                  <a:pt x="258904" y="0"/>
                  <a:pt x="0" y="307101"/>
                  <a:pt x="0" y="685800"/>
                </a:cubicBezTo>
                <a:cubicBezTo>
                  <a:pt x="0" y="1064499"/>
                  <a:pt x="258904" y="1371600"/>
                  <a:pt x="578543" y="1371600"/>
                </a:cubicBezTo>
                <a:lnTo>
                  <a:pt x="2303319" y="1371600"/>
                </a:lnTo>
                <a:lnTo>
                  <a:pt x="3470564" y="1371600"/>
                </a:lnTo>
                <a:lnTo>
                  <a:pt x="5195340" y="1371600"/>
                </a:lnTo>
                <a:cubicBezTo>
                  <a:pt x="5514979" y="1371600"/>
                  <a:pt x="5773883" y="1064499"/>
                  <a:pt x="5773883" y="685800"/>
                </a:cubicBezTo>
                <a:cubicBezTo>
                  <a:pt x="5773883" y="307101"/>
                  <a:pt x="5514979" y="0"/>
                  <a:pt x="5195340" y="0"/>
                </a:cubicBezTo>
                <a:close/>
              </a:path>
            </a:pathLst>
          </a:custGeom>
          <a:solidFill>
            <a:srgbClr val="00CCD9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0FBECCBA-641F-4079-B273-BF63D1A455F0}"/>
              </a:ext>
            </a:extLst>
          </p:cNvPr>
          <p:cNvSpPr txBox="1"/>
          <p:nvPr/>
        </p:nvSpPr>
        <p:spPr>
          <a:xfrm>
            <a:off x="4623040" y="5646343"/>
            <a:ext cx="5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Pet</a:t>
            </a:r>
          </a:p>
        </p:txBody>
      </p:sp>
    </p:spTree>
    <p:extLst>
      <p:ext uri="{BB962C8B-B14F-4D97-AF65-F5344CB8AC3E}">
        <p14:creationId xmlns:p14="http://schemas.microsoft.com/office/powerpoint/2010/main" val="118572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41487288-614F-426D-97C0-9338DC4C9D43}"/>
              </a:ext>
            </a:extLst>
          </p:cNvPr>
          <p:cNvSpPr/>
          <p:nvPr/>
        </p:nvSpPr>
        <p:spPr>
          <a:xfrm>
            <a:off x="1328056" y="609600"/>
            <a:ext cx="5704115" cy="5239657"/>
          </a:xfrm>
          <a:prstGeom prst="roundRect">
            <a:avLst/>
          </a:prstGeom>
          <a:solidFill>
            <a:srgbClr val="FFFFD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B3C52667-403B-4F6E-8A7C-821B197C5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51" y="905971"/>
            <a:ext cx="5715000" cy="3219450"/>
          </a:xfrm>
          <a:prstGeom prst="rect">
            <a:avLst/>
          </a:prstGeom>
        </p:spPr>
      </p:pic>
      <p:sp>
        <p:nvSpPr>
          <p:cNvPr id="15" name="รูปแบบอิสระ: รูปร่าง 14">
            <a:extLst>
              <a:ext uri="{FF2B5EF4-FFF2-40B4-BE49-F238E27FC236}">
                <a16:creationId xmlns:a16="http://schemas.microsoft.com/office/drawing/2014/main" id="{441F1863-3B4E-43FE-ACE6-14491B4E5679}"/>
              </a:ext>
            </a:extLst>
          </p:cNvPr>
          <p:cNvSpPr/>
          <p:nvPr/>
        </p:nvSpPr>
        <p:spPr>
          <a:xfrm>
            <a:off x="1328055" y="638628"/>
            <a:ext cx="5704115" cy="740229"/>
          </a:xfrm>
          <a:custGeom>
            <a:avLst/>
            <a:gdLst>
              <a:gd name="connsiteX0" fmla="*/ 862104 w 5681736"/>
              <a:gd name="connsiteY0" fmla="*/ 0 h 740229"/>
              <a:gd name="connsiteX1" fmla="*/ 4819631 w 5681736"/>
              <a:gd name="connsiteY1" fmla="*/ 0 h 740229"/>
              <a:gd name="connsiteX2" fmla="*/ 5675183 w 5681736"/>
              <a:gd name="connsiteY2" fmla="*/ 697295 h 740229"/>
              <a:gd name="connsiteX3" fmla="*/ 5681736 w 5681736"/>
              <a:gd name="connsiteY3" fmla="*/ 740229 h 740229"/>
              <a:gd name="connsiteX4" fmla="*/ 0 w 5681736"/>
              <a:gd name="connsiteY4" fmla="*/ 740229 h 740229"/>
              <a:gd name="connsiteX5" fmla="*/ 6552 w 5681736"/>
              <a:gd name="connsiteY5" fmla="*/ 697295 h 740229"/>
              <a:gd name="connsiteX6" fmla="*/ 862104 w 5681736"/>
              <a:gd name="connsiteY6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81736" h="740229">
                <a:moveTo>
                  <a:pt x="862104" y="0"/>
                </a:moveTo>
                <a:lnTo>
                  <a:pt x="4819631" y="0"/>
                </a:lnTo>
                <a:cubicBezTo>
                  <a:pt x="5241650" y="0"/>
                  <a:pt x="5593752" y="299349"/>
                  <a:pt x="5675183" y="697295"/>
                </a:cubicBezTo>
                <a:lnTo>
                  <a:pt x="5681736" y="740229"/>
                </a:lnTo>
                <a:lnTo>
                  <a:pt x="0" y="740229"/>
                </a:lnTo>
                <a:lnTo>
                  <a:pt x="6552" y="697295"/>
                </a:lnTo>
                <a:cubicBezTo>
                  <a:pt x="87984" y="299349"/>
                  <a:pt x="440085" y="0"/>
                  <a:pt x="862104" y="0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รูปแบบอิสระ: รูปร่าง 15">
            <a:extLst>
              <a:ext uri="{FF2B5EF4-FFF2-40B4-BE49-F238E27FC236}">
                <a16:creationId xmlns:a16="http://schemas.microsoft.com/office/drawing/2014/main" id="{07A7227A-020D-462D-82F6-19D398596267}"/>
              </a:ext>
            </a:extLst>
          </p:cNvPr>
          <p:cNvSpPr/>
          <p:nvPr/>
        </p:nvSpPr>
        <p:spPr>
          <a:xfrm flipV="1">
            <a:off x="1527175" y="5500687"/>
            <a:ext cx="5334001" cy="362856"/>
          </a:xfrm>
          <a:custGeom>
            <a:avLst/>
            <a:gdLst>
              <a:gd name="connsiteX0" fmla="*/ 862104 w 5681736"/>
              <a:gd name="connsiteY0" fmla="*/ 0 h 740229"/>
              <a:gd name="connsiteX1" fmla="*/ 4819631 w 5681736"/>
              <a:gd name="connsiteY1" fmla="*/ 0 h 740229"/>
              <a:gd name="connsiteX2" fmla="*/ 5675183 w 5681736"/>
              <a:gd name="connsiteY2" fmla="*/ 697295 h 740229"/>
              <a:gd name="connsiteX3" fmla="*/ 5681736 w 5681736"/>
              <a:gd name="connsiteY3" fmla="*/ 740229 h 740229"/>
              <a:gd name="connsiteX4" fmla="*/ 0 w 5681736"/>
              <a:gd name="connsiteY4" fmla="*/ 740229 h 740229"/>
              <a:gd name="connsiteX5" fmla="*/ 6552 w 5681736"/>
              <a:gd name="connsiteY5" fmla="*/ 697295 h 740229"/>
              <a:gd name="connsiteX6" fmla="*/ 862104 w 5681736"/>
              <a:gd name="connsiteY6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81736" h="740229">
                <a:moveTo>
                  <a:pt x="862104" y="0"/>
                </a:moveTo>
                <a:lnTo>
                  <a:pt x="4819631" y="0"/>
                </a:lnTo>
                <a:cubicBezTo>
                  <a:pt x="5241650" y="0"/>
                  <a:pt x="5593752" y="299349"/>
                  <a:pt x="5675183" y="697295"/>
                </a:cubicBezTo>
                <a:lnTo>
                  <a:pt x="5681736" y="740229"/>
                </a:lnTo>
                <a:lnTo>
                  <a:pt x="0" y="740229"/>
                </a:lnTo>
                <a:lnTo>
                  <a:pt x="6552" y="697295"/>
                </a:lnTo>
                <a:cubicBezTo>
                  <a:pt x="87984" y="299349"/>
                  <a:pt x="440085" y="0"/>
                  <a:pt x="862104" y="0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แผนผังลำดับงาน: ตัวเชื่อมต่อ 16">
            <a:extLst>
              <a:ext uri="{FF2B5EF4-FFF2-40B4-BE49-F238E27FC236}">
                <a16:creationId xmlns:a16="http://schemas.microsoft.com/office/drawing/2014/main" id="{4EC068E7-6631-4A5D-8892-7F44CD0DD847}"/>
              </a:ext>
            </a:extLst>
          </p:cNvPr>
          <p:cNvSpPr/>
          <p:nvPr/>
        </p:nvSpPr>
        <p:spPr>
          <a:xfrm>
            <a:off x="7679621" y="132747"/>
            <a:ext cx="549727" cy="498420"/>
          </a:xfrm>
          <a:prstGeom prst="flowChartConnector">
            <a:avLst/>
          </a:prstGeom>
          <a:solidFill>
            <a:srgbClr val="939393"/>
          </a:solidFill>
          <a:ln w="28575">
            <a:solidFill>
              <a:srgbClr val="686E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เครื่องหมายคูณ 17">
            <a:extLst>
              <a:ext uri="{FF2B5EF4-FFF2-40B4-BE49-F238E27FC236}">
                <a16:creationId xmlns:a16="http://schemas.microsoft.com/office/drawing/2014/main" id="{314D8E09-1B87-41BA-BAD7-BBCA4A64D125}"/>
              </a:ext>
            </a:extLst>
          </p:cNvPr>
          <p:cNvSpPr/>
          <p:nvPr/>
        </p:nvSpPr>
        <p:spPr>
          <a:xfrm>
            <a:off x="7737500" y="132745"/>
            <a:ext cx="433968" cy="498421"/>
          </a:xfrm>
          <a:prstGeom prst="mathMultiply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รูปแบบอิสระ: รูปร่าง 20">
            <a:extLst>
              <a:ext uri="{FF2B5EF4-FFF2-40B4-BE49-F238E27FC236}">
                <a16:creationId xmlns:a16="http://schemas.microsoft.com/office/drawing/2014/main" id="{5A09FAB9-FB0A-45E4-9440-D84E51B97844}"/>
              </a:ext>
            </a:extLst>
          </p:cNvPr>
          <p:cNvSpPr/>
          <p:nvPr/>
        </p:nvSpPr>
        <p:spPr>
          <a:xfrm flipH="1">
            <a:off x="1945908" y="1654629"/>
            <a:ext cx="4439381" cy="609600"/>
          </a:xfrm>
          <a:custGeom>
            <a:avLst/>
            <a:gdLst>
              <a:gd name="connsiteX0" fmla="*/ 4062692 w 4553857"/>
              <a:gd name="connsiteY0" fmla="*/ 0 h 551543"/>
              <a:gd name="connsiteX1" fmla="*/ 2946400 w 4553857"/>
              <a:gd name="connsiteY1" fmla="*/ 0 h 551543"/>
              <a:gd name="connsiteX2" fmla="*/ 1607457 w 4553857"/>
              <a:gd name="connsiteY2" fmla="*/ 0 h 551543"/>
              <a:gd name="connsiteX3" fmla="*/ 491165 w 4553857"/>
              <a:gd name="connsiteY3" fmla="*/ 0 h 551543"/>
              <a:gd name="connsiteX4" fmla="*/ 0 w 4553857"/>
              <a:gd name="connsiteY4" fmla="*/ 275772 h 551543"/>
              <a:gd name="connsiteX5" fmla="*/ 491165 w 4553857"/>
              <a:gd name="connsiteY5" fmla="*/ 551543 h 551543"/>
              <a:gd name="connsiteX6" fmla="*/ 1607457 w 4553857"/>
              <a:gd name="connsiteY6" fmla="*/ 551543 h 551543"/>
              <a:gd name="connsiteX7" fmla="*/ 2946400 w 4553857"/>
              <a:gd name="connsiteY7" fmla="*/ 551543 h 551543"/>
              <a:gd name="connsiteX8" fmla="*/ 4062692 w 4553857"/>
              <a:gd name="connsiteY8" fmla="*/ 551543 h 551543"/>
              <a:gd name="connsiteX9" fmla="*/ 4553857 w 4553857"/>
              <a:gd name="connsiteY9" fmla="*/ 275772 h 551543"/>
              <a:gd name="connsiteX10" fmla="*/ 4062692 w 4553857"/>
              <a:gd name="connsiteY10" fmla="*/ 0 h 5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53857" h="551543">
                <a:moveTo>
                  <a:pt x="4062692" y="0"/>
                </a:moveTo>
                <a:lnTo>
                  <a:pt x="2946400" y="0"/>
                </a:lnTo>
                <a:lnTo>
                  <a:pt x="1607457" y="0"/>
                </a:lnTo>
                <a:lnTo>
                  <a:pt x="491165" y="0"/>
                </a:lnTo>
                <a:cubicBezTo>
                  <a:pt x="219802" y="0"/>
                  <a:pt x="0" y="123491"/>
                  <a:pt x="0" y="275772"/>
                </a:cubicBezTo>
                <a:cubicBezTo>
                  <a:pt x="0" y="428053"/>
                  <a:pt x="219802" y="551543"/>
                  <a:pt x="491165" y="551543"/>
                </a:cubicBezTo>
                <a:lnTo>
                  <a:pt x="1607457" y="551543"/>
                </a:lnTo>
                <a:lnTo>
                  <a:pt x="2946400" y="551543"/>
                </a:lnTo>
                <a:lnTo>
                  <a:pt x="4062692" y="551543"/>
                </a:lnTo>
                <a:cubicBezTo>
                  <a:pt x="4334056" y="551543"/>
                  <a:pt x="4553857" y="428053"/>
                  <a:pt x="4553857" y="275772"/>
                </a:cubicBezTo>
                <a:cubicBezTo>
                  <a:pt x="4553857" y="123491"/>
                  <a:pt x="4334056" y="0"/>
                  <a:pt x="406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รูปแบบอิสระ: รูปร่าง 21">
            <a:extLst>
              <a:ext uri="{FF2B5EF4-FFF2-40B4-BE49-F238E27FC236}">
                <a16:creationId xmlns:a16="http://schemas.microsoft.com/office/drawing/2014/main" id="{C8880FAC-C768-4654-B2B6-8C9A815CF370}"/>
              </a:ext>
            </a:extLst>
          </p:cNvPr>
          <p:cNvSpPr/>
          <p:nvPr/>
        </p:nvSpPr>
        <p:spPr>
          <a:xfrm flipH="1">
            <a:off x="1960421" y="2699657"/>
            <a:ext cx="4439381" cy="609600"/>
          </a:xfrm>
          <a:custGeom>
            <a:avLst/>
            <a:gdLst>
              <a:gd name="connsiteX0" fmla="*/ 4062692 w 4553857"/>
              <a:gd name="connsiteY0" fmla="*/ 0 h 551543"/>
              <a:gd name="connsiteX1" fmla="*/ 2946400 w 4553857"/>
              <a:gd name="connsiteY1" fmla="*/ 0 h 551543"/>
              <a:gd name="connsiteX2" fmla="*/ 1607457 w 4553857"/>
              <a:gd name="connsiteY2" fmla="*/ 0 h 551543"/>
              <a:gd name="connsiteX3" fmla="*/ 491165 w 4553857"/>
              <a:gd name="connsiteY3" fmla="*/ 0 h 551543"/>
              <a:gd name="connsiteX4" fmla="*/ 0 w 4553857"/>
              <a:gd name="connsiteY4" fmla="*/ 275772 h 551543"/>
              <a:gd name="connsiteX5" fmla="*/ 491165 w 4553857"/>
              <a:gd name="connsiteY5" fmla="*/ 551543 h 551543"/>
              <a:gd name="connsiteX6" fmla="*/ 1607457 w 4553857"/>
              <a:gd name="connsiteY6" fmla="*/ 551543 h 551543"/>
              <a:gd name="connsiteX7" fmla="*/ 2946400 w 4553857"/>
              <a:gd name="connsiteY7" fmla="*/ 551543 h 551543"/>
              <a:gd name="connsiteX8" fmla="*/ 4062692 w 4553857"/>
              <a:gd name="connsiteY8" fmla="*/ 551543 h 551543"/>
              <a:gd name="connsiteX9" fmla="*/ 4553857 w 4553857"/>
              <a:gd name="connsiteY9" fmla="*/ 275772 h 551543"/>
              <a:gd name="connsiteX10" fmla="*/ 4062692 w 4553857"/>
              <a:gd name="connsiteY10" fmla="*/ 0 h 5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53857" h="551543">
                <a:moveTo>
                  <a:pt x="4062692" y="0"/>
                </a:moveTo>
                <a:lnTo>
                  <a:pt x="2946400" y="0"/>
                </a:lnTo>
                <a:lnTo>
                  <a:pt x="1607457" y="0"/>
                </a:lnTo>
                <a:lnTo>
                  <a:pt x="491165" y="0"/>
                </a:lnTo>
                <a:cubicBezTo>
                  <a:pt x="219802" y="0"/>
                  <a:pt x="0" y="123491"/>
                  <a:pt x="0" y="275772"/>
                </a:cubicBezTo>
                <a:cubicBezTo>
                  <a:pt x="0" y="428053"/>
                  <a:pt x="219802" y="551543"/>
                  <a:pt x="491165" y="551543"/>
                </a:cubicBezTo>
                <a:lnTo>
                  <a:pt x="1607457" y="551543"/>
                </a:lnTo>
                <a:lnTo>
                  <a:pt x="2946400" y="551543"/>
                </a:lnTo>
                <a:lnTo>
                  <a:pt x="4062692" y="551543"/>
                </a:lnTo>
                <a:cubicBezTo>
                  <a:pt x="4334056" y="551543"/>
                  <a:pt x="4553857" y="428053"/>
                  <a:pt x="4553857" y="275772"/>
                </a:cubicBezTo>
                <a:cubicBezTo>
                  <a:pt x="4553857" y="123491"/>
                  <a:pt x="4334056" y="0"/>
                  <a:pt x="406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รูปแบบอิสระ: รูปร่าง 22">
            <a:extLst>
              <a:ext uri="{FF2B5EF4-FFF2-40B4-BE49-F238E27FC236}">
                <a16:creationId xmlns:a16="http://schemas.microsoft.com/office/drawing/2014/main" id="{5C76C687-FDB6-4A5C-B4F1-59EF6D6951C1}"/>
              </a:ext>
            </a:extLst>
          </p:cNvPr>
          <p:cNvSpPr/>
          <p:nvPr/>
        </p:nvSpPr>
        <p:spPr>
          <a:xfrm flipH="1">
            <a:off x="8199341" y="4683394"/>
            <a:ext cx="1063595" cy="369333"/>
          </a:xfrm>
          <a:custGeom>
            <a:avLst/>
            <a:gdLst>
              <a:gd name="connsiteX0" fmla="*/ 4062692 w 4553857"/>
              <a:gd name="connsiteY0" fmla="*/ 0 h 551543"/>
              <a:gd name="connsiteX1" fmla="*/ 2946400 w 4553857"/>
              <a:gd name="connsiteY1" fmla="*/ 0 h 551543"/>
              <a:gd name="connsiteX2" fmla="*/ 1607457 w 4553857"/>
              <a:gd name="connsiteY2" fmla="*/ 0 h 551543"/>
              <a:gd name="connsiteX3" fmla="*/ 491165 w 4553857"/>
              <a:gd name="connsiteY3" fmla="*/ 0 h 551543"/>
              <a:gd name="connsiteX4" fmla="*/ 0 w 4553857"/>
              <a:gd name="connsiteY4" fmla="*/ 275772 h 551543"/>
              <a:gd name="connsiteX5" fmla="*/ 491165 w 4553857"/>
              <a:gd name="connsiteY5" fmla="*/ 551543 h 551543"/>
              <a:gd name="connsiteX6" fmla="*/ 1607457 w 4553857"/>
              <a:gd name="connsiteY6" fmla="*/ 551543 h 551543"/>
              <a:gd name="connsiteX7" fmla="*/ 2946400 w 4553857"/>
              <a:gd name="connsiteY7" fmla="*/ 551543 h 551543"/>
              <a:gd name="connsiteX8" fmla="*/ 4062692 w 4553857"/>
              <a:gd name="connsiteY8" fmla="*/ 551543 h 551543"/>
              <a:gd name="connsiteX9" fmla="*/ 4553857 w 4553857"/>
              <a:gd name="connsiteY9" fmla="*/ 275772 h 551543"/>
              <a:gd name="connsiteX10" fmla="*/ 4062692 w 4553857"/>
              <a:gd name="connsiteY10" fmla="*/ 0 h 5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53857" h="551543">
                <a:moveTo>
                  <a:pt x="4062692" y="0"/>
                </a:moveTo>
                <a:lnTo>
                  <a:pt x="2946400" y="0"/>
                </a:lnTo>
                <a:lnTo>
                  <a:pt x="1607457" y="0"/>
                </a:lnTo>
                <a:lnTo>
                  <a:pt x="491165" y="0"/>
                </a:lnTo>
                <a:cubicBezTo>
                  <a:pt x="219802" y="0"/>
                  <a:pt x="0" y="123491"/>
                  <a:pt x="0" y="275772"/>
                </a:cubicBezTo>
                <a:cubicBezTo>
                  <a:pt x="0" y="428053"/>
                  <a:pt x="219802" y="551543"/>
                  <a:pt x="491165" y="551543"/>
                </a:cubicBezTo>
                <a:lnTo>
                  <a:pt x="1607457" y="551543"/>
                </a:lnTo>
                <a:lnTo>
                  <a:pt x="2946400" y="551543"/>
                </a:lnTo>
                <a:lnTo>
                  <a:pt x="4062692" y="551543"/>
                </a:lnTo>
                <a:cubicBezTo>
                  <a:pt x="4334056" y="551543"/>
                  <a:pt x="4553857" y="428053"/>
                  <a:pt x="4553857" y="275772"/>
                </a:cubicBezTo>
                <a:cubicBezTo>
                  <a:pt x="4553857" y="123491"/>
                  <a:pt x="4334056" y="0"/>
                  <a:pt x="4062692" y="0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rgbClr val="6633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E67A4920-59C0-44CD-B65C-F2B0A8CF02C7}"/>
              </a:ext>
            </a:extLst>
          </p:cNvPr>
          <p:cNvSpPr txBox="1"/>
          <p:nvPr/>
        </p:nvSpPr>
        <p:spPr>
          <a:xfrm>
            <a:off x="2148114" y="1789276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Background Music</a:t>
            </a: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A40EB05C-FFC2-4642-9FE3-219FE5D08751}"/>
              </a:ext>
            </a:extLst>
          </p:cNvPr>
          <p:cNvSpPr txBox="1"/>
          <p:nvPr/>
        </p:nvSpPr>
        <p:spPr>
          <a:xfrm>
            <a:off x="2148114" y="2819791"/>
            <a:ext cx="167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Sound Effect</a:t>
            </a:r>
          </a:p>
        </p:txBody>
      </p:sp>
      <p:sp>
        <p:nvSpPr>
          <p:cNvPr id="30" name="รูปแบบอิสระ: รูปร่าง 29">
            <a:extLst>
              <a:ext uri="{FF2B5EF4-FFF2-40B4-BE49-F238E27FC236}">
                <a16:creationId xmlns:a16="http://schemas.microsoft.com/office/drawing/2014/main" id="{E0B50CE7-E5CA-4154-B850-563074AE120E}"/>
              </a:ext>
            </a:extLst>
          </p:cNvPr>
          <p:cNvSpPr/>
          <p:nvPr/>
        </p:nvSpPr>
        <p:spPr>
          <a:xfrm flipH="1">
            <a:off x="9567223" y="6056617"/>
            <a:ext cx="1842322" cy="481428"/>
          </a:xfrm>
          <a:custGeom>
            <a:avLst/>
            <a:gdLst>
              <a:gd name="connsiteX0" fmla="*/ 4062692 w 4553857"/>
              <a:gd name="connsiteY0" fmla="*/ 0 h 551543"/>
              <a:gd name="connsiteX1" fmla="*/ 2946400 w 4553857"/>
              <a:gd name="connsiteY1" fmla="*/ 0 h 551543"/>
              <a:gd name="connsiteX2" fmla="*/ 1607457 w 4553857"/>
              <a:gd name="connsiteY2" fmla="*/ 0 h 551543"/>
              <a:gd name="connsiteX3" fmla="*/ 491165 w 4553857"/>
              <a:gd name="connsiteY3" fmla="*/ 0 h 551543"/>
              <a:gd name="connsiteX4" fmla="*/ 0 w 4553857"/>
              <a:gd name="connsiteY4" fmla="*/ 275772 h 551543"/>
              <a:gd name="connsiteX5" fmla="*/ 491165 w 4553857"/>
              <a:gd name="connsiteY5" fmla="*/ 551543 h 551543"/>
              <a:gd name="connsiteX6" fmla="*/ 1607457 w 4553857"/>
              <a:gd name="connsiteY6" fmla="*/ 551543 h 551543"/>
              <a:gd name="connsiteX7" fmla="*/ 2946400 w 4553857"/>
              <a:gd name="connsiteY7" fmla="*/ 551543 h 551543"/>
              <a:gd name="connsiteX8" fmla="*/ 4062692 w 4553857"/>
              <a:gd name="connsiteY8" fmla="*/ 551543 h 551543"/>
              <a:gd name="connsiteX9" fmla="*/ 4553857 w 4553857"/>
              <a:gd name="connsiteY9" fmla="*/ 275772 h 551543"/>
              <a:gd name="connsiteX10" fmla="*/ 4062692 w 4553857"/>
              <a:gd name="connsiteY10" fmla="*/ 0 h 5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53857" h="551543">
                <a:moveTo>
                  <a:pt x="4062692" y="0"/>
                </a:moveTo>
                <a:lnTo>
                  <a:pt x="2946400" y="0"/>
                </a:lnTo>
                <a:lnTo>
                  <a:pt x="1607457" y="0"/>
                </a:lnTo>
                <a:lnTo>
                  <a:pt x="491165" y="0"/>
                </a:lnTo>
                <a:cubicBezTo>
                  <a:pt x="219802" y="0"/>
                  <a:pt x="0" y="123491"/>
                  <a:pt x="0" y="275772"/>
                </a:cubicBezTo>
                <a:cubicBezTo>
                  <a:pt x="0" y="428053"/>
                  <a:pt x="219802" y="551543"/>
                  <a:pt x="491165" y="551543"/>
                </a:cubicBezTo>
                <a:lnTo>
                  <a:pt x="1607457" y="551543"/>
                </a:lnTo>
                <a:lnTo>
                  <a:pt x="2946400" y="551543"/>
                </a:lnTo>
                <a:lnTo>
                  <a:pt x="4062692" y="551543"/>
                </a:lnTo>
                <a:cubicBezTo>
                  <a:pt x="4334056" y="551543"/>
                  <a:pt x="4553857" y="428053"/>
                  <a:pt x="4553857" y="275772"/>
                </a:cubicBezTo>
                <a:cubicBezTo>
                  <a:pt x="4553857" y="123491"/>
                  <a:pt x="4334056" y="0"/>
                  <a:pt x="4062692" y="0"/>
                </a:cubicBezTo>
                <a:close/>
              </a:path>
            </a:pathLst>
          </a:custGeom>
          <a:solidFill>
            <a:srgbClr val="B2D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รูปแบบอิสระ: รูปร่าง 34">
            <a:extLst>
              <a:ext uri="{FF2B5EF4-FFF2-40B4-BE49-F238E27FC236}">
                <a16:creationId xmlns:a16="http://schemas.microsoft.com/office/drawing/2014/main" id="{611BA8A5-654E-4261-893B-2388CB4B56EA}"/>
              </a:ext>
            </a:extLst>
          </p:cNvPr>
          <p:cNvSpPr/>
          <p:nvPr/>
        </p:nvSpPr>
        <p:spPr>
          <a:xfrm flipH="1">
            <a:off x="7433321" y="6056617"/>
            <a:ext cx="1842322" cy="481428"/>
          </a:xfrm>
          <a:custGeom>
            <a:avLst/>
            <a:gdLst>
              <a:gd name="connsiteX0" fmla="*/ 4062692 w 4553857"/>
              <a:gd name="connsiteY0" fmla="*/ 0 h 551543"/>
              <a:gd name="connsiteX1" fmla="*/ 2946400 w 4553857"/>
              <a:gd name="connsiteY1" fmla="*/ 0 h 551543"/>
              <a:gd name="connsiteX2" fmla="*/ 1607457 w 4553857"/>
              <a:gd name="connsiteY2" fmla="*/ 0 h 551543"/>
              <a:gd name="connsiteX3" fmla="*/ 491165 w 4553857"/>
              <a:gd name="connsiteY3" fmla="*/ 0 h 551543"/>
              <a:gd name="connsiteX4" fmla="*/ 0 w 4553857"/>
              <a:gd name="connsiteY4" fmla="*/ 275772 h 551543"/>
              <a:gd name="connsiteX5" fmla="*/ 491165 w 4553857"/>
              <a:gd name="connsiteY5" fmla="*/ 551543 h 551543"/>
              <a:gd name="connsiteX6" fmla="*/ 1607457 w 4553857"/>
              <a:gd name="connsiteY6" fmla="*/ 551543 h 551543"/>
              <a:gd name="connsiteX7" fmla="*/ 2946400 w 4553857"/>
              <a:gd name="connsiteY7" fmla="*/ 551543 h 551543"/>
              <a:gd name="connsiteX8" fmla="*/ 4062692 w 4553857"/>
              <a:gd name="connsiteY8" fmla="*/ 551543 h 551543"/>
              <a:gd name="connsiteX9" fmla="*/ 4553857 w 4553857"/>
              <a:gd name="connsiteY9" fmla="*/ 275772 h 551543"/>
              <a:gd name="connsiteX10" fmla="*/ 4062692 w 4553857"/>
              <a:gd name="connsiteY10" fmla="*/ 0 h 5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53857" h="551543">
                <a:moveTo>
                  <a:pt x="4062692" y="0"/>
                </a:moveTo>
                <a:lnTo>
                  <a:pt x="2946400" y="0"/>
                </a:lnTo>
                <a:lnTo>
                  <a:pt x="1607457" y="0"/>
                </a:lnTo>
                <a:lnTo>
                  <a:pt x="491165" y="0"/>
                </a:lnTo>
                <a:cubicBezTo>
                  <a:pt x="219802" y="0"/>
                  <a:pt x="0" y="123491"/>
                  <a:pt x="0" y="275772"/>
                </a:cubicBezTo>
                <a:cubicBezTo>
                  <a:pt x="0" y="428053"/>
                  <a:pt x="219802" y="551543"/>
                  <a:pt x="491165" y="551543"/>
                </a:cubicBezTo>
                <a:lnTo>
                  <a:pt x="1607457" y="551543"/>
                </a:lnTo>
                <a:lnTo>
                  <a:pt x="2946400" y="551543"/>
                </a:lnTo>
                <a:lnTo>
                  <a:pt x="4062692" y="551543"/>
                </a:lnTo>
                <a:cubicBezTo>
                  <a:pt x="4334056" y="551543"/>
                  <a:pt x="4553857" y="428053"/>
                  <a:pt x="4553857" y="275772"/>
                </a:cubicBezTo>
                <a:cubicBezTo>
                  <a:pt x="4553857" y="123491"/>
                  <a:pt x="4334056" y="0"/>
                  <a:pt x="4062692" y="0"/>
                </a:cubicBezTo>
                <a:close/>
              </a:path>
            </a:pathLst>
          </a:custGeom>
          <a:solidFill>
            <a:srgbClr val="B2D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F4CF64F0-7558-42BD-B755-B4FF0FCE5569}"/>
              </a:ext>
            </a:extLst>
          </p:cNvPr>
          <p:cNvSpPr txBox="1"/>
          <p:nvPr/>
        </p:nvSpPr>
        <p:spPr>
          <a:xfrm>
            <a:off x="9766422" y="6112665"/>
            <a:ext cx="144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Agreement</a:t>
            </a: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C483ABB9-26FE-467C-A9D3-887CE7A66665}"/>
              </a:ext>
            </a:extLst>
          </p:cNvPr>
          <p:cNvSpPr txBox="1"/>
          <p:nvPr/>
        </p:nvSpPr>
        <p:spPr>
          <a:xfrm>
            <a:off x="7795699" y="6118690"/>
            <a:ext cx="111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Coupon</a:t>
            </a: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18BAFD68-AA02-41F6-B270-EAC01C44A817}"/>
              </a:ext>
            </a:extLst>
          </p:cNvPr>
          <p:cNvSpPr txBox="1"/>
          <p:nvPr/>
        </p:nvSpPr>
        <p:spPr>
          <a:xfrm>
            <a:off x="8424752" y="470840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90CC55E9-2E79-4085-81A2-9F842535B465}"/>
              </a:ext>
            </a:extLst>
          </p:cNvPr>
          <p:cNvSpPr txBox="1"/>
          <p:nvPr/>
        </p:nvSpPr>
        <p:spPr>
          <a:xfrm>
            <a:off x="3473276" y="685576"/>
            <a:ext cx="17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setting</a:t>
            </a:r>
          </a:p>
        </p:txBody>
      </p:sp>
      <p:pic>
        <p:nvPicPr>
          <p:cNvPr id="38" name="รูปภาพ 37">
            <a:extLst>
              <a:ext uri="{FF2B5EF4-FFF2-40B4-BE49-F238E27FC236}">
                <a16:creationId xmlns:a16="http://schemas.microsoft.com/office/drawing/2014/main" id="{F5683EE8-F5DE-4B12-A3FE-B3CA3516D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56" y="771108"/>
            <a:ext cx="474103" cy="497090"/>
          </a:xfrm>
          <a:prstGeom prst="rect">
            <a:avLst/>
          </a:prstGeom>
        </p:spPr>
      </p:pic>
      <p:sp>
        <p:nvSpPr>
          <p:cNvPr id="24" name="รูปแบบอิสระ: รูปร่าง 23">
            <a:extLst>
              <a:ext uri="{FF2B5EF4-FFF2-40B4-BE49-F238E27FC236}">
                <a16:creationId xmlns:a16="http://schemas.microsoft.com/office/drawing/2014/main" id="{93805DAA-3C52-4FF4-86D8-C7A90C401E54}"/>
              </a:ext>
            </a:extLst>
          </p:cNvPr>
          <p:cNvSpPr/>
          <p:nvPr/>
        </p:nvSpPr>
        <p:spPr>
          <a:xfrm flipH="1">
            <a:off x="7280020" y="5398030"/>
            <a:ext cx="1063595" cy="369333"/>
          </a:xfrm>
          <a:custGeom>
            <a:avLst/>
            <a:gdLst>
              <a:gd name="connsiteX0" fmla="*/ 4062692 w 4553857"/>
              <a:gd name="connsiteY0" fmla="*/ 0 h 551543"/>
              <a:gd name="connsiteX1" fmla="*/ 2946400 w 4553857"/>
              <a:gd name="connsiteY1" fmla="*/ 0 h 551543"/>
              <a:gd name="connsiteX2" fmla="*/ 1607457 w 4553857"/>
              <a:gd name="connsiteY2" fmla="*/ 0 h 551543"/>
              <a:gd name="connsiteX3" fmla="*/ 491165 w 4553857"/>
              <a:gd name="connsiteY3" fmla="*/ 0 h 551543"/>
              <a:gd name="connsiteX4" fmla="*/ 0 w 4553857"/>
              <a:gd name="connsiteY4" fmla="*/ 275772 h 551543"/>
              <a:gd name="connsiteX5" fmla="*/ 491165 w 4553857"/>
              <a:gd name="connsiteY5" fmla="*/ 551543 h 551543"/>
              <a:gd name="connsiteX6" fmla="*/ 1607457 w 4553857"/>
              <a:gd name="connsiteY6" fmla="*/ 551543 h 551543"/>
              <a:gd name="connsiteX7" fmla="*/ 2946400 w 4553857"/>
              <a:gd name="connsiteY7" fmla="*/ 551543 h 551543"/>
              <a:gd name="connsiteX8" fmla="*/ 4062692 w 4553857"/>
              <a:gd name="connsiteY8" fmla="*/ 551543 h 551543"/>
              <a:gd name="connsiteX9" fmla="*/ 4553857 w 4553857"/>
              <a:gd name="connsiteY9" fmla="*/ 275772 h 551543"/>
              <a:gd name="connsiteX10" fmla="*/ 4062692 w 4553857"/>
              <a:gd name="connsiteY10" fmla="*/ 0 h 5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53857" h="551543">
                <a:moveTo>
                  <a:pt x="4062692" y="0"/>
                </a:moveTo>
                <a:lnTo>
                  <a:pt x="2946400" y="0"/>
                </a:lnTo>
                <a:lnTo>
                  <a:pt x="1607457" y="0"/>
                </a:lnTo>
                <a:lnTo>
                  <a:pt x="491165" y="0"/>
                </a:lnTo>
                <a:cubicBezTo>
                  <a:pt x="219802" y="0"/>
                  <a:pt x="0" y="123491"/>
                  <a:pt x="0" y="275772"/>
                </a:cubicBezTo>
                <a:cubicBezTo>
                  <a:pt x="0" y="428053"/>
                  <a:pt x="219802" y="551543"/>
                  <a:pt x="491165" y="551543"/>
                </a:cubicBezTo>
                <a:lnTo>
                  <a:pt x="1607457" y="551543"/>
                </a:lnTo>
                <a:lnTo>
                  <a:pt x="2946400" y="551543"/>
                </a:lnTo>
                <a:lnTo>
                  <a:pt x="4062692" y="551543"/>
                </a:lnTo>
                <a:cubicBezTo>
                  <a:pt x="4334056" y="551543"/>
                  <a:pt x="4553857" y="428053"/>
                  <a:pt x="4553857" y="275772"/>
                </a:cubicBezTo>
                <a:cubicBezTo>
                  <a:pt x="4553857" y="123491"/>
                  <a:pt x="4334056" y="0"/>
                  <a:pt x="4062692" y="0"/>
                </a:cubicBezTo>
                <a:close/>
              </a:path>
            </a:pathLst>
          </a:custGeom>
          <a:solidFill>
            <a:srgbClr val="878787"/>
          </a:solidFill>
          <a:ln w="28575">
            <a:solidFill>
              <a:srgbClr val="53524F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D02B262E-2D2B-4B8E-9DBD-3D75B43070FF}"/>
              </a:ext>
            </a:extLst>
          </p:cNvPr>
          <p:cNvSpPr txBox="1"/>
          <p:nvPr/>
        </p:nvSpPr>
        <p:spPr>
          <a:xfrm>
            <a:off x="7500841" y="539803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51131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9E9E77F3-9C35-442C-88BB-6F9CCDF1BE6F}"/>
              </a:ext>
            </a:extLst>
          </p:cNvPr>
          <p:cNvSpPr/>
          <p:nvPr/>
        </p:nvSpPr>
        <p:spPr>
          <a:xfrm>
            <a:off x="255344" y="173315"/>
            <a:ext cx="11789924" cy="76562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598465E-3239-4286-8CE2-44C232227624}"/>
              </a:ext>
            </a:extLst>
          </p:cNvPr>
          <p:cNvSpPr txBox="1"/>
          <p:nvPr/>
        </p:nvSpPr>
        <p:spPr>
          <a:xfrm>
            <a:off x="3122503" y="649347"/>
            <a:ext cx="5946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Enter your code here.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รูปแบบอิสระ: รูปร่าง 5">
            <a:extLst>
              <a:ext uri="{FF2B5EF4-FFF2-40B4-BE49-F238E27FC236}">
                <a16:creationId xmlns:a16="http://schemas.microsoft.com/office/drawing/2014/main" id="{6DCC65EB-E7AB-44FB-B7EA-CDAEA5E382D4}"/>
              </a:ext>
            </a:extLst>
          </p:cNvPr>
          <p:cNvSpPr/>
          <p:nvPr/>
        </p:nvSpPr>
        <p:spPr>
          <a:xfrm flipH="1">
            <a:off x="12859486" y="1170401"/>
            <a:ext cx="3332341" cy="842144"/>
          </a:xfrm>
          <a:custGeom>
            <a:avLst/>
            <a:gdLst>
              <a:gd name="connsiteX0" fmla="*/ 5195340 w 5773883"/>
              <a:gd name="connsiteY0" fmla="*/ 0 h 1371600"/>
              <a:gd name="connsiteX1" fmla="*/ 3470564 w 5773883"/>
              <a:gd name="connsiteY1" fmla="*/ 0 h 1371600"/>
              <a:gd name="connsiteX2" fmla="*/ 2303319 w 5773883"/>
              <a:gd name="connsiteY2" fmla="*/ 0 h 1371600"/>
              <a:gd name="connsiteX3" fmla="*/ 578543 w 5773883"/>
              <a:gd name="connsiteY3" fmla="*/ 0 h 1371600"/>
              <a:gd name="connsiteX4" fmla="*/ 0 w 5773883"/>
              <a:gd name="connsiteY4" fmla="*/ 685800 h 1371600"/>
              <a:gd name="connsiteX5" fmla="*/ 578543 w 5773883"/>
              <a:gd name="connsiteY5" fmla="*/ 1371600 h 1371600"/>
              <a:gd name="connsiteX6" fmla="*/ 2303319 w 5773883"/>
              <a:gd name="connsiteY6" fmla="*/ 1371600 h 1371600"/>
              <a:gd name="connsiteX7" fmla="*/ 3470564 w 5773883"/>
              <a:gd name="connsiteY7" fmla="*/ 1371600 h 1371600"/>
              <a:gd name="connsiteX8" fmla="*/ 5195340 w 5773883"/>
              <a:gd name="connsiteY8" fmla="*/ 1371600 h 1371600"/>
              <a:gd name="connsiteX9" fmla="*/ 5773883 w 5773883"/>
              <a:gd name="connsiteY9" fmla="*/ 685800 h 1371600"/>
              <a:gd name="connsiteX10" fmla="*/ 5195340 w 5773883"/>
              <a:gd name="connsiteY10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73883" h="1371600">
                <a:moveTo>
                  <a:pt x="5195340" y="0"/>
                </a:moveTo>
                <a:lnTo>
                  <a:pt x="3470564" y="0"/>
                </a:lnTo>
                <a:lnTo>
                  <a:pt x="2303319" y="0"/>
                </a:lnTo>
                <a:lnTo>
                  <a:pt x="578543" y="0"/>
                </a:lnTo>
                <a:cubicBezTo>
                  <a:pt x="258904" y="0"/>
                  <a:pt x="0" y="307101"/>
                  <a:pt x="0" y="685800"/>
                </a:cubicBezTo>
                <a:cubicBezTo>
                  <a:pt x="0" y="1064499"/>
                  <a:pt x="258904" y="1371600"/>
                  <a:pt x="578543" y="1371600"/>
                </a:cubicBezTo>
                <a:lnTo>
                  <a:pt x="2303319" y="1371600"/>
                </a:lnTo>
                <a:lnTo>
                  <a:pt x="3470564" y="1371600"/>
                </a:lnTo>
                <a:lnTo>
                  <a:pt x="5195340" y="1371600"/>
                </a:lnTo>
                <a:cubicBezTo>
                  <a:pt x="5514979" y="1371600"/>
                  <a:pt x="5773883" y="1064499"/>
                  <a:pt x="5773883" y="685800"/>
                </a:cubicBezTo>
                <a:cubicBezTo>
                  <a:pt x="5773883" y="307101"/>
                  <a:pt x="5514979" y="0"/>
                  <a:pt x="5195340" y="0"/>
                </a:cubicBezTo>
                <a:close/>
              </a:path>
            </a:pathLst>
          </a:custGeom>
          <a:solidFill>
            <a:srgbClr val="0093C7"/>
          </a:solidFill>
          <a:ln w="57150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5202BDF-0BEC-437F-8E75-B3C257867B16}"/>
              </a:ext>
            </a:extLst>
          </p:cNvPr>
          <p:cNvSpPr txBox="1"/>
          <p:nvPr/>
        </p:nvSpPr>
        <p:spPr>
          <a:xfrm>
            <a:off x="13368292" y="1299086"/>
            <a:ext cx="2314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Complete</a:t>
            </a: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74CFB123-790A-4878-92E3-FCB745556E0F}"/>
              </a:ext>
            </a:extLst>
          </p:cNvPr>
          <p:cNvSpPr/>
          <p:nvPr/>
        </p:nvSpPr>
        <p:spPr>
          <a:xfrm>
            <a:off x="201038" y="4831011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254029A9-029A-40AC-AA07-46DCC85CA287}"/>
              </a:ext>
            </a:extLst>
          </p:cNvPr>
          <p:cNvSpPr/>
          <p:nvPr/>
        </p:nvSpPr>
        <p:spPr>
          <a:xfrm>
            <a:off x="1093422" y="4831011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5E17D059-5D25-4B78-8353-44F5774B393C}"/>
              </a:ext>
            </a:extLst>
          </p:cNvPr>
          <p:cNvSpPr/>
          <p:nvPr/>
        </p:nvSpPr>
        <p:spPr>
          <a:xfrm>
            <a:off x="1941309" y="4831012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9DA98D9D-C480-422B-9352-F21FDDA799AF}"/>
              </a:ext>
            </a:extLst>
          </p:cNvPr>
          <p:cNvSpPr/>
          <p:nvPr/>
        </p:nvSpPr>
        <p:spPr>
          <a:xfrm>
            <a:off x="2747415" y="4831012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E5FA9EC6-DD10-48A8-BB3F-4AB7D0D965F3}"/>
              </a:ext>
            </a:extLst>
          </p:cNvPr>
          <p:cNvSpPr/>
          <p:nvPr/>
        </p:nvSpPr>
        <p:spPr>
          <a:xfrm>
            <a:off x="3695535" y="4831011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9BF60047-9FB9-4F7D-931B-B5904EEE813A}"/>
              </a:ext>
            </a:extLst>
          </p:cNvPr>
          <p:cNvSpPr/>
          <p:nvPr/>
        </p:nvSpPr>
        <p:spPr>
          <a:xfrm>
            <a:off x="4648096" y="4827966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37CCCA52-4D00-47B4-94B4-730698A6782C}"/>
              </a:ext>
            </a:extLst>
          </p:cNvPr>
          <p:cNvSpPr/>
          <p:nvPr/>
        </p:nvSpPr>
        <p:spPr>
          <a:xfrm>
            <a:off x="5582911" y="4846168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79BD4433-2B9A-46C8-8C1A-B2B39595111F}"/>
              </a:ext>
            </a:extLst>
          </p:cNvPr>
          <p:cNvSpPr/>
          <p:nvPr/>
        </p:nvSpPr>
        <p:spPr>
          <a:xfrm>
            <a:off x="6466703" y="4846168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0BC3181A-EAED-468B-9AA7-81C30C1D1008}"/>
              </a:ext>
            </a:extLst>
          </p:cNvPr>
          <p:cNvSpPr/>
          <p:nvPr/>
        </p:nvSpPr>
        <p:spPr>
          <a:xfrm>
            <a:off x="7448907" y="4831011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05759D36-8B5F-45AF-926F-0C5268456E79}"/>
              </a:ext>
            </a:extLst>
          </p:cNvPr>
          <p:cNvSpPr/>
          <p:nvPr/>
        </p:nvSpPr>
        <p:spPr>
          <a:xfrm>
            <a:off x="8495336" y="4830710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E203EB6F-62BF-4BFF-B4E8-6B359C5D9263}"/>
              </a:ext>
            </a:extLst>
          </p:cNvPr>
          <p:cNvSpPr/>
          <p:nvPr/>
        </p:nvSpPr>
        <p:spPr>
          <a:xfrm>
            <a:off x="10411416" y="4823242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29604603-DD8A-4537-9749-FFD536B619B6}"/>
              </a:ext>
            </a:extLst>
          </p:cNvPr>
          <p:cNvSpPr/>
          <p:nvPr/>
        </p:nvSpPr>
        <p:spPr>
          <a:xfrm>
            <a:off x="11358850" y="4846168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สี่เหลี่ยมผืนผ้า: มุมมน 21">
            <a:extLst>
              <a:ext uri="{FF2B5EF4-FFF2-40B4-BE49-F238E27FC236}">
                <a16:creationId xmlns:a16="http://schemas.microsoft.com/office/drawing/2014/main" id="{579CD099-4F32-4900-A1E7-B5E734BA3D7B}"/>
              </a:ext>
            </a:extLst>
          </p:cNvPr>
          <p:cNvSpPr/>
          <p:nvPr/>
        </p:nvSpPr>
        <p:spPr>
          <a:xfrm>
            <a:off x="9477540" y="4827966"/>
            <a:ext cx="659218" cy="128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A81C09A6-29D4-48E9-B973-340FCA96AF4D}"/>
              </a:ext>
            </a:extLst>
          </p:cNvPr>
          <p:cNvSpPr txBox="1"/>
          <p:nvPr/>
        </p:nvSpPr>
        <p:spPr>
          <a:xfrm>
            <a:off x="1093422" y="5562322"/>
            <a:ext cx="104127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Coupons with limited validity periods can only be used before their expiration 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coupon code can only be entered once. Coupons are not reusable.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inquiries about coupons, please see the Help page inside Cookie Runs settings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5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B5D1F9FF-74E4-40F2-B8D6-422AFDE42C2C}"/>
              </a:ext>
            </a:extLst>
          </p:cNvPr>
          <p:cNvSpPr/>
          <p:nvPr/>
        </p:nvSpPr>
        <p:spPr>
          <a:xfrm>
            <a:off x="0" y="0"/>
            <a:ext cx="12192000" cy="933450"/>
          </a:xfrm>
          <a:prstGeom prst="rect">
            <a:avLst/>
          </a:prstGeom>
          <a:solidFill>
            <a:srgbClr val="A5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49E2479D-4801-4FC3-A89F-B4C92AFCFF6D}"/>
              </a:ext>
            </a:extLst>
          </p:cNvPr>
          <p:cNvSpPr/>
          <p:nvPr/>
        </p:nvSpPr>
        <p:spPr>
          <a:xfrm>
            <a:off x="1762441" y="271912"/>
            <a:ext cx="8934450" cy="647700"/>
          </a:xfrm>
          <a:prstGeom prst="roundRect">
            <a:avLst/>
          </a:prstGeom>
          <a:solidFill>
            <a:srgbClr val="827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72B5C85-C793-434B-A0A8-4B69065F5E3A}"/>
              </a:ext>
            </a:extLst>
          </p:cNvPr>
          <p:cNvSpPr txBox="1"/>
          <p:nvPr/>
        </p:nvSpPr>
        <p:spPr>
          <a:xfrm>
            <a:off x="4038600" y="235892"/>
            <a:ext cx="451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Cookie – Runner – </a:t>
            </a:r>
            <a:r>
              <a:rPr lang="en-US" sz="2400" b="1" dirty="0" err="1"/>
              <a:t>Return.Coupon</a:t>
            </a:r>
            <a:endParaRPr lang="en-US" sz="2400" b="1" dirty="0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CC8A9E98-A344-4003-8E59-0B09E109C8D6}"/>
              </a:ext>
            </a:extLst>
          </p:cNvPr>
          <p:cNvSpPr/>
          <p:nvPr/>
        </p:nvSpPr>
        <p:spPr>
          <a:xfrm>
            <a:off x="3683424" y="396740"/>
            <a:ext cx="378036" cy="232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บล็อกส่วนโค้ง 17">
            <a:extLst>
              <a:ext uri="{FF2B5EF4-FFF2-40B4-BE49-F238E27FC236}">
                <a16:creationId xmlns:a16="http://schemas.microsoft.com/office/drawing/2014/main" id="{ABF699AC-8F23-45CB-853D-36BE3BB61CD3}"/>
              </a:ext>
            </a:extLst>
          </p:cNvPr>
          <p:cNvSpPr/>
          <p:nvPr/>
        </p:nvSpPr>
        <p:spPr>
          <a:xfrm>
            <a:off x="3683425" y="220710"/>
            <a:ext cx="378035" cy="370333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>
            <a:extLst>
              <a:ext uri="{FF2B5EF4-FFF2-40B4-BE49-F238E27FC236}">
                <a16:creationId xmlns:a16="http://schemas.microsoft.com/office/drawing/2014/main" id="{051E8B64-4E2E-454D-BFEC-D506C73FA9B3}"/>
              </a:ext>
            </a:extLst>
          </p:cNvPr>
          <p:cNvSpPr/>
          <p:nvPr/>
        </p:nvSpPr>
        <p:spPr>
          <a:xfrm>
            <a:off x="0" y="933450"/>
            <a:ext cx="12192000" cy="5924550"/>
          </a:xfrm>
          <a:prstGeom prst="rect">
            <a:avLst/>
          </a:prstGeom>
          <a:solidFill>
            <a:srgbClr val="E8E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รูปภาพ 24">
            <a:extLst>
              <a:ext uri="{FF2B5EF4-FFF2-40B4-BE49-F238E27FC236}">
                <a16:creationId xmlns:a16="http://schemas.microsoft.com/office/drawing/2014/main" id="{7EF22FA5-9FC3-4160-ABF9-586D9C83C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41" y="1076325"/>
            <a:ext cx="8667118" cy="5632737"/>
          </a:xfrm>
          <a:prstGeom prst="rect">
            <a:avLst/>
          </a:prstGeom>
        </p:spPr>
      </p:pic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598F1443-C0F1-4763-974E-4C8A570ED70B}"/>
              </a:ext>
            </a:extLst>
          </p:cNvPr>
          <p:cNvSpPr/>
          <p:nvPr/>
        </p:nvSpPr>
        <p:spPr>
          <a:xfrm>
            <a:off x="3030663" y="1187315"/>
            <a:ext cx="6130674" cy="31857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86565C77-7D9C-462A-9E79-3C74681D44F5}"/>
              </a:ext>
            </a:extLst>
          </p:cNvPr>
          <p:cNvSpPr txBox="1"/>
          <p:nvPr/>
        </p:nvSpPr>
        <p:spPr>
          <a:xfrm>
            <a:off x="3437061" y="1975544"/>
            <a:ext cx="5460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can enter each event once.</a:t>
            </a:r>
          </a:p>
        </p:txBody>
      </p:sp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E0FA0E7B-E8DB-4497-9EED-EB0EEE211F68}"/>
              </a:ext>
            </a:extLst>
          </p:cNvPr>
          <p:cNvSpPr/>
          <p:nvPr/>
        </p:nvSpPr>
        <p:spPr>
          <a:xfrm>
            <a:off x="3030663" y="3429000"/>
            <a:ext cx="613067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รูปแบบอิสระ: รูปร่าง 33">
            <a:extLst>
              <a:ext uri="{FF2B5EF4-FFF2-40B4-BE49-F238E27FC236}">
                <a16:creationId xmlns:a16="http://schemas.microsoft.com/office/drawing/2014/main" id="{3118AF16-D14F-42AE-8300-0976B900480C}"/>
              </a:ext>
            </a:extLst>
          </p:cNvPr>
          <p:cNvSpPr/>
          <p:nvPr/>
        </p:nvSpPr>
        <p:spPr>
          <a:xfrm>
            <a:off x="3030663" y="3444941"/>
            <a:ext cx="6130674" cy="957900"/>
          </a:xfrm>
          <a:custGeom>
            <a:avLst/>
            <a:gdLst>
              <a:gd name="connsiteX0" fmla="*/ 0 w 6130674"/>
              <a:gd name="connsiteY0" fmla="*/ 0 h 957900"/>
              <a:gd name="connsiteX1" fmla="*/ 6130674 w 6130674"/>
              <a:gd name="connsiteY1" fmla="*/ 0 h 957900"/>
              <a:gd name="connsiteX2" fmla="*/ 6130674 w 6130674"/>
              <a:gd name="connsiteY2" fmla="*/ 426932 h 957900"/>
              <a:gd name="connsiteX3" fmla="*/ 5599706 w 6130674"/>
              <a:gd name="connsiteY3" fmla="*/ 957900 h 957900"/>
              <a:gd name="connsiteX4" fmla="*/ 530968 w 6130674"/>
              <a:gd name="connsiteY4" fmla="*/ 957900 h 957900"/>
              <a:gd name="connsiteX5" fmla="*/ 0 w 6130674"/>
              <a:gd name="connsiteY5" fmla="*/ 426932 h 9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0674" h="957900">
                <a:moveTo>
                  <a:pt x="0" y="0"/>
                </a:moveTo>
                <a:lnTo>
                  <a:pt x="6130674" y="0"/>
                </a:lnTo>
                <a:lnTo>
                  <a:pt x="6130674" y="426932"/>
                </a:lnTo>
                <a:cubicBezTo>
                  <a:pt x="6130674" y="720178"/>
                  <a:pt x="5892952" y="957900"/>
                  <a:pt x="5599706" y="957900"/>
                </a:cubicBezTo>
                <a:lnTo>
                  <a:pt x="530968" y="957900"/>
                </a:lnTo>
                <a:cubicBezTo>
                  <a:pt x="237722" y="957900"/>
                  <a:pt x="0" y="720178"/>
                  <a:pt x="0" y="426932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297063BB-4F36-4D92-8D5A-6B76CA177089}"/>
              </a:ext>
            </a:extLst>
          </p:cNvPr>
          <p:cNvSpPr txBox="1"/>
          <p:nvPr/>
        </p:nvSpPr>
        <p:spPr>
          <a:xfrm>
            <a:off x="5680929" y="3573959"/>
            <a:ext cx="972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2B3E3"/>
                </a:solidFill>
              </a:rPr>
              <a:t>OK</a:t>
            </a:r>
          </a:p>
        </p:txBody>
      </p:sp>
      <p:sp>
        <p:nvSpPr>
          <p:cNvPr id="35" name="สี่เหลี่ยมผืนผ้า: มุมมน 34">
            <a:extLst>
              <a:ext uri="{FF2B5EF4-FFF2-40B4-BE49-F238E27FC236}">
                <a16:creationId xmlns:a16="http://schemas.microsoft.com/office/drawing/2014/main" id="{10C9A240-52F6-4359-BCA0-58D40F803607}"/>
              </a:ext>
            </a:extLst>
          </p:cNvPr>
          <p:cNvSpPr/>
          <p:nvPr/>
        </p:nvSpPr>
        <p:spPr>
          <a:xfrm>
            <a:off x="11543184" y="-516549"/>
            <a:ext cx="6130674" cy="31857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DDC84D97-CEF7-45AE-A8DE-20235749D674}"/>
              </a:ext>
            </a:extLst>
          </p:cNvPr>
          <p:cNvSpPr txBox="1"/>
          <p:nvPr/>
        </p:nvSpPr>
        <p:spPr>
          <a:xfrm>
            <a:off x="13793754" y="311906"/>
            <a:ext cx="274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Success.</a:t>
            </a:r>
          </a:p>
        </p:txBody>
      </p:sp>
      <p:sp>
        <p:nvSpPr>
          <p:cNvPr id="37" name="สี่เหลี่ยมผืนผ้า 36">
            <a:extLst>
              <a:ext uri="{FF2B5EF4-FFF2-40B4-BE49-F238E27FC236}">
                <a16:creationId xmlns:a16="http://schemas.microsoft.com/office/drawing/2014/main" id="{678D2E53-37C2-4138-B31F-0FF19EBF716D}"/>
              </a:ext>
            </a:extLst>
          </p:cNvPr>
          <p:cNvSpPr/>
          <p:nvPr/>
        </p:nvSpPr>
        <p:spPr>
          <a:xfrm>
            <a:off x="11543184" y="1725136"/>
            <a:ext cx="613067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รูปแบบอิสระ: รูปร่าง 37">
            <a:extLst>
              <a:ext uri="{FF2B5EF4-FFF2-40B4-BE49-F238E27FC236}">
                <a16:creationId xmlns:a16="http://schemas.microsoft.com/office/drawing/2014/main" id="{B0F5824C-BA36-45E0-B41E-5447CBEA2224}"/>
              </a:ext>
            </a:extLst>
          </p:cNvPr>
          <p:cNvSpPr/>
          <p:nvPr/>
        </p:nvSpPr>
        <p:spPr>
          <a:xfrm>
            <a:off x="11543184" y="1741077"/>
            <a:ext cx="6130674" cy="957900"/>
          </a:xfrm>
          <a:custGeom>
            <a:avLst/>
            <a:gdLst>
              <a:gd name="connsiteX0" fmla="*/ 0 w 6130674"/>
              <a:gd name="connsiteY0" fmla="*/ 0 h 957900"/>
              <a:gd name="connsiteX1" fmla="*/ 6130674 w 6130674"/>
              <a:gd name="connsiteY1" fmla="*/ 0 h 957900"/>
              <a:gd name="connsiteX2" fmla="*/ 6130674 w 6130674"/>
              <a:gd name="connsiteY2" fmla="*/ 426932 h 957900"/>
              <a:gd name="connsiteX3" fmla="*/ 5599706 w 6130674"/>
              <a:gd name="connsiteY3" fmla="*/ 957900 h 957900"/>
              <a:gd name="connsiteX4" fmla="*/ 530968 w 6130674"/>
              <a:gd name="connsiteY4" fmla="*/ 957900 h 957900"/>
              <a:gd name="connsiteX5" fmla="*/ 0 w 6130674"/>
              <a:gd name="connsiteY5" fmla="*/ 426932 h 9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0674" h="957900">
                <a:moveTo>
                  <a:pt x="0" y="0"/>
                </a:moveTo>
                <a:lnTo>
                  <a:pt x="6130674" y="0"/>
                </a:lnTo>
                <a:lnTo>
                  <a:pt x="6130674" y="426932"/>
                </a:lnTo>
                <a:cubicBezTo>
                  <a:pt x="6130674" y="720178"/>
                  <a:pt x="5892952" y="957900"/>
                  <a:pt x="5599706" y="957900"/>
                </a:cubicBezTo>
                <a:lnTo>
                  <a:pt x="530968" y="957900"/>
                </a:lnTo>
                <a:cubicBezTo>
                  <a:pt x="237722" y="957900"/>
                  <a:pt x="0" y="720178"/>
                  <a:pt x="0" y="426932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DBFEDC05-03FD-4C88-AFAB-124679368D6A}"/>
              </a:ext>
            </a:extLst>
          </p:cNvPr>
          <p:cNvSpPr txBox="1"/>
          <p:nvPr/>
        </p:nvSpPr>
        <p:spPr>
          <a:xfrm>
            <a:off x="14193450" y="1870095"/>
            <a:ext cx="972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2B3E3"/>
                </a:solidFill>
              </a:rPr>
              <a:t>OK</a:t>
            </a:r>
          </a:p>
        </p:txBody>
      </p:sp>
      <p:sp>
        <p:nvSpPr>
          <p:cNvPr id="40" name="สี่เหลี่ยมผืนผ้า: มุมมน 39">
            <a:extLst>
              <a:ext uri="{FF2B5EF4-FFF2-40B4-BE49-F238E27FC236}">
                <a16:creationId xmlns:a16="http://schemas.microsoft.com/office/drawing/2014/main" id="{7FCDE541-56C3-45DC-8CB0-D99DE5B52A40}"/>
              </a:ext>
            </a:extLst>
          </p:cNvPr>
          <p:cNvSpPr/>
          <p:nvPr/>
        </p:nvSpPr>
        <p:spPr>
          <a:xfrm>
            <a:off x="11543184" y="6093581"/>
            <a:ext cx="6130674" cy="31857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3DED65F9-F9C0-486C-B303-D39B004B2C96}"/>
              </a:ext>
            </a:extLst>
          </p:cNvPr>
          <p:cNvSpPr txBox="1"/>
          <p:nvPr/>
        </p:nvSpPr>
        <p:spPr>
          <a:xfrm>
            <a:off x="13324116" y="6519415"/>
            <a:ext cx="2711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3200" dirty="0"/>
            </a:br>
            <a:r>
              <a:rPr lang="en-US" sz="3200" b="0" i="0" dirty="0">
                <a:solidFill>
                  <a:srgbClr val="202124"/>
                </a:solidFill>
                <a:effectLst/>
              </a:rPr>
              <a:t>Invalid coupon.</a:t>
            </a:r>
            <a:endParaRPr lang="en-US" sz="3200" dirty="0"/>
          </a:p>
        </p:txBody>
      </p:sp>
      <p:sp>
        <p:nvSpPr>
          <p:cNvPr id="42" name="สี่เหลี่ยมผืนผ้า 41">
            <a:extLst>
              <a:ext uri="{FF2B5EF4-FFF2-40B4-BE49-F238E27FC236}">
                <a16:creationId xmlns:a16="http://schemas.microsoft.com/office/drawing/2014/main" id="{53B7AC3D-3028-4721-A5F9-87614DC5EF7A}"/>
              </a:ext>
            </a:extLst>
          </p:cNvPr>
          <p:cNvSpPr/>
          <p:nvPr/>
        </p:nvSpPr>
        <p:spPr>
          <a:xfrm>
            <a:off x="11543184" y="8335266"/>
            <a:ext cx="613067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รูปแบบอิสระ: รูปร่าง 42">
            <a:extLst>
              <a:ext uri="{FF2B5EF4-FFF2-40B4-BE49-F238E27FC236}">
                <a16:creationId xmlns:a16="http://schemas.microsoft.com/office/drawing/2014/main" id="{25DD455F-9BE9-446B-A5A4-C6CABCAFE189}"/>
              </a:ext>
            </a:extLst>
          </p:cNvPr>
          <p:cNvSpPr/>
          <p:nvPr/>
        </p:nvSpPr>
        <p:spPr>
          <a:xfrm>
            <a:off x="11543184" y="8351207"/>
            <a:ext cx="6130674" cy="957900"/>
          </a:xfrm>
          <a:custGeom>
            <a:avLst/>
            <a:gdLst>
              <a:gd name="connsiteX0" fmla="*/ 0 w 6130674"/>
              <a:gd name="connsiteY0" fmla="*/ 0 h 957900"/>
              <a:gd name="connsiteX1" fmla="*/ 6130674 w 6130674"/>
              <a:gd name="connsiteY1" fmla="*/ 0 h 957900"/>
              <a:gd name="connsiteX2" fmla="*/ 6130674 w 6130674"/>
              <a:gd name="connsiteY2" fmla="*/ 426932 h 957900"/>
              <a:gd name="connsiteX3" fmla="*/ 5599706 w 6130674"/>
              <a:gd name="connsiteY3" fmla="*/ 957900 h 957900"/>
              <a:gd name="connsiteX4" fmla="*/ 530968 w 6130674"/>
              <a:gd name="connsiteY4" fmla="*/ 957900 h 957900"/>
              <a:gd name="connsiteX5" fmla="*/ 0 w 6130674"/>
              <a:gd name="connsiteY5" fmla="*/ 426932 h 9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0674" h="957900">
                <a:moveTo>
                  <a:pt x="0" y="0"/>
                </a:moveTo>
                <a:lnTo>
                  <a:pt x="6130674" y="0"/>
                </a:lnTo>
                <a:lnTo>
                  <a:pt x="6130674" y="426932"/>
                </a:lnTo>
                <a:cubicBezTo>
                  <a:pt x="6130674" y="720178"/>
                  <a:pt x="5892952" y="957900"/>
                  <a:pt x="5599706" y="957900"/>
                </a:cubicBezTo>
                <a:lnTo>
                  <a:pt x="530968" y="957900"/>
                </a:lnTo>
                <a:cubicBezTo>
                  <a:pt x="237722" y="957900"/>
                  <a:pt x="0" y="720178"/>
                  <a:pt x="0" y="426932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1E78EDDE-CEE6-46B7-8372-268311298563}"/>
              </a:ext>
            </a:extLst>
          </p:cNvPr>
          <p:cNvSpPr txBox="1"/>
          <p:nvPr/>
        </p:nvSpPr>
        <p:spPr>
          <a:xfrm>
            <a:off x="14193450" y="8480225"/>
            <a:ext cx="972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2B3E3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62586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CA6C33D1-4781-4994-9A22-7E1EF19EB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20" y="2335905"/>
            <a:ext cx="4732066" cy="2661787"/>
          </a:xfrm>
          <a:prstGeom prst="rect">
            <a:avLst/>
          </a:prstGeom>
        </p:spPr>
      </p:pic>
      <p:sp>
        <p:nvSpPr>
          <p:cNvPr id="34" name="รูปแบบอิสระ: รูปร่าง 33">
            <a:extLst>
              <a:ext uri="{FF2B5EF4-FFF2-40B4-BE49-F238E27FC236}">
                <a16:creationId xmlns:a16="http://schemas.microsoft.com/office/drawing/2014/main" id="{AE779B4B-81CF-417B-88F6-8E98AB3D9E5F}"/>
              </a:ext>
            </a:extLst>
          </p:cNvPr>
          <p:cNvSpPr/>
          <p:nvPr/>
        </p:nvSpPr>
        <p:spPr>
          <a:xfrm>
            <a:off x="312174" y="195352"/>
            <a:ext cx="9600346" cy="6467295"/>
          </a:xfrm>
          <a:custGeom>
            <a:avLst/>
            <a:gdLst>
              <a:gd name="connsiteX0" fmla="*/ 345126 w 8071199"/>
              <a:gd name="connsiteY0" fmla="*/ 0 h 5437182"/>
              <a:gd name="connsiteX1" fmla="*/ 7726073 w 8071199"/>
              <a:gd name="connsiteY1" fmla="*/ 0 h 5437182"/>
              <a:gd name="connsiteX2" fmla="*/ 8071199 w 8071199"/>
              <a:gd name="connsiteY2" fmla="*/ 345126 h 5437182"/>
              <a:gd name="connsiteX3" fmla="*/ 8071199 w 8071199"/>
              <a:gd name="connsiteY3" fmla="*/ 456230 h 5437182"/>
              <a:gd name="connsiteX4" fmla="*/ 8071199 w 8071199"/>
              <a:gd name="connsiteY4" fmla="*/ 4980952 h 5437182"/>
              <a:gd name="connsiteX5" fmla="*/ 8071199 w 8071199"/>
              <a:gd name="connsiteY5" fmla="*/ 5092056 h 5437182"/>
              <a:gd name="connsiteX6" fmla="*/ 7726073 w 8071199"/>
              <a:gd name="connsiteY6" fmla="*/ 5437182 h 5437182"/>
              <a:gd name="connsiteX7" fmla="*/ 345126 w 8071199"/>
              <a:gd name="connsiteY7" fmla="*/ 5437182 h 5437182"/>
              <a:gd name="connsiteX8" fmla="*/ 0 w 8071199"/>
              <a:gd name="connsiteY8" fmla="*/ 5092056 h 5437182"/>
              <a:gd name="connsiteX9" fmla="*/ 0 w 8071199"/>
              <a:gd name="connsiteY9" fmla="*/ 4980952 h 5437182"/>
              <a:gd name="connsiteX10" fmla="*/ 0 w 8071199"/>
              <a:gd name="connsiteY10" fmla="*/ 4980952 h 5437182"/>
              <a:gd name="connsiteX11" fmla="*/ 0 w 8071199"/>
              <a:gd name="connsiteY11" fmla="*/ 456230 h 5437182"/>
              <a:gd name="connsiteX12" fmla="*/ 0 w 8071199"/>
              <a:gd name="connsiteY12" fmla="*/ 345126 h 5437182"/>
              <a:gd name="connsiteX13" fmla="*/ 345126 w 8071199"/>
              <a:gd name="connsiteY13" fmla="*/ 0 h 543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71199" h="5437182">
                <a:moveTo>
                  <a:pt x="345126" y="0"/>
                </a:moveTo>
                <a:lnTo>
                  <a:pt x="7726073" y="0"/>
                </a:lnTo>
                <a:cubicBezTo>
                  <a:pt x="7916681" y="0"/>
                  <a:pt x="8071199" y="154518"/>
                  <a:pt x="8071199" y="345126"/>
                </a:cubicBezTo>
                <a:lnTo>
                  <a:pt x="8071199" y="456230"/>
                </a:lnTo>
                <a:lnTo>
                  <a:pt x="8071199" y="4980952"/>
                </a:lnTo>
                <a:lnTo>
                  <a:pt x="8071199" y="5092056"/>
                </a:lnTo>
                <a:cubicBezTo>
                  <a:pt x="8071199" y="5282664"/>
                  <a:pt x="7916681" y="5437182"/>
                  <a:pt x="7726073" y="5437182"/>
                </a:cubicBezTo>
                <a:lnTo>
                  <a:pt x="345126" y="5437182"/>
                </a:lnTo>
                <a:cubicBezTo>
                  <a:pt x="154518" y="5437182"/>
                  <a:pt x="0" y="5282664"/>
                  <a:pt x="0" y="5092056"/>
                </a:cubicBezTo>
                <a:lnTo>
                  <a:pt x="0" y="4980952"/>
                </a:lnTo>
                <a:lnTo>
                  <a:pt x="0" y="4980952"/>
                </a:lnTo>
                <a:lnTo>
                  <a:pt x="0" y="456230"/>
                </a:lnTo>
                <a:lnTo>
                  <a:pt x="0" y="345126"/>
                </a:lnTo>
                <a:cubicBezTo>
                  <a:pt x="0" y="154518"/>
                  <a:pt x="154518" y="0"/>
                  <a:pt x="345126" y="0"/>
                </a:cubicBezTo>
                <a:close/>
              </a:path>
            </a:pathLst>
          </a:cu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A9C47EE-EFD4-4913-841A-E9D5439C4BE2}"/>
              </a:ext>
            </a:extLst>
          </p:cNvPr>
          <p:cNvSpPr/>
          <p:nvPr/>
        </p:nvSpPr>
        <p:spPr>
          <a:xfrm>
            <a:off x="461309" y="1111122"/>
            <a:ext cx="9278925" cy="5438198"/>
          </a:xfrm>
          <a:prstGeom prst="rect">
            <a:avLst/>
          </a:prstGeom>
          <a:solidFill>
            <a:srgbClr val="DAD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กล่องข้อความ 34">
            <a:extLst>
              <a:ext uri="{FF2B5EF4-FFF2-40B4-BE49-F238E27FC236}">
                <a16:creationId xmlns:a16="http://schemas.microsoft.com/office/drawing/2014/main" id="{59F3F036-F907-4561-8217-4AD89A25C7E5}"/>
              </a:ext>
            </a:extLst>
          </p:cNvPr>
          <p:cNvSpPr txBox="1"/>
          <p:nvPr/>
        </p:nvSpPr>
        <p:spPr>
          <a:xfrm>
            <a:off x="3440800" y="351464"/>
            <a:ext cx="331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COOKIE SHOP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757C8FD5-E0B0-4C58-BF14-B503CEE35B0E}"/>
              </a:ext>
            </a:extLst>
          </p:cNvPr>
          <p:cNvSpPr/>
          <p:nvPr/>
        </p:nvSpPr>
        <p:spPr>
          <a:xfrm>
            <a:off x="3519952" y="1537619"/>
            <a:ext cx="54381" cy="48538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23A08F10-C29A-4674-B3A6-EC1DEFA34184}"/>
              </a:ext>
            </a:extLst>
          </p:cNvPr>
          <p:cNvSpPr/>
          <p:nvPr/>
        </p:nvSpPr>
        <p:spPr>
          <a:xfrm>
            <a:off x="6602786" y="1537619"/>
            <a:ext cx="54381" cy="48538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รูปแบบอิสระ: รูปร่าง 27">
            <a:extLst>
              <a:ext uri="{FF2B5EF4-FFF2-40B4-BE49-F238E27FC236}">
                <a16:creationId xmlns:a16="http://schemas.microsoft.com/office/drawing/2014/main" id="{86E4F30A-505D-4A19-ABEE-32579F8A222E}"/>
              </a:ext>
            </a:extLst>
          </p:cNvPr>
          <p:cNvSpPr/>
          <p:nvPr/>
        </p:nvSpPr>
        <p:spPr>
          <a:xfrm flipH="1">
            <a:off x="824757" y="5577560"/>
            <a:ext cx="2346316" cy="538650"/>
          </a:xfrm>
          <a:custGeom>
            <a:avLst/>
            <a:gdLst>
              <a:gd name="connsiteX0" fmla="*/ 5195340 w 5773883"/>
              <a:gd name="connsiteY0" fmla="*/ 0 h 1371600"/>
              <a:gd name="connsiteX1" fmla="*/ 3470564 w 5773883"/>
              <a:gd name="connsiteY1" fmla="*/ 0 h 1371600"/>
              <a:gd name="connsiteX2" fmla="*/ 2303319 w 5773883"/>
              <a:gd name="connsiteY2" fmla="*/ 0 h 1371600"/>
              <a:gd name="connsiteX3" fmla="*/ 578543 w 5773883"/>
              <a:gd name="connsiteY3" fmla="*/ 0 h 1371600"/>
              <a:gd name="connsiteX4" fmla="*/ 0 w 5773883"/>
              <a:gd name="connsiteY4" fmla="*/ 685800 h 1371600"/>
              <a:gd name="connsiteX5" fmla="*/ 578543 w 5773883"/>
              <a:gd name="connsiteY5" fmla="*/ 1371600 h 1371600"/>
              <a:gd name="connsiteX6" fmla="*/ 2303319 w 5773883"/>
              <a:gd name="connsiteY6" fmla="*/ 1371600 h 1371600"/>
              <a:gd name="connsiteX7" fmla="*/ 3470564 w 5773883"/>
              <a:gd name="connsiteY7" fmla="*/ 1371600 h 1371600"/>
              <a:gd name="connsiteX8" fmla="*/ 5195340 w 5773883"/>
              <a:gd name="connsiteY8" fmla="*/ 1371600 h 1371600"/>
              <a:gd name="connsiteX9" fmla="*/ 5773883 w 5773883"/>
              <a:gd name="connsiteY9" fmla="*/ 685800 h 1371600"/>
              <a:gd name="connsiteX10" fmla="*/ 5195340 w 5773883"/>
              <a:gd name="connsiteY10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73883" h="1371600">
                <a:moveTo>
                  <a:pt x="5195340" y="0"/>
                </a:moveTo>
                <a:lnTo>
                  <a:pt x="3470564" y="0"/>
                </a:lnTo>
                <a:lnTo>
                  <a:pt x="2303319" y="0"/>
                </a:lnTo>
                <a:lnTo>
                  <a:pt x="578543" y="0"/>
                </a:lnTo>
                <a:cubicBezTo>
                  <a:pt x="258904" y="0"/>
                  <a:pt x="0" y="307101"/>
                  <a:pt x="0" y="685800"/>
                </a:cubicBezTo>
                <a:cubicBezTo>
                  <a:pt x="0" y="1064499"/>
                  <a:pt x="258904" y="1371600"/>
                  <a:pt x="578543" y="1371600"/>
                </a:cubicBezTo>
                <a:lnTo>
                  <a:pt x="2303319" y="1371600"/>
                </a:lnTo>
                <a:lnTo>
                  <a:pt x="3470564" y="1371600"/>
                </a:lnTo>
                <a:lnTo>
                  <a:pt x="5195340" y="1371600"/>
                </a:lnTo>
                <a:cubicBezTo>
                  <a:pt x="5514979" y="1371600"/>
                  <a:pt x="5773883" y="1064499"/>
                  <a:pt x="5773883" y="685800"/>
                </a:cubicBezTo>
                <a:cubicBezTo>
                  <a:pt x="5773883" y="307101"/>
                  <a:pt x="5514979" y="0"/>
                  <a:pt x="5195340" y="0"/>
                </a:cubicBezTo>
                <a:close/>
              </a:path>
            </a:pathLst>
          </a:custGeom>
          <a:solidFill>
            <a:srgbClr val="80B924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5DC2B448-2C96-474F-961A-68A4F5F9203C}"/>
              </a:ext>
            </a:extLst>
          </p:cNvPr>
          <p:cNvSpPr txBox="1"/>
          <p:nvPr/>
        </p:nvSpPr>
        <p:spPr>
          <a:xfrm>
            <a:off x="1298109" y="5554497"/>
            <a:ext cx="154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81955997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97</Words>
  <Application>Microsoft Office PowerPoint</Application>
  <PresentationFormat>Widescreen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Calibri Light</vt:lpstr>
      <vt:lpstr>Century Gothic</vt:lpstr>
      <vt:lpstr>rubik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Krittapas Kaewsinchai</dc:creator>
  <cp:lastModifiedBy>Krittapas Kaewsinchai</cp:lastModifiedBy>
  <cp:revision>10</cp:revision>
  <dcterms:created xsi:type="dcterms:W3CDTF">2021-12-16T16:21:09Z</dcterms:created>
  <dcterms:modified xsi:type="dcterms:W3CDTF">2023-08-07T18:44:10Z</dcterms:modified>
</cp:coreProperties>
</file>