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T Sans Narrow"/>
      <p:regular r:id="rId12"/>
      <p:bold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TSansNarrow-bold.fntdata"/><Relationship Id="rId12" Type="http://schemas.openxmlformats.org/officeDocument/2006/relationships/font" Target="fonts/PTSansNarrow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a770656d4_0_6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a770656d4_0_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a770656d4_0_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3a770656d4_0_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a770656d4_0_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3a770656d4_0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a770656d4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3a770656d4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a770656d4_0_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a770656d4_0_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gif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Controle de Melhoramento Genético Bovino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O que é melhoramento genético?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Processo de selecionar ou modificar intencionalmente o material genético de um ser vivo para obterem-se indivíduos com características de interesse.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No caso de bovinos para corte, é buscado animais com maiores padrões de tamanho, peso, rusticidade e qualidade de carne.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Propósito do sistema de controle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Auxiliar o rastreio e a qualidade de novos indivíduos gerados de um cruzamento selecionado.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Monitorar as novas genes criadas e guardar informações para melhorias futuras de produção.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Funcionalidade do sistema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Armazenar dados referentes  à: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Descendência dos animais no plantel.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Valores de características físico-genética de cada indivíduo.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Identificação individual dos animais e de seus materiais genéticos.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Dados dos responsáveis por fazer a modificação nos produtos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Dados sobre cada venda final e seus clientes.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Informações pós venda sobre o produto fornecido e como foi tratado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Dados característicos do produto em forma final.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Pretensão do sistema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Espera-se alcançar um controle preciso e eficiente de informações </a:t>
            </a:r>
            <a:r>
              <a:rPr lang="pt-BR">
                <a:solidFill>
                  <a:srgbClr val="000000"/>
                </a:solidFill>
              </a:rPr>
              <a:t>cruciais</a:t>
            </a:r>
            <a:r>
              <a:rPr lang="pt-BR">
                <a:solidFill>
                  <a:srgbClr val="000000"/>
                </a:solidFill>
              </a:rPr>
              <a:t> ao produtor, reduzindo as perdas na produção, e aumentando a qualidade do produto final tendo o rastreio completo da genética individual dos animais.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500" y="2185775"/>
            <a:ext cx="26670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1576" y="197175"/>
            <a:ext cx="1860849" cy="51246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1022850" y="936600"/>
            <a:ext cx="70983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2286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Calibri"/>
                <a:ea typeface="Calibri"/>
                <a:cs typeface="Calibri"/>
                <a:sym typeface="Calibri"/>
              </a:rPr>
              <a:t>SERVIÇO PÚBLICO FEDERAL - MINISTÉRIO DA EDUCAÇÃO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2286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Calibri"/>
                <a:ea typeface="Calibri"/>
                <a:cs typeface="Calibri"/>
                <a:sym typeface="Calibri"/>
              </a:rPr>
              <a:t>INSTITUTO FEDERAL DE EDUCAÇÃO, CIÊNCIA E TECNOLOGIA DO TRIÂNGULO MINEIRO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2286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Calibri"/>
                <a:ea typeface="Calibri"/>
                <a:cs typeface="Calibri"/>
                <a:sym typeface="Calibri"/>
              </a:rPr>
              <a:t>BANCO DE DADOS I – TRABALHO FINAL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2286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Cristian Alves Silva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