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1" autoAdjust="0"/>
    <p:restoredTop sz="94585" autoAdjust="0"/>
  </p:normalViewPr>
  <p:slideViewPr>
    <p:cSldViewPr>
      <p:cViewPr varScale="1">
        <p:scale>
          <a:sx n="70" d="100"/>
          <a:sy n="70" d="100"/>
        </p:scale>
        <p:origin x="51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1E14F2-DB2E-40F4-A892-895FA67635B3}" type="datetimeFigureOut">
              <a:rPr lang="ru-RU"/>
              <a:pPr>
                <a:defRPr/>
              </a:pPr>
              <a:t>20.02.2022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561B7F-201A-49D1-BEC4-A05B32B1CB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2CF43A-29B9-4343-A0AD-B24114FA8806}" type="datetimeFigureOut">
              <a:rPr lang="ru-RU"/>
              <a:pPr>
                <a:defRPr/>
              </a:pPr>
              <a:t>20.02.2022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DAFD89-30E9-4C7A-92CC-110D1F6F5E7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25773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2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55065A-EC67-4702-8134-03CBAE3EAA6F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FE910-AC04-43D2-90D1-87098806FB8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519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40F4B-34A3-44A1-9862-7A3E24847747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CC48A-4AAE-4F49-BF67-F0F9E9AEE08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967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40F4B-34A3-44A1-9862-7A3E24847747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CC48A-4AAE-4F49-BF67-F0F9E9AEE08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4042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40F4B-34A3-44A1-9862-7A3E24847747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CC48A-4AAE-4F49-BF67-F0F9E9AEE08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8479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40F4B-34A3-44A1-9862-7A3E24847747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CC48A-4AAE-4F49-BF67-F0F9E9AEE08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92278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40F4B-34A3-44A1-9862-7A3E24847747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CC48A-4AAE-4F49-BF67-F0F9E9AEE08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24915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40F4B-34A3-44A1-9862-7A3E24847747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CC48A-4AAE-4F49-BF67-F0F9E9AEE08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36516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DC646C-C53B-4DBF-B0AB-D862C3F0E0A5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BEE72-A8F1-446E-B783-502B482D499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616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DF1A0-D5C8-4D8B-8A1F-CF0351D6D104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5FA84-69DD-4722-8AD6-5ADB88AC20B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901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0DD64-D912-41E5-BFCA-1A9C6EF58A7D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B9520-B3E8-4BDD-BCF7-57D0A713AF5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074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4EDC98-783B-4DF2-B2DD-9CF61CBDAD1D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C9604-F460-4B7A-90F5-4FF05A2BFCE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6081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40ABC-D3D2-401C-AE9C-7A3E232782F1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B941-6795-4CF4-9405-4829D60B0B5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707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7FED40-7628-4DF4-A27D-5101EF65EEBD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B7A91-6337-471C-A2B5-CF0EFFA8EC7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517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CFC018-D0B6-4879-BB54-8E069EF2EE57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6C695-2C6D-436E-B1F7-8E0CE5F23EF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86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089D8-A092-42CE-9A95-99EAEBEDDC28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246D0-3ACD-4124-8CE9-CF84AE4763C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39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F13CBC-F232-456D-9623-AAF75AA8DB39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D47EB-870B-47B7-92D3-4D592634E81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085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E0A3F9-9334-4AFB-8AD9-55F977BD96CD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6405F-A6AF-4B46-B82A-2B1BA12E58A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517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EFB40F4B-34A3-44A1-9862-7A3E24847747}" type="datetime1">
              <a:rPr lang="ru-RU" smtClean="0"/>
              <a:pPr>
                <a:defRPr/>
              </a:pPr>
              <a:t>20.02.2022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9CC48A-4AAE-4F49-BF67-F0F9E9AEE08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4910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1524000" y="3644900"/>
            <a:ext cx="9144000" cy="42703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ru-R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  <a:r>
              <a:rPr lang="en-US" altLang="ru-RU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HouseKeeper</a:t>
            </a:r>
            <a:r>
              <a:rPr lang="ru-RU" alt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alt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Rot="1" noChangeArrowheads="1"/>
          </p:cNvSpPr>
          <p:nvPr/>
        </p:nvSpPr>
        <p:spPr bwMode="auto">
          <a:xfrm>
            <a:off x="1524000" y="6597650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2022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19288" y="0"/>
            <a:ext cx="84978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«НАЦИОНАЛЬНЫЙ ИССЛЕДОВАТЕЛЬСКИЙ УНИВЕРСИТЕТ ИТМО»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524000" y="3348038"/>
            <a:ext cx="914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АТТЕСТАЦИОННАЯ РАБОТА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87488" y="1341438"/>
            <a:ext cx="79200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Центр дополнительного профессионального образования</a:t>
            </a: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ДПО «Веб-разработчик»</a:t>
            </a: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Допустить к защите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ЦДПО ___________ С.Б. Горшкова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«_____» _______________________ 202</a:t>
            </a:r>
            <a:r>
              <a:rPr lang="en-US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года</a:t>
            </a:r>
          </a:p>
        </p:txBody>
      </p:sp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10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2965"/>
              </p:ext>
            </p:extLst>
          </p:nvPr>
        </p:nvGraphicFramePr>
        <p:xfrm>
          <a:off x="1524000" y="4594225"/>
          <a:ext cx="9144000" cy="936625"/>
        </p:xfrm>
        <a:graphic>
          <a:graphicData uri="http://schemas.openxmlformats.org/drawingml/2006/table">
            <a:tbl>
              <a:tblPr/>
              <a:tblGrid>
                <a:gridCol w="2268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5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8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Слушатель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Кривенков</a:t>
                      </a:r>
                      <a:r>
                        <a:rPr kumimoji="0" lang="ru-RU" alt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Александр Вадимович</a:t>
                      </a:r>
                      <a:endParaRPr kumimoji="0" lang="ru-RU" alt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Канд. техн. наук, Разыграев Александр Сергеевич</a:t>
                      </a:r>
                      <a:endParaRPr kumimoji="0" lang="ru-RU" alt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176213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10308"/>
            <a:ext cx="1160933" cy="11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5251"/>
            <a:ext cx="12072664" cy="1173510"/>
          </a:xfrm>
        </p:spPr>
        <p:txBody>
          <a:bodyPr/>
          <a:lstStyle/>
          <a:p>
            <a:pPr algn="ctr"/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025" y="1772816"/>
            <a:ext cx="6400031" cy="3865984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ru-RU" dirty="0" smtClean="0"/>
              <a:t>Цели</a:t>
            </a:r>
          </a:p>
          <a:p>
            <a:pPr marL="514350" indent="-514350" algn="l">
              <a:buAutoNum type="arabicPeriod"/>
            </a:pPr>
            <a:r>
              <a:rPr lang="ru-RU" dirty="0" smtClean="0"/>
              <a:t>Задачи</a:t>
            </a:r>
          </a:p>
          <a:p>
            <a:pPr marL="514350" indent="-514350" algn="l">
              <a:buAutoNum type="arabicPeriod"/>
            </a:pPr>
            <a:r>
              <a:rPr lang="ru-RU" dirty="0" smtClean="0"/>
              <a:t>Теория</a:t>
            </a:r>
          </a:p>
          <a:p>
            <a:pPr marL="514350" indent="-514350" algn="l">
              <a:buAutoNum type="arabicPeriod"/>
            </a:pPr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4" name="Picture 29" descr="ITMO Univers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10308"/>
            <a:ext cx="1160933" cy="11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62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8512"/>
          </a:xfrm>
        </p:spPr>
        <p:txBody>
          <a:bodyPr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Получить навыки разработки </a:t>
            </a:r>
            <a:r>
              <a:rPr lang="en-US" dirty="0" smtClean="0"/>
              <a:t>Web</a:t>
            </a:r>
            <a:r>
              <a:rPr lang="ru-RU" dirty="0" smtClean="0"/>
              <a:t>-проекта на </a:t>
            </a:r>
            <a:r>
              <a:rPr lang="en-US" dirty="0" err="1" smtClean="0"/>
              <a:t>NodeJS</a:t>
            </a:r>
            <a:r>
              <a:rPr lang="en-US" dirty="0" smtClean="0"/>
              <a:t>, JS, </a:t>
            </a:r>
            <a:r>
              <a:rPr lang="en-US" dirty="0" err="1" smtClean="0"/>
              <a:t>VueJS</a:t>
            </a:r>
            <a:endParaRPr lang="en-US" dirty="0" smtClean="0"/>
          </a:p>
          <a:p>
            <a:r>
              <a:rPr lang="ru-RU" dirty="0" smtClean="0"/>
              <a:t>Создать полноценный ресурс, для использования в реальном бизнес проекте</a:t>
            </a:r>
            <a:endParaRPr lang="ru-RU" dirty="0"/>
          </a:p>
        </p:txBody>
      </p:sp>
      <p:pic>
        <p:nvPicPr>
          <p:cNvPr id="4" name="Picture 29" descr="ITMO Univers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14888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10308"/>
            <a:ext cx="1160933" cy="11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2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Верстка информативного </a:t>
            </a:r>
            <a:r>
              <a:rPr lang="ru-RU" dirty="0" err="1" smtClean="0"/>
              <a:t>лендинга</a:t>
            </a:r>
            <a:r>
              <a:rPr lang="ru-RU" dirty="0" smtClean="0"/>
              <a:t>, взаимодействие пользователя с контентом</a:t>
            </a:r>
          </a:p>
          <a:p>
            <a:r>
              <a:rPr lang="ru-RU" dirty="0" smtClean="0"/>
              <a:t>Реализация формы регистрации (с </a:t>
            </a:r>
            <a:r>
              <a:rPr lang="ru-RU" dirty="0" err="1" smtClean="0"/>
              <a:t>валидацией</a:t>
            </a:r>
            <a:r>
              <a:rPr lang="ru-RU" dirty="0" smtClean="0"/>
              <a:t>), обратной связи, входа 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админской</a:t>
            </a:r>
            <a:r>
              <a:rPr lang="ru-RU" dirty="0" smtClean="0"/>
              <a:t> части проекта с хранилищем задач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609600" y="274638"/>
            <a:ext cx="10972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dirty="0" smtClean="0"/>
              <a:t>Задачи</a:t>
            </a:r>
            <a:endParaRPr lang="ru-RU" dirty="0"/>
          </a:p>
        </p:txBody>
      </p:sp>
      <p:pic>
        <p:nvPicPr>
          <p:cNvPr id="5" name="Picture 29" descr="ITMO Univers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07" y="15304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0"/>
            <a:ext cx="1017587" cy="119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10308"/>
            <a:ext cx="1160933" cy="11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0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8512"/>
          </a:xfrm>
        </p:spPr>
        <p:txBody>
          <a:bodyPr/>
          <a:lstStyle/>
          <a:p>
            <a:pPr algn="ctr"/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JS</a:t>
            </a:r>
          </a:p>
          <a:p>
            <a:r>
              <a:rPr lang="en-US" dirty="0" err="1" smtClean="0"/>
              <a:t>VueJS</a:t>
            </a:r>
            <a:endParaRPr lang="en-US" dirty="0" smtClean="0"/>
          </a:p>
          <a:p>
            <a:r>
              <a:rPr lang="en-US" dirty="0" smtClean="0"/>
              <a:t>Node express</a:t>
            </a:r>
          </a:p>
          <a:p>
            <a:r>
              <a:rPr lang="en-US" dirty="0" smtClean="0"/>
              <a:t>Mongo DB</a:t>
            </a:r>
          </a:p>
        </p:txBody>
      </p:sp>
      <p:pic>
        <p:nvPicPr>
          <p:cNvPr id="4" name="Picture 29" descr="ITMO Univers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0" y="114888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10308"/>
            <a:ext cx="1160933" cy="11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708921"/>
            <a:ext cx="8184232" cy="41490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073150"/>
            <a:ext cx="5184576" cy="19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16632"/>
            <a:ext cx="9404723" cy="648072"/>
          </a:xfrm>
        </p:spPr>
        <p:txBody>
          <a:bodyPr/>
          <a:lstStyle/>
          <a:p>
            <a:r>
              <a:rPr lang="ru-RU" dirty="0" smtClean="0"/>
              <a:t>Универсальная считалка на </a:t>
            </a:r>
            <a:r>
              <a:rPr lang="en-US" dirty="0" err="1" smtClean="0"/>
              <a:t>Vue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316554"/>
            <a:ext cx="4176464" cy="53130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12" y="2924944"/>
            <a:ext cx="6408169" cy="22909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Прямоугольник 15"/>
          <p:cNvSpPr/>
          <p:nvPr/>
        </p:nvSpPr>
        <p:spPr>
          <a:xfrm>
            <a:off x="-23785" y="111073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299328" y="213467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HTML</a:t>
            </a:r>
            <a:endParaRPr lang="ru-RU" dirty="0"/>
          </a:p>
        </p:txBody>
      </p:sp>
      <p:pic>
        <p:nvPicPr>
          <p:cNvPr id="19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10308"/>
            <a:ext cx="1160933" cy="11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22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!!!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451820"/>
          </a:xfrm>
        </p:spPr>
        <p:txBody>
          <a:bodyPr/>
          <a:lstStyle/>
          <a:p>
            <a:r>
              <a:rPr lang="ru-RU" dirty="0" smtClean="0"/>
              <a:t>Желаю УСПЕХОВ В ТРУДОУСТРОЙСТВЕ !</a:t>
            </a:r>
            <a:endParaRPr lang="ru-RU" dirty="0"/>
          </a:p>
        </p:txBody>
      </p:sp>
      <p:pic>
        <p:nvPicPr>
          <p:cNvPr id="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10308"/>
            <a:ext cx="1160933" cy="11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0" y="114888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409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3523</TotalTime>
  <Words>143</Words>
  <Application>Microsoft Office PowerPoint</Application>
  <PresentationFormat>Широкоэкранный</PresentationFormat>
  <Paragraphs>43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Ион</vt:lpstr>
      <vt:lpstr>Презентация PowerPoint</vt:lpstr>
      <vt:lpstr>План</vt:lpstr>
      <vt:lpstr>Цели</vt:lpstr>
      <vt:lpstr>Презентация PowerPoint</vt:lpstr>
      <vt:lpstr>Технологии</vt:lpstr>
      <vt:lpstr>Универсальная считалка на Vue</vt:lpstr>
      <vt:lpstr>СПАСИБО ЗА ВНИМАНИЕ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 Сорокин</dc:creator>
  <cp:lastModifiedBy>Александр Кривенов</cp:lastModifiedBy>
  <cp:revision>256</cp:revision>
  <dcterms:modified xsi:type="dcterms:W3CDTF">2022-02-21T16:29:18Z</dcterms:modified>
</cp:coreProperties>
</file>