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DB25-E5E5-4689-AF7F-49AC857B28D8}" type="datetimeFigureOut">
              <a:rPr lang="en-US" smtClean="0"/>
              <a:t>12/31/2010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93D3-6B91-4172-ADAC-C64CFB44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9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DB25-E5E5-4689-AF7F-49AC857B28D8}" type="datetimeFigureOut">
              <a:rPr lang="en-US" smtClean="0"/>
              <a:t>12/31/2010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93D3-6B91-4172-ADAC-C64CFB44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DB25-E5E5-4689-AF7F-49AC857B28D8}" type="datetimeFigureOut">
              <a:rPr lang="en-US" smtClean="0"/>
              <a:t>12/31/2010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93D3-6B91-4172-ADAC-C64CFB44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6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DB25-E5E5-4689-AF7F-49AC857B28D8}" type="datetimeFigureOut">
              <a:rPr lang="en-US" smtClean="0"/>
              <a:t>12/31/2010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93D3-6B91-4172-ADAC-C64CFB44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3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DB25-E5E5-4689-AF7F-49AC857B28D8}" type="datetimeFigureOut">
              <a:rPr lang="en-US" smtClean="0"/>
              <a:t>12/31/2010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93D3-6B91-4172-ADAC-C64CFB44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DB25-E5E5-4689-AF7F-49AC857B28D8}" type="datetimeFigureOut">
              <a:rPr lang="en-US" smtClean="0"/>
              <a:t>12/31/2010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93D3-6B91-4172-ADAC-C64CFB44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DB25-E5E5-4689-AF7F-49AC857B28D8}" type="datetimeFigureOut">
              <a:rPr lang="en-US" smtClean="0"/>
              <a:t>12/31/2010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93D3-6B91-4172-ADAC-C64CFB44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8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DB25-E5E5-4689-AF7F-49AC857B28D8}" type="datetimeFigureOut">
              <a:rPr lang="en-US" smtClean="0"/>
              <a:t>12/31/2010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93D3-6B91-4172-ADAC-C64CFB44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6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DB25-E5E5-4689-AF7F-49AC857B28D8}" type="datetimeFigureOut">
              <a:rPr lang="en-US" smtClean="0"/>
              <a:t>12/31/2010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93D3-6B91-4172-ADAC-C64CFB44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DB25-E5E5-4689-AF7F-49AC857B28D8}" type="datetimeFigureOut">
              <a:rPr lang="en-US" smtClean="0"/>
              <a:t>12/31/2010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93D3-6B91-4172-ADAC-C64CFB44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7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DB25-E5E5-4689-AF7F-49AC857B28D8}" type="datetimeFigureOut">
              <a:rPr lang="en-US" smtClean="0"/>
              <a:t>12/31/2010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93D3-6B91-4172-ADAC-C64CFB44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DB25-E5E5-4689-AF7F-49AC857B28D8}" type="datetimeFigureOut">
              <a:rPr lang="en-US" smtClean="0"/>
              <a:t>12/31/2010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93D3-6B91-4172-ADAC-C64CFB44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9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8" descr="C:\Users\Ryan\My Dropbox\Prelim\Presentation\MoreFigs\CTEPolarHfOMonAC.jpg"/>
          <p:cNvPicPr>
            <a:picLocks noChangeAspect="1" noChangeArrowheads="1"/>
          </p:cNvPicPr>
          <p:nvPr/>
        </p:nvPicPr>
        <p:blipFill>
          <a:blip r:embed="rId2"/>
          <a:srcRect l="3510" t="3757" r="7568"/>
          <a:stretch>
            <a:fillRect/>
          </a:stretch>
        </p:blipFill>
        <p:spPr bwMode="auto">
          <a:xfrm>
            <a:off x="3568760" y="4538548"/>
            <a:ext cx="2755840" cy="1862252"/>
          </a:xfrm>
          <a:prstGeom prst="rect">
            <a:avLst/>
          </a:prstGeom>
          <a:noFill/>
        </p:spPr>
      </p:pic>
      <p:pic>
        <p:nvPicPr>
          <p:cNvPr id="7" name="Picture 2" descr="C:\Users\haggerty\Downloads\CTEAS_Sshot_Ta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4666336" cy="277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76199" y="1600200"/>
            <a:ext cx="2057401" cy="2514600"/>
            <a:chOff x="6692418" y="762000"/>
            <a:chExt cx="2225312" cy="2605293"/>
          </a:xfrm>
        </p:grpSpPr>
        <p:sp>
          <p:nvSpPr>
            <p:cNvPr id="8" name="Rectangle 7"/>
            <p:cNvSpPr/>
            <p:nvPr/>
          </p:nvSpPr>
          <p:spPr>
            <a:xfrm>
              <a:off x="6692418" y="762000"/>
              <a:ext cx="2216653" cy="26052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726388" y="863649"/>
              <a:ext cx="2191342" cy="2503644"/>
              <a:chOff x="96987" y="925356"/>
              <a:chExt cx="2191342" cy="250364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6987" y="925356"/>
                <a:ext cx="1884213" cy="2503644"/>
                <a:chOff x="141936" y="228601"/>
                <a:chExt cx="3646293" cy="5181424"/>
              </a:xfrm>
            </p:grpSpPr>
            <p:pic>
              <p:nvPicPr>
                <p:cNvPr id="2" name="Picture 2" descr="C:\Users\Ryan\My Dropbox\Prelim\currentDraft\figures\HTXRDPatternsZrO.eps"/>
                <p:cNvPicPr>
                  <a:picLocks noChangeAspect="1" noChangeArrowheads="1"/>
                </p:cNvPicPr>
                <p:nvPr/>
              </p:nvPicPr>
              <p:blipFill rotWithShape="1">
                <a:blip r:embed="rId4"/>
                <a:srcRect l="5597" t="5381" r="54648" b="24064"/>
                <a:stretch/>
              </p:blipFill>
              <p:spPr bwMode="auto">
                <a:xfrm>
                  <a:off x="337457" y="359229"/>
                  <a:ext cx="3450772" cy="4655849"/>
                </a:xfrm>
                <a:prstGeom prst="rect">
                  <a:avLst/>
                </a:prstGeom>
                <a:noFill/>
              </p:spPr>
            </p:pic>
            <p:pic>
              <p:nvPicPr>
                <p:cNvPr id="3" name="Picture 2" descr="C:\Users\Ryan\My Dropbox\Prelim\currentDraft\figures\HTXRDPatternsZrO.eps"/>
                <p:cNvPicPr>
                  <a:picLocks noChangeAspect="1" noChangeArrowheads="1"/>
                </p:cNvPicPr>
                <p:nvPr/>
              </p:nvPicPr>
              <p:blipFill rotWithShape="1">
                <a:blip r:embed="rId4"/>
                <a:srcRect l="4723" t="92152" r="54774" b="1348"/>
                <a:stretch/>
              </p:blipFill>
              <p:spPr bwMode="auto">
                <a:xfrm>
                  <a:off x="261679" y="4800600"/>
                  <a:ext cx="3515664" cy="428956"/>
                </a:xfrm>
                <a:prstGeom prst="rect">
                  <a:avLst/>
                </a:prstGeom>
                <a:noFill/>
              </p:spPr>
            </p:pic>
            <p:pic>
              <p:nvPicPr>
                <p:cNvPr id="4" name="Picture 2" descr="C:\Users\Ryan\My Dropbox\Prelim\currentDraft\figures\HTXRDPatternsZrO.eps"/>
                <p:cNvPicPr>
                  <a:picLocks noChangeAspect="1" noChangeArrowheads="1"/>
                </p:cNvPicPr>
                <p:nvPr/>
              </p:nvPicPr>
              <p:blipFill rotWithShape="1">
                <a:blip r:embed="rId4"/>
                <a:srcRect l="2587" t="3402" r="94654" b="24064"/>
                <a:stretch/>
              </p:blipFill>
              <p:spPr bwMode="auto">
                <a:xfrm>
                  <a:off x="141936" y="228601"/>
                  <a:ext cx="239486" cy="4786476"/>
                </a:xfrm>
                <a:prstGeom prst="rect">
                  <a:avLst/>
                </a:prstGeom>
                <a:noFill/>
              </p:spPr>
            </p:pic>
            <p:pic>
              <p:nvPicPr>
                <p:cNvPr id="5" name="Picture 2" descr="C:\Users\Ryan\My Dropbox\Prelim\currentDraft\figures\HTXRDPatternsZrO.eps"/>
                <p:cNvPicPr>
                  <a:picLocks noChangeAspect="1" noChangeArrowheads="1"/>
                </p:cNvPicPr>
                <p:nvPr/>
              </p:nvPicPr>
              <p:blipFill rotWithShape="1">
                <a:blip r:embed="rId4"/>
                <a:srcRect l="43943" t="94520" r="40700" b="-613"/>
                <a:stretch/>
              </p:blipFill>
              <p:spPr bwMode="auto">
                <a:xfrm>
                  <a:off x="1396322" y="5007909"/>
                  <a:ext cx="1333040" cy="402116"/>
                </a:xfrm>
                <a:prstGeom prst="rect">
                  <a:avLst/>
                </a:prstGeom>
                <a:noFill/>
              </p:spPr>
            </p:pic>
          </p:grpSp>
          <p:cxnSp>
            <p:nvCxnSpPr>
              <p:cNvPr id="9" name="Straight Arrow Connector 8"/>
              <p:cNvCxnSpPr/>
              <p:nvPr/>
            </p:nvCxnSpPr>
            <p:spPr>
              <a:xfrm flipV="1">
                <a:off x="2030006" y="2514600"/>
                <a:ext cx="0" cy="61992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029340" y="1894672"/>
                <a:ext cx="0" cy="61992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 rot="16200000">
                <a:off x="1740485" y="2698977"/>
                <a:ext cx="763428" cy="314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Heating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1723439" y="2025910"/>
                <a:ext cx="814838" cy="314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B0F0"/>
                    </a:solidFill>
                  </a:rPr>
                  <a:t>Cooling</a:t>
                </a:r>
              </a:p>
            </p:txBody>
          </p:sp>
        </p:grpSp>
      </p:grpSp>
      <p:pic>
        <p:nvPicPr>
          <p:cNvPr id="13" name="Picture 1" descr="C:\Users\Ryan\My Dropbox\Prelim\Presentation\MoreFigs\CTEEigZrOMon.jpg"/>
          <p:cNvPicPr>
            <a:picLocks noChangeAspect="1" noChangeArrowheads="1"/>
          </p:cNvPicPr>
          <p:nvPr/>
        </p:nvPicPr>
        <p:blipFill rotWithShape="1">
          <a:blip r:embed="rId5"/>
          <a:srcRect l="4212" r="4818"/>
          <a:stretch/>
        </p:blipFill>
        <p:spPr bwMode="auto">
          <a:xfrm>
            <a:off x="76200" y="4594671"/>
            <a:ext cx="3263960" cy="1859384"/>
          </a:xfrm>
          <a:prstGeom prst="rect">
            <a:avLst/>
          </a:prstGeom>
          <a:noFill/>
        </p:spPr>
      </p:pic>
      <p:pic>
        <p:nvPicPr>
          <p:cNvPr id="2051" name="Picture 3" descr="C:\Users\haggerty\Desktop\CTEASMovie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/>
          <a:stretch/>
        </p:blipFill>
        <p:spPr bwMode="auto">
          <a:xfrm>
            <a:off x="6477000" y="4774125"/>
            <a:ext cx="2186821" cy="200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>
            <a:off x="2163828" y="2735640"/>
            <a:ext cx="350773" cy="458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367348">
            <a:off x="2240027" y="4453754"/>
            <a:ext cx="304800" cy="571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001482" y="4343400"/>
            <a:ext cx="304800" cy="531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9423944">
            <a:off x="6671071" y="4323366"/>
            <a:ext cx="304800" cy="571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719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Coefficient of Thermal Expansion Analysis Suite (CTEAS)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-2" y="609600"/>
            <a:ext cx="9220202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It is very common to describe </a:t>
            </a:r>
            <a:r>
              <a:rPr lang="en-US" sz="1100" dirty="0" smtClean="0"/>
              <a:t>CTE of </a:t>
            </a:r>
            <a:r>
              <a:rPr lang="en-US" sz="1100" dirty="0"/>
              <a:t>a material </a:t>
            </a:r>
            <a:r>
              <a:rPr lang="en-US" sz="1100" dirty="0" smtClean="0"/>
              <a:t>using only </a:t>
            </a:r>
            <a:r>
              <a:rPr lang="en-US" sz="1100" dirty="0"/>
              <a:t>the lattice parameters of a crystal.  For many systems this method is satisfactory and describes the anisotropies in expansion that the crystal exhibits, but for systems of low symmetry (i.e. monoclinic or triclinic symmetry crystals) the </a:t>
            </a:r>
            <a:r>
              <a:rPr lang="en-US" sz="1100" dirty="0" smtClean="0"/>
              <a:t>CTE </a:t>
            </a:r>
            <a:r>
              <a:rPr lang="en-US" sz="1100" dirty="0"/>
              <a:t>can be much more </a:t>
            </a:r>
            <a:r>
              <a:rPr lang="en-US" sz="1100" dirty="0" smtClean="0"/>
              <a:t>involved. </a:t>
            </a:r>
            <a:r>
              <a:rPr lang="en-US" sz="1100" dirty="0"/>
              <a:t>The </a:t>
            </a:r>
            <a:r>
              <a:rPr lang="en-US" sz="1100" dirty="0" smtClean="0"/>
              <a:t>CTEAS </a:t>
            </a:r>
            <a:r>
              <a:rPr lang="en-US" sz="1100" dirty="0"/>
              <a:t>program provides a simple method to visualize and understand the 3-D TE in low symmetry and high symmetry crystals in the same easy way. It also provides a simple interface for converting structural x-ray analysis </a:t>
            </a:r>
            <a:r>
              <a:rPr lang="en-US" sz="1100" dirty="0" smtClean="0"/>
              <a:t>into a CTE </a:t>
            </a:r>
            <a:r>
              <a:rPr lang="en-US" sz="1100" dirty="0"/>
              <a:t>that can be related back to the crystal structure of the material</a:t>
            </a:r>
            <a:r>
              <a:rPr lang="en-US" sz="1100" dirty="0" smtClean="0"/>
              <a:t>. CTEAS makes the CTE </a:t>
            </a:r>
            <a:r>
              <a:rPr lang="en-US" sz="1100" dirty="0"/>
              <a:t>of the most complex crystals easy to study and understand, thus making it an excellent tool for research as well as for teaching.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6580" y="1621795"/>
            <a:ext cx="1999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High Temperature XRD of ZrO</a:t>
            </a:r>
            <a:r>
              <a:rPr lang="en-US" sz="1100" baseline="-25000" dirty="0" smtClean="0"/>
              <a:t>2</a:t>
            </a:r>
            <a:endParaRPr lang="en-US" sz="11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7606" y="6433474"/>
            <a:ext cx="2864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Eigenvalues of the CTE provide an easy way quantify the CTE in a low symmetry crystal</a:t>
            </a:r>
            <a:endParaRPr lang="en-US" sz="11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276600" y="6400800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CTE of a plane of interest can be isolated and viewed for several temperatures in polar coordinates</a:t>
            </a:r>
            <a:endParaRPr lang="en-US" sz="11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-30858" y="4114800"/>
            <a:ext cx="2514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XRD data for several temperatures is fit to the crystal symmetry providing a best fit CTE matrix at each temperature</a:t>
            </a:r>
            <a:endParaRPr lang="en-US" sz="11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316468"/>
            <a:ext cx="719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Kriven</a:t>
            </a:r>
            <a:r>
              <a:rPr lang="en-US" dirty="0" smtClean="0"/>
              <a:t> Group: Grant ########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10400" y="1600200"/>
            <a:ext cx="220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/>
              <a:t>Finds best fit to CTE from high temperature XRD data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/>
              <a:t>CTE as a function of temperature and crystallographic direction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/>
              <a:t>Easy to use GUI interface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/>
              <a:t>Several output options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046799" y="3510859"/>
            <a:ext cx="200417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Movies of CTE as a function of temperature provide the most intuitive qualitative understanding of how CTE evolves on heating and how it changes as a function of crystallographic direction</a:t>
            </a:r>
            <a:endParaRPr lang="en-US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88010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Haggerty, Ryan Paul</dc:creator>
  <cp:lastModifiedBy>Haggerty, Ryan Paul</cp:lastModifiedBy>
  <cp:revision>9</cp:revision>
  <dcterms:created xsi:type="dcterms:W3CDTF">2010-12-31T19:45:38Z</dcterms:created>
  <dcterms:modified xsi:type="dcterms:W3CDTF">2010-12-31T20:58:42Z</dcterms:modified>
</cp:coreProperties>
</file>