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42" r:id="rId5"/>
    <p:sldId id="359" r:id="rId6"/>
    <p:sldId id="373" r:id="rId7"/>
    <p:sldId id="380" r:id="rId8"/>
    <p:sldId id="381" r:id="rId9"/>
    <p:sldId id="382" r:id="rId10"/>
    <p:sldId id="379" r:id="rId11"/>
    <p:sldId id="375" r:id="rId12"/>
    <p:sldId id="376" r:id="rId13"/>
    <p:sldId id="377" r:id="rId14"/>
    <p:sldId id="378" r:id="rId15"/>
    <p:sldId id="372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3FBFE"/>
    <a:srgbClr val="000000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87" d="100"/>
          <a:sy n="87" d="100"/>
        </p:scale>
        <p:origin x="127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BD9F0D7B-CC30-49B2-84DF-4EF2AF81DB57}" type="datetime1">
              <a:rPr lang="ru-RU" smtClean="0"/>
              <a:pPr rtl="0"/>
              <a:t>01.12.2024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E9D61A1-75D9-49F7-83EB-F5872642613A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2FB9301F-F85E-4923-A4E4-7DB1529AA245}" type="datetime1">
              <a:rPr lang="ru-RU" smtClean="0"/>
              <a:pPr/>
              <a:t>01.12.2024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F75CB5-5666-5049-9AE0-38EFD385C21E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719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55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8846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823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2" name="Заполнитель таблицы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Заполнитель таблицы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" name="Графический объект 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pic>
          <p:nvPicPr>
            <p:cNvPr id="4" name="Объект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ru-RU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Объект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Графический объект 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ru-RU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ru-RU" sz="32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ru-RU" sz="24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2 столбц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Графический объект 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Графический объект 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7" name="Графический объект 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ru-RU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Рисунок 5" descr="Сине-лиловая спираль&#10;&#10;Автоматически созданное описание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Графический объект 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2" name="Графический объект 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Графический объект 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0" name="Графический объект 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Графический объект 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Графический объект 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Графический объект 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ru-RU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r>
              <a:rPr lang="en-US" b="1" dirty="0" err="1"/>
              <a:t>Parcot</a:t>
            </a:r>
            <a:endParaRPr lang="ru-RU" dirty="0"/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Решение для управления большим парковочным пространством через </a:t>
            </a:r>
            <a:r>
              <a:rPr lang="ru-RU" b="1" dirty="0" err="1"/>
              <a:t>телеграм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демонстрация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ru-RU"/>
            </a:defPPr>
          </a:lstStyle>
          <a:p>
            <a:pPr rtl="0">
              <a:buNone/>
            </a:pPr>
            <a:r>
              <a:rPr lang="en-US" dirty="0"/>
              <a:t>QR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-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 noProof="0" dirty="0"/>
              <a:t>вопросы</a:t>
            </a:r>
          </a:p>
        </p:txBody>
      </p:sp>
      <p:pic>
        <p:nvPicPr>
          <p:cNvPr id="6" name="Рисунок 5" descr="Сине-лиловая спираль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 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СПАСИБО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 err="1"/>
              <a:t>Parcot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функционал</a:t>
            </a:r>
          </a:p>
        </p:txBody>
      </p:sp>
      <p:sp>
        <p:nvSpPr>
          <p:cNvPr id="31" name="Текст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rtlCol="0" anchor="t"/>
          <a:lstStyle>
            <a:defPPr>
              <a:defRPr lang="ru-RU"/>
            </a:defPPr>
          </a:lstStyle>
          <a:p>
            <a:pPr rtl="0"/>
            <a:r>
              <a:rPr lang="ru-RU" dirty="0"/>
              <a:t>Поиск и бронирование места</a:t>
            </a:r>
          </a:p>
          <a:p>
            <a:pPr rtl="0"/>
            <a:r>
              <a:rPr lang="ru-RU" dirty="0"/>
              <a:t>Продуманный функционал с простым интерфейсом</a:t>
            </a:r>
          </a:p>
          <a:p>
            <a:pPr rtl="0"/>
            <a:r>
              <a:rPr lang="ru-RU" dirty="0"/>
              <a:t>Система жизней (взамен кредитов)</a:t>
            </a:r>
          </a:p>
          <a:p>
            <a:pPr rtl="0"/>
            <a:r>
              <a:rPr lang="ru-RU" dirty="0"/>
              <a:t>Интуитивный интерфейс</a:t>
            </a:r>
          </a:p>
          <a:p>
            <a:pPr rtl="0"/>
            <a:r>
              <a:rPr lang="ru-RU" dirty="0"/>
              <a:t>Возможность автоматизации (через синхронизацию с системой пропуска)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Разработка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Что реализовано?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54F657A-65D2-46CF-943F-C94EDD2763E8}"/>
              </a:ext>
            </a:extLst>
          </p:cNvPr>
          <p:cNvSpPr/>
          <p:nvPr/>
        </p:nvSpPr>
        <p:spPr>
          <a:xfrm>
            <a:off x="851770" y="2129425"/>
            <a:ext cx="10390899" cy="4298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Концептуальная схема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4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2307362-E273-432A-A5CC-7E00766EE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953" y="2208521"/>
            <a:ext cx="5756272" cy="401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54F657A-65D2-46CF-943F-C94EDD2763E8}"/>
              </a:ext>
            </a:extLst>
          </p:cNvPr>
          <p:cNvSpPr/>
          <p:nvPr/>
        </p:nvSpPr>
        <p:spPr>
          <a:xfrm>
            <a:off x="851770" y="2129425"/>
            <a:ext cx="10390899" cy="4298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Модель базы данных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5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C2CF1A-059A-42AC-850D-6278320F2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340" y="2261002"/>
            <a:ext cx="8021320" cy="408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3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54F657A-65D2-46CF-943F-C94EDD2763E8}"/>
              </a:ext>
            </a:extLst>
          </p:cNvPr>
          <p:cNvSpPr/>
          <p:nvPr/>
        </p:nvSpPr>
        <p:spPr>
          <a:xfrm>
            <a:off x="851770" y="2129425"/>
            <a:ext cx="10390899" cy="4298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Функционал разграничения доступа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6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12FE1B-70EF-457E-92D2-C248A0436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547" y="3727842"/>
            <a:ext cx="974715" cy="9747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48D09D-BA1B-4B8D-970B-F50378214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534" y="3727841"/>
            <a:ext cx="974715" cy="9747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C0486A-8001-431F-96DA-EE1738A84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521" y="3727842"/>
            <a:ext cx="974715" cy="97471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3F3E939-AC85-45EA-833D-658C0D086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207" y="4007667"/>
            <a:ext cx="694890" cy="69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система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жизней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24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3 жизни вместо 30 кредитов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4121173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Система жизней предпочтительнее системы баллов, которые можно тратить, поскольку она более эффективно мотивирует соблюдение правил и предотвращает злоупотребления.  </a:t>
            </a:r>
          </a:p>
          <a:p>
            <a:r>
              <a:rPr lang="ru-RU" dirty="0"/>
              <a:t>Система баллов может привести к неконтролируемому накоплению "виртуального капитала" у нарушителей, создавая иллюзию «бесплатности» нарушения правил и, потенциально, понижая их мотивацию к корректному поведению.    </a:t>
            </a:r>
          </a:p>
          <a:p>
            <a:r>
              <a:rPr lang="ru-RU" dirty="0"/>
              <a:t>Более прозрачна и понятна, что снижает сложность разработки. </a:t>
            </a:r>
          </a:p>
          <a:p>
            <a:r>
              <a:rPr lang="ru-RU" dirty="0"/>
              <a:t>3 жизни на год. Администратор может увеличить на 1 за заслуги.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Ключевые функции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Возможности пользователя</a:t>
            </a:r>
          </a:p>
          <a:p>
            <a:pPr lvl="1" rtl="0"/>
            <a:r>
              <a:rPr lang="ru-RU" dirty="0"/>
              <a:t>Поиск и бронирование парковочного места</a:t>
            </a:r>
          </a:p>
          <a:p>
            <a:pPr lvl="1" rtl="0"/>
            <a:r>
              <a:rPr lang="ru-RU" dirty="0"/>
              <a:t>Отмена брони</a:t>
            </a:r>
          </a:p>
          <a:p>
            <a:pPr lvl="1" rtl="0"/>
            <a:r>
              <a:rPr lang="ru-RU" dirty="0"/>
              <a:t>Просмотр имён коллег на занятых местах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Администратор большой.</a:t>
            </a:r>
          </a:p>
          <a:p>
            <a:pPr lvl="1" rtl="0"/>
            <a:r>
              <a:rPr lang="ru-RU" dirty="0"/>
              <a:t>Смотреть статистику утилизации парковочных мест</a:t>
            </a:r>
          </a:p>
          <a:p>
            <a:pPr lvl="1" rtl="0"/>
            <a:r>
              <a:rPr lang="ru-RU" dirty="0"/>
              <a:t>Добавление</a:t>
            </a:r>
            <a:r>
              <a:rPr lang="en-US" dirty="0"/>
              <a:t>/</a:t>
            </a:r>
            <a:r>
              <a:rPr lang="ru-RU" dirty="0"/>
              <a:t>удаление малых администраторов</a:t>
            </a:r>
          </a:p>
          <a:p>
            <a:pPr lvl="1" rtl="0"/>
            <a:r>
              <a:rPr lang="ru-RU" dirty="0"/>
              <a:t>Изменение категории парковочного места</a:t>
            </a:r>
          </a:p>
          <a:p>
            <a:pPr lvl="1">
              <a:buNone/>
            </a:pPr>
            <a:r>
              <a:rPr lang="ru-RU" dirty="0"/>
              <a:t>Администратор малый.</a:t>
            </a:r>
          </a:p>
          <a:p>
            <a:pPr lvl="1" rtl="0"/>
            <a:r>
              <a:rPr lang="ru-RU" dirty="0"/>
              <a:t>Добавление</a:t>
            </a:r>
            <a:r>
              <a:rPr lang="en-US" dirty="0"/>
              <a:t>/</a:t>
            </a:r>
            <a:r>
              <a:rPr lang="ru-RU" dirty="0"/>
              <a:t>удаление пользователей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201</Words>
  <Application>Microsoft Office PowerPoint</Application>
  <PresentationFormat>Широкоэкранный</PresentationFormat>
  <Paragraphs>59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Arial Nova</vt:lpstr>
      <vt:lpstr>Biome</vt:lpstr>
      <vt:lpstr>Calibri</vt:lpstr>
      <vt:lpstr>Пользовательская</vt:lpstr>
      <vt:lpstr>Parcot</vt:lpstr>
      <vt:lpstr>функционал</vt:lpstr>
      <vt:lpstr>Разработка</vt:lpstr>
      <vt:lpstr>Концептуальная схема</vt:lpstr>
      <vt:lpstr>Модель базы данных</vt:lpstr>
      <vt:lpstr>Функционал разграничения доступа</vt:lpstr>
      <vt:lpstr>система</vt:lpstr>
      <vt:lpstr>3 жизни вместо 30 кредитов</vt:lpstr>
      <vt:lpstr>Ключевые функции приложения</vt:lpstr>
      <vt:lpstr>демонстрация</vt:lpstr>
      <vt:lpstr>вопросы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Удобство и Эффективность</dc:title>
  <dc:creator>Вова</dc:creator>
  <cp:lastModifiedBy>Вова</cp:lastModifiedBy>
  <cp:revision>22</cp:revision>
  <dcterms:created xsi:type="dcterms:W3CDTF">2024-01-05T14:58:10Z</dcterms:created>
  <dcterms:modified xsi:type="dcterms:W3CDTF">2024-12-01T06:24:10Z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