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5" r:id="rId11"/>
    <p:sldId id="266" r:id="rId12"/>
    <p:sldId id="271" r:id="rId13"/>
    <p:sldId id="263" r:id="rId14"/>
    <p:sldId id="264" r:id="rId15"/>
    <p:sldId id="269" r:id="rId16"/>
    <p:sldId id="267" r:id="rId1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вошеїн Данило" initials="КД" lastIdx="1" clrIdx="0">
    <p:extLst>
      <p:ext uri="{19B8F6BF-5375-455C-9EA6-DF929625EA0E}">
        <p15:presenceInfo xmlns:p15="http://schemas.microsoft.com/office/powerpoint/2012/main" userId="Кривошеїн Данило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00"/>
    <a:srgbClr val="FF9500"/>
    <a:srgbClr val="782808"/>
    <a:srgbClr val="F58D71"/>
    <a:srgbClr val="FFFF66"/>
    <a:srgbClr val="0C5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Дамерау-Левенштейна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Лист1!$A$2:$A$6</c:f>
              <c:strCache>
                <c:ptCount val="5"/>
                <c:pt idx="0">
                  <c:v>1000^2</c:v>
                </c:pt>
                <c:pt idx="1">
                  <c:v>10000*1000</c:v>
                </c:pt>
                <c:pt idx="2">
                  <c:v>10000^2</c:v>
                </c:pt>
                <c:pt idx="3">
                  <c:v>100000^2</c:v>
                </c:pt>
                <c:pt idx="4">
                  <c:v>1000000^2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0.58699999999999997</c:v>
                </c:pt>
                <c:pt idx="1">
                  <c:v>3.17</c:v>
                </c:pt>
                <c:pt idx="2">
                  <c:v>4.9640000000000004</c:v>
                </c:pt>
                <c:pt idx="3">
                  <c:v>9.7140000000000004</c:v>
                </c:pt>
                <c:pt idx="4">
                  <c:v>12.138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5D-43AC-BA3B-3929FEC83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779248"/>
        <c:axId val="1613778000"/>
      </c:lineChart>
      <c:catAx>
        <c:axId val="161377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Размерность массива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8000"/>
        <c:crosses val="autoZero"/>
        <c:auto val="1"/>
        <c:lblAlgn val="ctr"/>
        <c:lblOffset val="100"/>
        <c:noMultiLvlLbl val="0"/>
      </c:catAx>
      <c:valAx>
        <c:axId val="161377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Ln(</a:t>
                </a:r>
                <a:r>
                  <a:rPr lang="ru-RU" dirty="0"/>
                  <a:t>Время</a:t>
                </a:r>
                <a:r>
                  <a:rPr lang="en-US" dirty="0"/>
                  <a:t>)</a:t>
                </a:r>
                <a:r>
                  <a:rPr lang="ru-RU" dirty="0"/>
                  <a:t>,</a:t>
                </a:r>
                <a:r>
                  <a:rPr lang="ru-RU" baseline="0" dirty="0"/>
                  <a:t> 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Дамерау-Левенштейна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Лист1!$A$2:$A$5</c:f>
              <c:strCache>
                <c:ptCount val="4"/>
                <c:pt idx="0">
                  <c:v>1000^2</c:v>
                </c:pt>
                <c:pt idx="1">
                  <c:v>10000*1000</c:v>
                </c:pt>
                <c:pt idx="2">
                  <c:v>5000*5000</c:v>
                </c:pt>
                <c:pt idx="3">
                  <c:v>10000^2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3.8</c:v>
                </c:pt>
                <c:pt idx="1">
                  <c:v>38.17</c:v>
                </c:pt>
                <c:pt idx="2">
                  <c:v>95.36</c:v>
                </c:pt>
                <c:pt idx="3">
                  <c:v>381.76400000000001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5D-43AC-BA3B-3929FEC83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3779248"/>
        <c:axId val="1613778000"/>
      </c:lineChart>
      <c:catAx>
        <c:axId val="16137792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Размерность массива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8000"/>
        <c:crosses val="autoZero"/>
        <c:auto val="1"/>
        <c:lblAlgn val="ctr"/>
        <c:lblOffset val="100"/>
        <c:noMultiLvlLbl val="0"/>
      </c:catAx>
      <c:valAx>
        <c:axId val="16137780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Память,</a:t>
                </a:r>
                <a:r>
                  <a:rPr lang="ru-RU" baseline="0" dirty="0"/>
                  <a:t> МБ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U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161377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2F04C-7E25-4127-9DCB-ED7B58F28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AB3DA5-FF42-426A-833D-187CB5F6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36104-0C22-4675-9399-7526D776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75A72-11DE-4554-85A6-4ABD509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34AD1-9D9E-46E7-A47E-69A68F2A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432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F8CE2-B919-4EE2-A06A-2D4E0EDC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2E9CD7-1C67-4E5E-90C7-6871D63BD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6F8BC1-2515-489A-990A-7D928A1F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865B5-1D9B-41EC-BA4F-3743022C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90AF4-A071-4F73-B193-AFF1F11B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4293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C6701E-0349-4728-9989-D317596CD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A91D27-EB6E-4D47-9E20-ED1E042C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0D2C0-7552-43F2-8BBA-B73FBD53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632F45-A9F8-4EFA-B3AF-7C511988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8F0F5-AEB2-4E7F-AB13-F6394415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8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BD8A3-1FA1-4E92-9F2A-C42692A7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C3027-FF7F-44AF-B2F1-DE64D0560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EE81D-E422-4848-BFBF-761C3E5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D167E-7A24-4339-A400-6C30F208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C86CD-2194-4761-BDD7-3D77A848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140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921FF-68A2-47ED-B774-844D57B5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25DFF-7CBE-459E-BA88-2D0C56A0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DFC0F-C2DA-4C9D-B57E-A9AFD2A6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57B824-6376-4B22-B8B3-AB87C9CF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176D8-BE8E-41C0-ABD4-86A1C3B9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48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173F2-6E4B-4F36-978E-C1A6E3C9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60EA7-3735-4040-A8C1-A7E63B82E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0C5F29-9E65-479E-A543-0096EA44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3F6297-28C2-4A34-B191-E7CF8B2D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50D82E-14DE-41CD-A3F4-23FEF56F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0D4345-C6BF-4CFB-B480-B02E01B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1795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080D-C9FB-4228-92E2-53A74652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BF01A1-B5D9-4989-80D8-19FEF2AF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DCF878-394E-44C5-847D-832FE560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DA84AF-BD97-4833-AD31-34F847320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F23DC8-44AA-4D89-A835-89E2BB1F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9093E-DE31-4566-BFA8-81C9CC52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CF831D-C403-43BF-834D-D9DE3AE1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A3525-06F7-47EB-B325-63819D2B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150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DF1AD-8995-4FA7-B4B9-4E85DFCF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A0AAA6-04E6-4961-BBE7-797CCD0C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BFAE0C-E09A-430A-831F-C280741B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0A7F71-B4E2-4C01-AF1B-22CC447D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72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EF76F6-1CB2-434F-80D5-8AF6A8D7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82C909-6A38-461E-9226-A7DE5EF4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7D9F7F-76C8-4F76-94D4-131E651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552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06399-2EF4-4EFD-B812-F3740B4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A4D35-6636-4591-BB28-D7912963C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DCF17B-D7B1-4CF7-B616-6CF6C847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1289B7-DF2E-4CEB-A4EA-3016444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4E9B4C-B1B7-4138-A5DE-FE644AA2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76C3D1-F10C-45C8-B3EF-C49C3C49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6410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A0F3F-8F7C-4BEE-A2F7-49CBE0BD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D2409E-6796-40F1-A4E0-4F709051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B099-37CB-48C6-A8EC-29D3547A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5F5764-6CFD-49D0-A69C-3335BF73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2433F1-5709-4650-B39D-EC3B0C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4D497C-1C2C-4F07-8DA5-C67CAD68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4929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CED76-EC79-4A37-BE12-DDAA7C5C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FCDC0-2FD1-4865-8F1E-01FB5036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5C5568-752F-4BDA-8291-699776637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AB43-2A9E-4043-BDB2-4B4FE4C64C81}" type="datetimeFigureOut">
              <a:rPr lang="ru-UA" smtClean="0"/>
              <a:t>18.01.2021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61C3EE-393F-4458-A4D8-039BB3A10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5A9696-8E2E-48BE-92A3-84D73BCD3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8A573-D633-4E7D-AF93-12C2BDBDD22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338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1499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11177-09E2-46D9-8E50-C3CCADC7F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7680" y="1859280"/>
            <a:ext cx="5232399" cy="2641599"/>
          </a:xfrm>
          <a:noFill/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FF9500"/>
                </a:solidFill>
                <a:latin typeface="Comic Sans MS" panose="030F0702030302020204" pitchFamily="66" charset="0"/>
              </a:rPr>
              <a:t>Расстояние</a:t>
            </a:r>
            <a:br>
              <a:rPr lang="en-US" b="1" dirty="0">
                <a:solidFill>
                  <a:srgbClr val="FF9500"/>
                </a:solidFill>
                <a:latin typeface="Comic Sans MS" panose="030F0702030302020204" pitchFamily="66" charset="0"/>
              </a:rPr>
            </a:br>
            <a:r>
              <a:rPr lang="ru-RU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Дамерау</a:t>
            </a:r>
            <a:r>
              <a:rPr lang="ru-RU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-Левенштейна</a:t>
            </a:r>
            <a:endParaRPr lang="ru-UA" b="1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6EE144-F7BF-46BE-8547-C47ACE067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680" y="5555224"/>
            <a:ext cx="4689672" cy="796206"/>
          </a:xfrm>
          <a:noFill/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FF9500"/>
                </a:solidFill>
                <a:latin typeface="Comic Sans MS" panose="030F0702030302020204" pitchFamily="66" charset="0"/>
              </a:rPr>
              <a:t>Кривошеин Данил ИТШИ-19-3</a:t>
            </a:r>
            <a:endParaRPr lang="ru-UA" dirty="0">
              <a:solidFill>
                <a:srgbClr val="FF95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862902-B64F-4BCB-B317-6882C989F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505416" y="238878"/>
            <a:ext cx="5826848" cy="57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3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Оценка времени и памяти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10235298" y="4724399"/>
            <a:ext cx="1850308" cy="1855305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961394"/>
            <a:ext cx="9926320" cy="523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Время</a:t>
            </a: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:</a:t>
            </a: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	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	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Данный алгоритм требует 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O(M * N) 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времени, где 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M –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длина первого слова, а 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N –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длина второго слова. Такая асимптотика получается, из-за того, что нужно в любом случае пройти по всем клеткам матрицы.</a:t>
            </a:r>
            <a:endParaRPr lang="en-US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Память</a:t>
            </a: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:</a:t>
            </a:r>
            <a:endParaRPr lang="ru-RU" sz="3200" dirty="0">
              <a:solidFill>
                <a:srgbClr val="FF74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	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Алгоритм тратит так же 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O(M * N) 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памяти в обычной реализации, но возможно хранить лишь 3 ведущие строки, если нужен только результат.</a:t>
            </a:r>
            <a:endParaRPr lang="ru-UA" sz="32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5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Оценка времени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411650" y="214108"/>
            <a:ext cx="1025819" cy="1028589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69" y="1043575"/>
            <a:ext cx="2153920" cy="56260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График</a:t>
            </a: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:</a:t>
            </a:r>
            <a:endParaRPr lang="ru-UA" sz="32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8152737-EC45-47BE-B0E2-D91F9F548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5197"/>
              </p:ext>
            </p:extLst>
          </p:nvPr>
        </p:nvGraphicFramePr>
        <p:xfrm>
          <a:off x="2372360" y="1698521"/>
          <a:ext cx="7447280" cy="480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43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Оценка памяти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411650" y="214108"/>
            <a:ext cx="1025819" cy="1028589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469" y="1043575"/>
            <a:ext cx="2153920" cy="56260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График</a:t>
            </a: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:</a:t>
            </a:r>
            <a:endParaRPr lang="ru-UA" sz="32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D8152737-EC45-47BE-B0E2-D91F9F5483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488835"/>
              </p:ext>
            </p:extLst>
          </p:nvPr>
        </p:nvGraphicFramePr>
        <p:xfrm>
          <a:off x="2372360" y="1698521"/>
          <a:ext cx="7447280" cy="480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301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Варианты использования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10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9336903" y="3934617"/>
            <a:ext cx="2712857" cy="2720183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961394"/>
            <a:ext cx="9926320" cy="5236206"/>
          </a:xfrm>
        </p:spPr>
        <p:txBody>
          <a:bodyPr/>
          <a:lstStyle/>
          <a:p>
            <a:pPr marL="0" indent="0">
              <a:buNone/>
            </a:pPr>
            <a:r>
              <a:rPr lang="ru-RU" sz="3600" b="0" i="0" dirty="0">
                <a:solidFill>
                  <a:srgbClr val="FF7400"/>
                </a:solidFill>
                <a:effectLst/>
                <a:latin typeface="Comic Sans MS" panose="030F0702030302020204" pitchFamily="66" charset="0"/>
              </a:rPr>
              <a:t>Расстояние </a:t>
            </a:r>
            <a:r>
              <a:rPr lang="ru-RU" sz="3600" b="0" i="0" dirty="0" err="1">
                <a:solidFill>
                  <a:srgbClr val="FF7400"/>
                </a:solidFill>
                <a:effectLst/>
                <a:latin typeface="Comic Sans MS" panose="030F0702030302020204" pitchFamily="66" charset="0"/>
              </a:rPr>
              <a:t>Дамерау</a:t>
            </a:r>
            <a:r>
              <a:rPr lang="ru-RU" sz="3600" b="0" i="0" dirty="0">
                <a:solidFill>
                  <a:srgbClr val="FF7400"/>
                </a:solidFill>
                <a:effectLst/>
                <a:latin typeface="Comic Sans MS" panose="030F0702030302020204" pitchFamily="66" charset="0"/>
              </a:rPr>
              <a:t>-Левенштейна</a:t>
            </a:r>
            <a:r>
              <a:rPr lang="ru-RU" sz="36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 и его обобщения </a:t>
            </a:r>
            <a:r>
              <a:rPr lang="ru-RU" sz="3600" b="0" i="0" dirty="0">
                <a:solidFill>
                  <a:srgbClr val="FF9500"/>
                </a:solidFill>
                <a:effectLst/>
                <a:latin typeface="Comic Sans MS" panose="030F0702030302020204" pitchFamily="66" charset="0"/>
              </a:rPr>
              <a:t>активно применяется:</a:t>
            </a:r>
          </a:p>
          <a:p>
            <a:pPr lvl="2"/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Для исправления ошибок в слове(Т9, поиск в 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Google,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при распознавании текста и речи)</a:t>
            </a:r>
          </a:p>
          <a:p>
            <a:pPr lvl="2"/>
            <a:r>
              <a:rPr lang="ru-RU" sz="3200" dirty="0">
                <a:solidFill>
                  <a:srgbClr val="FFFF66"/>
                </a:solidFill>
                <a:latin typeface="Comic Sans MS" panose="030F0702030302020204" pitchFamily="66" charset="0"/>
              </a:rPr>
              <a:t>В биоинформатике для сравнения генов, хромосом и белков</a:t>
            </a:r>
          </a:p>
          <a:p>
            <a:pPr lvl="2"/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В бизнесе(Расчёт стоимости смены надписей на билбордах)</a:t>
            </a:r>
            <a:endParaRPr lang="ru-UA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Источники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11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13506466">
            <a:off x="7123986" y="3444123"/>
            <a:ext cx="2822766" cy="283038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961394"/>
            <a:ext cx="9926320" cy="523620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wikipedia.org/wiki/</a:t>
            </a:r>
            <a:r>
              <a:rPr lang="ru-RU" sz="32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Расстояние_Левенштейна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 (Отлично для начала)</a:t>
            </a:r>
          </a:p>
          <a:p>
            <a:pPr marL="514350" indent="-514350">
              <a:buAutoNum type="arabicParenR"/>
            </a:pPr>
            <a:r>
              <a:rPr lang="en-US" sz="3200" dirty="0">
                <a:solidFill>
                  <a:srgbClr val="FF7400"/>
                </a:solidFill>
                <a:latin typeface="Comic Sans MS" panose="030F0702030302020204" pitchFamily="66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https://habr.com/ru/post/114997/</a:t>
            </a: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(Даёт </a:t>
            </a:r>
            <a:r>
              <a:rPr lang="ru-RU" sz="32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понимае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 о разных методах нахождения расстояний)</a:t>
            </a:r>
          </a:p>
          <a:p>
            <a:pPr marL="514350" indent="-514350">
              <a:buAutoNum type="arabicParenR"/>
            </a:pPr>
            <a:endParaRPr lang="ru-UA" sz="32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3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961394"/>
            <a:ext cx="9926320" cy="5236206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	Алгоритм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32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Дамерау</a:t>
            </a:r>
            <a:r>
              <a:rPr lang="ru-RU" sz="3200" dirty="0">
                <a:solidFill>
                  <a:srgbClr val="FF7400"/>
                </a:solidFill>
                <a:latin typeface="Comic Sans MS" panose="030F0702030302020204" pitchFamily="66" charset="0"/>
              </a:rPr>
              <a:t>-Левенштейна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является отличным инструментом для нахождения редакционного расстояния между словами, он легко реализуется и не требует больших затрат времени и памяти, если мы говорим о словах. 	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Но 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он плохо подходит для работы с предложениями, так как его время выполнения на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10</a:t>
            </a:r>
            <a:r>
              <a:rPr lang="en-US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^5 * 10^5 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уже будет 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5 часов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…</a:t>
            </a:r>
            <a:endParaRPr lang="ru-UA" sz="32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Выводы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12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11428404">
            <a:off x="7108893" y="4077179"/>
            <a:ext cx="1767916" cy="17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A32306-BC04-4CC7-B7E2-EEFFDA962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9392969" y="3776229"/>
            <a:ext cx="2200501" cy="2206443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24D4B16-B0BB-4787-BD5B-0021214AC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620" y="2706052"/>
            <a:ext cx="10144760" cy="1445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dirty="0">
                <a:solidFill>
                  <a:srgbClr val="FF7400"/>
                </a:solidFill>
              </a:rPr>
              <a:t>Спасибо за внимание</a:t>
            </a:r>
          </a:p>
        </p:txBody>
      </p:sp>
      <p:pic>
        <p:nvPicPr>
          <p:cNvPr id="12" name="Рисунок 1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908772-3F40-4C4C-BF30-890FEE34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3647304" y="677227"/>
            <a:ext cx="1150252" cy="115335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976A3F-46B7-440A-A9C6-F939B6BC8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flipH="1">
            <a:off x="4332779" y="4370890"/>
            <a:ext cx="1014383" cy="101712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0C43DF7-E98D-4672-9BA5-4E1A12B6EB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4745228">
            <a:off x="9312846" y="1330831"/>
            <a:ext cx="1374416" cy="137812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138458-BBE9-4A32-BA91-6073A6BA00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4748298">
            <a:off x="1836615" y="3924916"/>
            <a:ext cx="1014383" cy="101712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05DDC9-DF32-46F4-B38D-5D07CE198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598530" y="1671770"/>
            <a:ext cx="1150251" cy="1153357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C3B0C5-D1F2-43B4-A4D0-2AFC60033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4546309">
            <a:off x="7232955" y="4069723"/>
            <a:ext cx="827743" cy="829978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575E0BE-5C45-4B1C-8BF9-4FF3C215A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6043766" y="876326"/>
            <a:ext cx="1903375" cy="19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10F9A696-4B8B-4972-890C-208BF51D7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961394"/>
            <a:ext cx="9926320" cy="5236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При выполнении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проекта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была поставлена задача изучить </a:t>
            </a:r>
            <a:r>
              <a:rPr lang="ru-RU" sz="3600" dirty="0">
                <a:solidFill>
                  <a:srgbClr val="FF7400"/>
                </a:solidFill>
                <a:latin typeface="Comic Sans MS" panose="030F0702030302020204" pitchFamily="66" charset="0"/>
              </a:rPr>
              <a:t>алгоритм </a:t>
            </a:r>
            <a:r>
              <a:rPr lang="ru-RU" sz="36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Дамерау</a:t>
            </a:r>
            <a:r>
              <a:rPr lang="ru-RU" sz="3600" dirty="0">
                <a:solidFill>
                  <a:srgbClr val="FF7400"/>
                </a:solidFill>
                <a:latin typeface="Comic Sans MS" panose="030F0702030302020204" pitchFamily="66" charset="0"/>
              </a:rPr>
              <a:t>-Левенштейна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найти области его применения. Так как алгоритм базируется на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рекуррентной формуле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доказать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её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корректность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сделать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реализацию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3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программно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Так же была задача сделать </a:t>
            </a:r>
            <a:r>
              <a:rPr lang="ru-RU" sz="3600" dirty="0">
                <a:solidFill>
                  <a:srgbClr val="FFFF00"/>
                </a:solidFill>
                <a:latin typeface="Comic Sans MS" panose="030F0702030302020204" pitchFamily="66" charset="0"/>
              </a:rPr>
              <a:t>интерфейс пользователя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для работы с алгоритмом.</a:t>
            </a:r>
            <a:endParaRPr lang="ru-UA" sz="3600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Постановка задачи</a:t>
            </a:r>
            <a:endParaRPr lang="ru-UA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rot="4442769">
            <a:off x="10136148" y="285697"/>
            <a:ext cx="1408234" cy="14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21" y="47114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omic Sans MS" panose="030F0702030302020204" pitchFamily="66" charset="0"/>
              </a:rPr>
              <a:t>Назначение алгоритма</a:t>
            </a:r>
            <a:endParaRPr lang="ru-UA" sz="5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7F72E-666F-4009-8A01-01D2CF27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ru-RU" sz="3200" dirty="0">
                <a:solidFill>
                  <a:srgbClr val="FFFF00"/>
                </a:solidFill>
                <a:latin typeface="Comic Sans MS" panose="030F0702030302020204" pitchFamily="66" charset="0"/>
              </a:rPr>
              <a:t>Алгоритм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3200" b="1" dirty="0" err="1">
                <a:solidFill>
                  <a:srgbClr val="FF9500"/>
                </a:solidFill>
                <a:latin typeface="Comic Sans MS" panose="030F0702030302020204" pitchFamily="66" charset="0"/>
              </a:rPr>
              <a:t>Дамерау</a:t>
            </a:r>
            <a:r>
              <a:rPr lang="ru-RU" sz="3200" b="1" dirty="0">
                <a:solidFill>
                  <a:srgbClr val="FF9500"/>
                </a:solidFill>
                <a:latin typeface="Comic Sans MS" panose="030F0702030302020204" pitchFamily="66" charset="0"/>
              </a:rPr>
              <a:t>-Левенштейна</a:t>
            </a:r>
            <a:r>
              <a:rPr lang="ru-RU" sz="32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предназначен для нахождения редакционного расстояния между двумя строками.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Но его результат можно использовать для нахождения более важной вещи, а именно </a:t>
            </a:r>
            <a:r>
              <a:rPr lang="ru-RU" sz="3200" b="1" dirty="0">
                <a:solidFill>
                  <a:srgbClr val="FF9500"/>
                </a:solidFill>
                <a:latin typeface="Comic Sans MS" panose="030F0702030302020204" pitchFamily="66" charset="0"/>
              </a:rPr>
              <a:t>Редакционного предписания</a:t>
            </a:r>
            <a:r>
              <a:rPr lang="ru-RU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ru-UA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1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A7E563-FDD2-4F01-B138-9A7F005AF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10544821" y="5217098"/>
            <a:ext cx="1617957" cy="15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21" y="47114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omic Sans MS" panose="030F0702030302020204" pitchFamily="66" charset="0"/>
              </a:rPr>
              <a:t>История алгоритма</a:t>
            </a:r>
            <a:endParaRPr lang="ru-UA" sz="5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7F72E-666F-4009-8A01-01D2CF27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92" y="1686987"/>
            <a:ext cx="10593608" cy="448997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	 </a:t>
            </a:r>
            <a:r>
              <a:rPr lang="ru-RU" dirty="0">
                <a:solidFill>
                  <a:srgbClr val="FFFF00"/>
                </a:solidFill>
                <a:latin typeface="Comic Sans MS" panose="030F0702030302020204" pitchFamily="66" charset="0"/>
              </a:rPr>
              <a:t>Первая версия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Алгоритма была создана известным советским учёным </a:t>
            </a:r>
            <a:r>
              <a:rPr lang="ru-RU" b="1" dirty="0">
                <a:solidFill>
                  <a:srgbClr val="FF9500"/>
                </a:solidFill>
                <a:latin typeface="Comic Sans MS" panose="030F0702030302020204" pitchFamily="66" charset="0"/>
              </a:rPr>
              <a:t>Владимиром Левенштейном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, которой с     п                  помощью базовых операций хотел находить                        Р                  расстояние. </a:t>
            </a:r>
            <a:r>
              <a:rPr lang="ru-RU" dirty="0" err="1">
                <a:solidFill>
                  <a:srgbClr val="FF9500"/>
                </a:solidFill>
                <a:latin typeface="Comic Sans MS" panose="030F0702030302020204" pitchFamily="66" charset="0"/>
              </a:rPr>
              <a:t>Фредрик</a:t>
            </a:r>
            <a:r>
              <a:rPr lang="ru-RU" dirty="0">
                <a:solidFill>
                  <a:srgbClr val="FF9500"/>
                </a:solidFill>
                <a:latin typeface="Comic Sans MS" panose="030F0702030302020204" pitchFamily="66" charset="0"/>
              </a:rPr>
              <a:t> </a:t>
            </a:r>
            <a:r>
              <a:rPr lang="ru-RU" dirty="0" err="1">
                <a:solidFill>
                  <a:srgbClr val="FF9500"/>
                </a:solidFill>
                <a:latin typeface="Comic Sans MS" panose="030F0702030302020204" pitchFamily="66" charset="0"/>
              </a:rPr>
              <a:t>Дамерау</a:t>
            </a:r>
            <a:r>
              <a:rPr lang="ru-RU" dirty="0">
                <a:solidFill>
                  <a:srgbClr val="FF9500"/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проведя                    н                  исследования сделал </a:t>
            </a:r>
            <a:r>
              <a:rPr lang="ru-RU" dirty="0">
                <a:solidFill>
                  <a:srgbClr val="FFFF00"/>
                </a:solidFill>
                <a:latin typeface="Comic Sans MS" panose="030F0702030302020204" pitchFamily="66" charset="0"/>
              </a:rPr>
              <a:t>вторую версию.</a:t>
            </a:r>
            <a:endParaRPr lang="ru-UA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 flipH="1">
            <a:off x="8041064" y="90759"/>
            <a:ext cx="1617637" cy="158674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EDE45D-73A5-46D7-B226-6E7D0D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1" y="3824630"/>
            <a:ext cx="2057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1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-3996"/>
            <a:ext cx="7071360" cy="1028589"/>
          </a:xfrm>
        </p:spPr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    Изложение алгоритма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7F72E-666F-4009-8A01-01D2CF27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344698"/>
            <a:ext cx="4033448" cy="277144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Требуется выделить </a:t>
            </a:r>
            <a:r>
              <a:rPr lang="ru-RU" b="1" dirty="0">
                <a:solidFill>
                  <a:srgbClr val="FF9500"/>
                </a:solidFill>
                <a:latin typeface="Comic Sans MS" panose="030F0702030302020204" pitchFamily="66" charset="0"/>
              </a:rPr>
              <a:t>рекуррентную формулу</a:t>
            </a:r>
            <a:r>
              <a:rPr lang="en-US" b="1" dirty="0">
                <a:solidFill>
                  <a:srgbClr val="FF9500"/>
                </a:solidFill>
                <a:latin typeface="Comic Sans MS" panose="030F0702030302020204" pitchFamily="66" charset="0"/>
              </a:rPr>
              <a:t>:</a:t>
            </a:r>
            <a:endParaRPr lang="ru-UA" b="1" dirty="0">
              <a:solidFill>
                <a:srgbClr val="FF95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3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1472460" y="4247930"/>
            <a:ext cx="2124493" cy="2130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D292E0-E376-487A-A081-F90EF42CE740}"/>
              </a:ext>
            </a:extLst>
          </p:cNvPr>
          <p:cNvSpPr txBox="1"/>
          <p:nvPr/>
        </p:nvSpPr>
        <p:spPr>
          <a:xfrm>
            <a:off x="2606914" y="3420260"/>
            <a:ext cx="126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D(</a:t>
            </a:r>
            <a:r>
              <a:rPr lang="en-US" sz="2400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, j)</a:t>
            </a:r>
            <a:endParaRPr lang="ru-UA" sz="2400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F6021D70-82A9-456F-AAD4-A14BDD18C9DF}"/>
              </a:ext>
            </a:extLst>
          </p:cNvPr>
          <p:cNvSpPr/>
          <p:nvPr/>
        </p:nvSpPr>
        <p:spPr>
          <a:xfrm>
            <a:off x="3781074" y="1031240"/>
            <a:ext cx="961534" cy="5251302"/>
          </a:xfrm>
          <a:prstGeom prst="leftBrac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4AB80-AB06-4C1B-BEFE-94A7E739D40B}"/>
              </a:ext>
            </a:extLst>
          </p:cNvPr>
          <p:cNvSpPr txBox="1"/>
          <p:nvPr/>
        </p:nvSpPr>
        <p:spPr>
          <a:xfrm>
            <a:off x="4926729" y="1103394"/>
            <a:ext cx="518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0,</a:t>
            </a:r>
            <a:endParaRPr lang="ru-UA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0C9BF-AA81-4D7E-A97A-6E7A37BCECDA}"/>
              </a:ext>
            </a:extLst>
          </p:cNvPr>
          <p:cNvSpPr txBox="1"/>
          <p:nvPr/>
        </p:nvSpPr>
        <p:spPr>
          <a:xfrm>
            <a:off x="4926729" y="1510151"/>
            <a:ext cx="36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* deletion cost,</a:t>
            </a:r>
            <a:endParaRPr lang="ru-UA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BE8C5-CEA2-47E3-846A-F73190047AF6}"/>
              </a:ext>
            </a:extLst>
          </p:cNvPr>
          <p:cNvSpPr txBox="1"/>
          <p:nvPr/>
        </p:nvSpPr>
        <p:spPr>
          <a:xfrm>
            <a:off x="4926729" y="1916908"/>
            <a:ext cx="36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j * insertion cost,</a:t>
            </a:r>
            <a:endParaRPr lang="ru-UA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D417CB-1AC0-4188-82A2-E146DCC11CD3}"/>
              </a:ext>
            </a:extLst>
          </p:cNvPr>
          <p:cNvSpPr txBox="1"/>
          <p:nvPr/>
        </p:nvSpPr>
        <p:spPr>
          <a:xfrm>
            <a:off x="4926728" y="2730422"/>
            <a:ext cx="4745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min {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, j - 1) + insertion cost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- 1, j) + deletion cost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- 1, j - 1) + substitution cost</a:t>
            </a:r>
          </a:p>
          <a:p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      },</a:t>
            </a:r>
            <a:endParaRPr lang="ru-UA" sz="2000" dirty="0">
              <a:solidFill>
                <a:schemeClr val="accent2">
                  <a:lumMod val="20000"/>
                  <a:lumOff val="8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AD1C1-8F43-4B10-950A-FDE8BF60E787}"/>
              </a:ext>
            </a:extLst>
          </p:cNvPr>
          <p:cNvSpPr txBox="1"/>
          <p:nvPr/>
        </p:nvSpPr>
        <p:spPr>
          <a:xfrm>
            <a:off x="4926729" y="2323665"/>
            <a:ext cx="367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D(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- 1, j - 1),</a:t>
            </a:r>
            <a:endParaRPr lang="ru-UA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202DC7-E17C-46E7-9690-7735158F929F}"/>
              </a:ext>
            </a:extLst>
          </p:cNvPr>
          <p:cNvSpPr txBox="1"/>
          <p:nvPr/>
        </p:nvSpPr>
        <p:spPr>
          <a:xfrm>
            <a:off x="4985189" y="4343550"/>
            <a:ext cx="4745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min {</a:t>
            </a:r>
          </a:p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, j - 1) + insertion cost</a:t>
            </a:r>
          </a:p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- 1, j) + deletion cost</a:t>
            </a:r>
          </a:p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- 1, j - 1) + substitution cost</a:t>
            </a:r>
          </a:p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       D(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– 2, j - 2) + </a:t>
            </a:r>
            <a:r>
              <a:rPr lang="en-US" sz="2000" dirty="0" err="1">
                <a:solidFill>
                  <a:srgbClr val="FFC000"/>
                </a:solidFill>
                <a:latin typeface="Comic Sans MS" panose="030F0702030302020204" pitchFamily="66" charset="0"/>
              </a:rPr>
              <a:t>transponition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cost</a:t>
            </a:r>
          </a:p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       }</a:t>
            </a:r>
            <a:endParaRPr lang="ru-UA" sz="20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90F59C-B68F-4AD7-9443-7D17F5E1B70A}"/>
              </a:ext>
            </a:extLst>
          </p:cNvPr>
          <p:cNvSpPr txBox="1"/>
          <p:nvPr/>
        </p:nvSpPr>
        <p:spPr>
          <a:xfrm>
            <a:off x="10108324" y="2317018"/>
            <a:ext cx="147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S(</a:t>
            </a:r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) = S(j)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79AA13-262E-41E0-9F21-1E0E465DA8AA}"/>
              </a:ext>
            </a:extLst>
          </p:cNvPr>
          <p:cNvSpPr txBox="1"/>
          <p:nvPr/>
        </p:nvSpPr>
        <p:spPr>
          <a:xfrm>
            <a:off x="10108324" y="1510151"/>
            <a:ext cx="147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&gt; 0, j = 0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85EEFF-0BF3-4979-8022-34592DDA95CD}"/>
              </a:ext>
            </a:extLst>
          </p:cNvPr>
          <p:cNvSpPr txBox="1"/>
          <p:nvPr/>
        </p:nvSpPr>
        <p:spPr>
          <a:xfrm>
            <a:off x="10108324" y="1923555"/>
            <a:ext cx="147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= 0, j &gt; 0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CCC3F-D2AF-4F98-AEF2-B238BCD03013}"/>
              </a:ext>
            </a:extLst>
          </p:cNvPr>
          <p:cNvSpPr txBox="1"/>
          <p:nvPr/>
        </p:nvSpPr>
        <p:spPr>
          <a:xfrm>
            <a:off x="10108325" y="1103394"/>
            <a:ext cx="147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= 0, j = 0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F2F59A-2CDD-488B-B69C-A0B6DC0E7D12}"/>
              </a:ext>
            </a:extLst>
          </p:cNvPr>
          <p:cNvSpPr txBox="1"/>
          <p:nvPr/>
        </p:nvSpPr>
        <p:spPr>
          <a:xfrm>
            <a:off x="10108324" y="3192087"/>
            <a:ext cx="1474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, j &gt; 1 </a:t>
            </a: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and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S(</a:t>
            </a:r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) != S(j) 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3A71F8-AD36-44A5-B823-A86CC0BF1F70}"/>
              </a:ext>
            </a:extLst>
          </p:cNvPr>
          <p:cNvSpPr txBox="1"/>
          <p:nvPr/>
        </p:nvSpPr>
        <p:spPr>
          <a:xfrm>
            <a:off x="9704939" y="4738943"/>
            <a:ext cx="220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, j &gt; 1 </a:t>
            </a: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and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S(</a:t>
            </a:r>
            <a:r>
              <a:rPr lang="en-US" sz="2000" dirty="0" err="1">
                <a:solidFill>
                  <a:srgbClr val="FF7400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) = S(j-1) </a:t>
            </a:r>
            <a:r>
              <a:rPr lang="en-US" sz="2000" dirty="0">
                <a:solidFill>
                  <a:srgbClr val="FFFF00"/>
                </a:solidFill>
                <a:latin typeface="Comic Sans MS" panose="030F0702030302020204" pitchFamily="66" charset="0"/>
              </a:rPr>
              <a:t>and</a:t>
            </a:r>
            <a:r>
              <a:rPr lang="en-US" sz="2000" dirty="0">
                <a:solidFill>
                  <a:srgbClr val="FF7400"/>
                </a:solidFill>
                <a:latin typeface="Comic Sans MS" panose="030F0702030302020204" pitchFamily="66" charset="0"/>
              </a:rPr>
              <a:t> S(i-1) = S(j) </a:t>
            </a:r>
            <a:endParaRPr lang="ru-UA" sz="2000" dirty="0">
              <a:solidFill>
                <a:srgbClr val="FF74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5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Доказательство корректности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4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93380" y="119379"/>
            <a:ext cx="1025817" cy="1028588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000D8349-00C5-4253-873D-C69A128A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59"/>
            <a:ext cx="5257800" cy="4896803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Неоптимальные случаи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:</a:t>
            </a:r>
            <a:endParaRPr lang="ru-RU" sz="2400" b="0" i="0" dirty="0">
              <a:solidFill>
                <a:srgbClr val="FFFF80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•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 Две замены одного символа</a:t>
            </a:r>
            <a:endParaRPr lang="ru-RU" sz="2400" b="0" i="1" dirty="0">
              <a:solidFill>
                <a:srgbClr val="C0C0C0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•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ru-RU" sz="2400" b="0" i="0" dirty="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Вставка символа и его стирание</a:t>
            </a:r>
            <a:endParaRPr lang="ru-RU" sz="2400" dirty="0"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•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 Вставка символа и его замена</a:t>
            </a:r>
            <a:endParaRPr lang="ru-RU" sz="2400" b="0" i="1" dirty="0">
              <a:solidFill>
                <a:srgbClr val="C0C0C0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•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ru-RU" sz="2400" b="0" i="0" dirty="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Замена символа и его стирание</a:t>
            </a:r>
          </a:p>
          <a:p>
            <a:pPr marL="0" indent="0"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•</a:t>
            </a:r>
            <a:r>
              <a:rPr lang="ru-RU" sz="2400" b="0" i="0" dirty="0">
                <a:solidFill>
                  <a:srgbClr val="FFFF00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ru-RU" sz="24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Сделать два раза транспозицию одних и тех же символов</a:t>
            </a:r>
          </a:p>
          <a:p>
            <a:pPr marL="0" indent="0">
              <a:buNone/>
            </a:pPr>
            <a:endParaRPr lang="ru-RU" sz="2400" b="0" i="0" dirty="0">
              <a:solidFill>
                <a:srgbClr val="FFFFFF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ru-RU" sz="2400" b="0" i="0" dirty="0">
              <a:solidFill>
                <a:srgbClr val="FFFFFF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ru-UA" sz="2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Объект 5">
            <a:extLst>
              <a:ext uri="{FF2B5EF4-FFF2-40B4-BE49-F238E27FC236}">
                <a16:creationId xmlns:a16="http://schemas.microsoft.com/office/drawing/2014/main" id="{7397CD8C-B2D9-4525-A29C-6BDC8CFCE0BD}"/>
              </a:ext>
            </a:extLst>
          </p:cNvPr>
          <p:cNvSpPr txBox="1">
            <a:spLocks/>
          </p:cNvSpPr>
          <p:nvPr/>
        </p:nvSpPr>
        <p:spPr>
          <a:xfrm>
            <a:off x="6405880" y="1280159"/>
            <a:ext cx="5257800" cy="4896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  <a:latin typeface="Comic Sans MS" panose="030F0702030302020204" pitchFamily="66" charset="0"/>
              </a:rPr>
              <a:t>Есть возможность</a:t>
            </a:r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:</a:t>
            </a:r>
            <a:endParaRPr lang="ru-RU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Две замены разных символов</a:t>
            </a:r>
            <a:br>
              <a:rPr lang="ru-RU" dirty="0"/>
            </a:b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ru-RU" b="0" i="0" dirty="0">
                <a:solidFill>
                  <a:srgbClr val="FFFF00"/>
                </a:solidFill>
                <a:effectLst/>
                <a:latin typeface="Source Sans Pro" panose="020B0503030403020204" pitchFamily="34" charset="0"/>
              </a:rPr>
              <a:t>Два стирания или две вставки</a:t>
            </a:r>
            <a:br>
              <a:rPr lang="ru-RU" dirty="0"/>
            </a:b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Стирание и вставка разных символов</a:t>
            </a:r>
            <a:br>
              <a:rPr lang="ru-RU" dirty="0"/>
            </a:b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ru-RU" b="0" i="0" dirty="0">
                <a:solidFill>
                  <a:srgbClr val="FFFF00"/>
                </a:solidFill>
                <a:effectLst/>
                <a:latin typeface="Source Sans Pro" panose="020B0503030403020204" pitchFamily="34" charset="0"/>
              </a:rPr>
              <a:t>Вставка одного и замена другого</a:t>
            </a:r>
            <a:br>
              <a:rPr lang="ru-RU" dirty="0"/>
            </a:b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Стирание одного и замена другого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•</a:t>
            </a:r>
            <a:r>
              <a:rPr lang="ru-RU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ru-RU" b="0" i="0" dirty="0">
                <a:solidFill>
                  <a:srgbClr val="FFFF00"/>
                </a:solidFill>
                <a:effectLst/>
                <a:latin typeface="Source Sans Pro" panose="020B0503030403020204" pitchFamily="34" charset="0"/>
              </a:rPr>
              <a:t>Замена одного и транспонирование двоих</a:t>
            </a:r>
            <a:endParaRPr lang="ru-UA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4652C5-93B6-4735-840B-E1D42C0F3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1235"/>
                <a:ext cx="10515600" cy="3072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omic Sans MS" panose="030F0702030302020204" pitchFamily="66" charset="0"/>
                  </a:rPr>
                  <a:t>	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Пусть</a:t>
                </a:r>
                <a:r>
                  <a:rPr lang="ru-RU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74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кончается на символ </a:t>
                </a:r>
                <a:r>
                  <a:rPr lang="en-US" dirty="0">
                    <a:solidFill>
                      <a:srgbClr val="00B0F0"/>
                    </a:solidFill>
                    <a:latin typeface="Comic Sans MS" panose="030F0702030302020204" pitchFamily="66" charset="0"/>
                  </a:rPr>
                  <a:t>“a”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,</a:t>
                </a:r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74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кончается на символ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“b”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. Тогда 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получаем четыре варианта</a:t>
                </a:r>
                <a:r>
                  <a:rPr lang="en-US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en-US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1)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Сотрем символ </a:t>
                </a:r>
                <a:r>
                  <a:rPr lang="ru-RU" dirty="0">
                    <a:solidFill>
                      <a:srgbClr val="00B0F0"/>
                    </a:solidFill>
                    <a:latin typeface="Comic Sans MS" panose="030F0702030302020204" pitchFamily="66" charset="0"/>
                  </a:rPr>
                  <a:t>а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из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uk-UA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, </a:t>
                </a:r>
                <a:r>
                  <a:rPr lang="uk-UA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тогда</a:t>
                </a:r>
                <a:r>
                  <a:rPr lang="uk-UA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нам понадобиться   </a:t>
                </a:r>
                <a:r>
                  <a:rPr lang="en-US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D(</a:t>
                </a:r>
                <a:r>
                  <a:rPr lang="en-US" b="1" dirty="0" err="1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- 1, j)</a:t>
                </a:r>
                <a:r>
                  <a:rPr lang="ru-RU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+ deletion cost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затрат на преобразование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в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2)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Если считать, что символ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был добавлен строке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как последняя операция, то можно точно сказать, что для преобразования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в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потребуется </a:t>
                </a:r>
                <a:r>
                  <a:rPr lang="en-US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D(</a:t>
                </a:r>
                <a:r>
                  <a:rPr lang="en-US" b="1" dirty="0" err="1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, j -1)</a:t>
                </a:r>
                <a:r>
                  <a:rPr lang="ru-RU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+ insertion cost.</a:t>
                </a:r>
                <a:endParaRPr lang="ru-UA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4652C5-93B6-4735-840B-E1D42C0F3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1235"/>
                <a:ext cx="10515600" cy="3072125"/>
              </a:xfrm>
              <a:blipFill>
                <a:blip r:embed="rId2"/>
                <a:stretch>
                  <a:fillRect l="-1043" t="-2976" r="-1623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Доказательство корректности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Comic Sans MS" panose="030F0702030302020204" pitchFamily="66" charset="0"/>
              </a:rPr>
              <a:t>5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10427011" y="5051949"/>
            <a:ext cx="1383999" cy="1387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784F1-5B29-42E8-BFC0-BE1BF420353D}"/>
              </a:ext>
            </a:extLst>
          </p:cNvPr>
          <p:cNvSpPr txBox="1"/>
          <p:nvPr/>
        </p:nvSpPr>
        <p:spPr>
          <a:xfrm>
            <a:off x="838200" y="4023360"/>
            <a:ext cx="9915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3)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Если считать, что </a:t>
            </a:r>
            <a:r>
              <a:rPr lang="ru-RU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первые два утверждения </a:t>
            </a:r>
            <a:r>
              <a:rPr lang="ru-R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неверны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то используя невозможность наступления </a:t>
            </a:r>
            <a:r>
              <a:rPr lang="ru-RU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первых двух гипотез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 </a:t>
            </a:r>
            <a:r>
              <a:rPr lang="ru-R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неоптимальных случаев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получим </a:t>
            </a:r>
            <a:r>
              <a:rPr lang="ru-RU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два под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ru-RU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варианта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		I)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Если</a:t>
            </a:r>
            <a:r>
              <a:rPr lang="ru-RU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то мы потратим 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D(</a:t>
            </a:r>
            <a:r>
              <a:rPr lang="en-US" sz="24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- 1, j</a:t>
            </a:r>
            <a:r>
              <a:rPr lang="ru-RU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- 1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)</a:t>
            </a:r>
            <a:r>
              <a:rPr lang="ru-RU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</a:t>
            </a:r>
            <a:endParaRPr lang="en-US" sz="2400" dirty="0">
              <a:solidFill>
                <a:srgbClr val="FFC000"/>
              </a:solidFill>
              <a:latin typeface="Comic Sans MS" panose="030F0702030302020204" pitchFamily="66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		II)</a:t>
            </a:r>
            <a:r>
              <a:rPr lang="ru-RU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Если</a:t>
            </a:r>
            <a:r>
              <a:rPr lang="ru-RU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!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то мы потратим 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D(</a:t>
            </a:r>
            <a:r>
              <a:rPr lang="en-US" sz="2400" b="1" dirty="0" err="1">
                <a:solidFill>
                  <a:srgbClr val="FFFF00"/>
                </a:solidFill>
                <a:latin typeface="Comic Sans MS" panose="030F0702030302020204" pitchFamily="66" charset="0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- 1, j</a:t>
            </a:r>
            <a:r>
              <a:rPr lang="ru-RU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- 1</a:t>
            </a:r>
            <a:r>
              <a:rPr lang="en-US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)</a:t>
            </a:r>
            <a:r>
              <a:rPr lang="ru-RU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 + </a:t>
            </a:r>
            <a:r>
              <a:rPr 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substitution cost</a:t>
            </a:r>
          </a:p>
          <a:p>
            <a:endParaRPr lang="ru-UA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7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4652C5-93B6-4735-840B-E1D42C0F3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51235"/>
                <a:ext cx="10515600" cy="54884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4)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Если к строке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перед символом </a:t>
                </a:r>
                <a:r>
                  <a:rPr lang="en-US" dirty="0">
                    <a:solidFill>
                      <a:srgbClr val="00B0F0"/>
                    </a:solidFill>
                    <a:latin typeface="Comic Sans MS" panose="030F0702030302020204" pitchFamily="66" charset="0"/>
                  </a:rPr>
                  <a:t>a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добавить букву </a:t>
                </a:r>
                <a:r>
                  <a:rPr lang="en-US" dirty="0">
                    <a:solidFill>
                      <a:srgbClr val="002060"/>
                    </a:solidFill>
                    <a:latin typeface="Comic Sans MS" panose="030F0702030302020204" pitchFamily="66" charset="0"/>
                  </a:rPr>
                  <a:t>m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,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а к строке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uk-UA" dirty="0" err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после</a:t>
                </a:r>
                <a:r>
                  <a:rPr lang="uk-UA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сим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вола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добавить ту же букву </a:t>
                </a:r>
                <a:r>
                  <a:rPr lang="en-US" dirty="0">
                    <a:solidFill>
                      <a:srgbClr val="002060"/>
                    </a:solidFill>
                    <a:latin typeface="Comic Sans MS" panose="030F0702030302020204" pitchFamily="66" charset="0"/>
                  </a:rPr>
                  <a:t>m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и считать что символы </a:t>
                </a:r>
                <a:r>
                  <a:rPr lang="uk-UA" dirty="0">
                    <a:solidFill>
                      <a:srgbClr val="00B0F0"/>
                    </a:solidFill>
                    <a:latin typeface="Comic Sans MS" panose="030F0702030302020204" pitchFamily="66" charset="0"/>
                  </a:rPr>
                  <a:t>а</a:t>
                </a:r>
                <a:r>
                  <a:rPr lang="uk-UA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и </a:t>
                </a:r>
                <a:r>
                  <a:rPr lang="en-US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одинаковые. То считая, что предыдущие гипотезы были неверны остаётся только вариант поменять местами символы </a:t>
                </a:r>
                <a:r>
                  <a:rPr lang="ru-RU" dirty="0">
                    <a:solidFill>
                      <a:srgbClr val="00B0F0"/>
                    </a:solidFill>
                    <a:latin typeface="Comic Sans MS" panose="030F0702030302020204" pitchFamily="66" charset="0"/>
                  </a:rPr>
                  <a:t>а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 и </a:t>
                </a:r>
                <a:r>
                  <a:rPr lang="en-US" dirty="0">
                    <a:solidFill>
                      <a:srgbClr val="002060"/>
                    </a:solidFill>
                    <a:latin typeface="Comic Sans MS" panose="030F0702030302020204" pitchFamily="66" charset="0"/>
                  </a:rPr>
                  <a:t>m.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И в результате стоимость данного преобразования</a:t>
                </a:r>
                <a:r>
                  <a:rPr lang="ru-RU" dirty="0">
                    <a:solidFill>
                      <a:srgbClr val="00206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в</a:t>
                </a:r>
                <a:r>
                  <a:rPr lang="ru-RU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74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, с учётом того, что проведенная операция последняя, равна</a:t>
                </a:r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mic Sans MS" panose="030F0702030302020204" pitchFamily="66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4000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D(</a:t>
                </a:r>
                <a:r>
                  <a:rPr lang="en-US" sz="4000" b="1" dirty="0" err="1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i</a:t>
                </a:r>
                <a:r>
                  <a:rPr lang="en-US" sz="4000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- 2, j</a:t>
                </a:r>
                <a:r>
                  <a:rPr lang="ru-RU" sz="4000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-</a:t>
                </a:r>
                <a:r>
                  <a:rPr lang="en-US" sz="4000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2)</a:t>
                </a:r>
                <a:r>
                  <a:rPr lang="ru-RU" sz="4000" b="1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 + </a:t>
                </a:r>
                <a:r>
                  <a:rPr lang="en-US" sz="4000" dirty="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transposition cost</a:t>
                </a:r>
                <a:endParaRPr lang="ru-UA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F4652C5-93B6-4735-840B-E1D42C0F3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51235"/>
                <a:ext cx="10515600" cy="5488451"/>
              </a:xfrm>
              <a:blipFill>
                <a:blip r:embed="rId2"/>
                <a:stretch>
                  <a:fillRect l="-1217" t="-1889" r="-580"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8E352-E6E6-4F01-8F31-9F070D9F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77354"/>
            <a:ext cx="8249920" cy="1028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    Доказательство корректности</a:t>
            </a:r>
            <a:endParaRPr lang="ru-UA" dirty="0"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7EEE1-CDE8-4EC6-999B-BE8C254508AD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6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D6D0562-4113-4BF7-9E7B-161A190422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b="1057"/>
          <a:stretch/>
        </p:blipFill>
        <p:spPr>
          <a:xfrm>
            <a:off x="10427011" y="5051949"/>
            <a:ext cx="1383999" cy="1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2CC2ECFC-B4F1-4160-8E82-513EB950194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2"/>
            <a:ext cx="76200" cy="45719"/>
          </a:xfrm>
        </p:spPr>
        <p:txBody>
          <a:bodyPr>
            <a:normAutofit fontScale="25000" lnSpcReduction="20000"/>
          </a:bodyPr>
          <a:lstStyle/>
          <a:p>
            <a:endParaRPr lang="ru-UA" dirty="0"/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22E8FF51-BE62-4205-A33B-4B4EDFDE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040" y="-202184"/>
            <a:ext cx="8249920" cy="102858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Демонстрация работы</a:t>
            </a:r>
            <a:endParaRPr lang="ru-UA" sz="3600" dirty="0"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1A5047-5A34-45F1-A893-E3FB4876CB8A}"/>
              </a:ext>
            </a:extLst>
          </p:cNvPr>
          <p:cNvSpPr txBox="1"/>
          <p:nvPr/>
        </p:nvSpPr>
        <p:spPr>
          <a:xfrm>
            <a:off x="11430021" y="-1"/>
            <a:ext cx="761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7</a:t>
            </a:r>
            <a:endParaRPr lang="ru-UA" sz="2400" dirty="0">
              <a:latin typeface="Comic Sans MS" panose="030F0702030302020204" pitchFamily="66" charset="0"/>
            </a:endParaRPr>
          </a:p>
        </p:txBody>
      </p:sp>
      <p:sp>
        <p:nvSpPr>
          <p:cNvPr id="335" name="Rectangle 2">
            <a:extLst>
              <a:ext uri="{FF2B5EF4-FFF2-40B4-BE49-F238E27FC236}">
                <a16:creationId xmlns:a16="http://schemas.microsoft.com/office/drawing/2014/main" id="{D4A018A0-C258-4E48-9D79-34A550F5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357" y="2770040"/>
            <a:ext cx="4073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UA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rPr>
              <a:t>2</a:t>
            </a:r>
            <a:endParaRPr kumimoji="0" lang="ru-UA" altLang="ru-UA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1" name="Rectangle 2">
            <a:extLst>
              <a:ext uri="{FF2B5EF4-FFF2-40B4-BE49-F238E27FC236}">
                <a16:creationId xmlns:a16="http://schemas.microsoft.com/office/drawing/2014/main" id="{B3871D3A-771D-420D-B221-0FBEA752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33" y="3480003"/>
            <a:ext cx="4073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U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1</a:t>
            </a:r>
            <a:endParaRPr kumimoji="0" lang="ru-UA" altLang="ru-UA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grpSp>
        <p:nvGrpSpPr>
          <p:cNvPr id="463" name="Группа 462">
            <a:extLst>
              <a:ext uri="{FF2B5EF4-FFF2-40B4-BE49-F238E27FC236}">
                <a16:creationId xmlns:a16="http://schemas.microsoft.com/office/drawing/2014/main" id="{6911AD93-6728-4A73-92A0-653C17E903D8}"/>
              </a:ext>
            </a:extLst>
          </p:cNvPr>
          <p:cNvGrpSpPr/>
          <p:nvPr/>
        </p:nvGrpSpPr>
        <p:grpSpPr>
          <a:xfrm>
            <a:off x="936706" y="1043246"/>
            <a:ext cx="4193540" cy="4170108"/>
            <a:chOff x="936706" y="1043246"/>
            <a:chExt cx="4193540" cy="4170108"/>
          </a:xfrm>
        </p:grpSpPr>
        <p:grpSp>
          <p:nvGrpSpPr>
            <p:cNvPr id="359" name="Группа 358">
              <a:extLst>
                <a:ext uri="{FF2B5EF4-FFF2-40B4-BE49-F238E27FC236}">
                  <a16:creationId xmlns:a16="http://schemas.microsoft.com/office/drawing/2014/main" id="{2ECEFB5A-04F8-47D4-880E-6D2092A84CCD}"/>
                </a:ext>
              </a:extLst>
            </p:cNvPr>
            <p:cNvGrpSpPr/>
            <p:nvPr/>
          </p:nvGrpSpPr>
          <p:grpSpPr>
            <a:xfrm>
              <a:off x="936706" y="1043246"/>
              <a:ext cx="4193540" cy="4170108"/>
              <a:chOff x="977892" y="1027498"/>
              <a:chExt cx="4193540" cy="4170108"/>
            </a:xfrm>
          </p:grpSpPr>
          <p:grpSp>
            <p:nvGrpSpPr>
              <p:cNvPr id="317" name="Группа 316">
                <a:extLst>
                  <a:ext uri="{FF2B5EF4-FFF2-40B4-BE49-F238E27FC236}">
                    <a16:creationId xmlns:a16="http://schemas.microsoft.com/office/drawing/2014/main" id="{84880075-9990-4CA3-9ACA-9CB573930E95}"/>
                  </a:ext>
                </a:extLst>
              </p:cNvPr>
              <p:cNvGrpSpPr/>
              <p:nvPr/>
            </p:nvGrpSpPr>
            <p:grpSpPr>
              <a:xfrm>
                <a:off x="977892" y="1027498"/>
                <a:ext cx="4193540" cy="4170108"/>
                <a:chOff x="3060692" y="1198972"/>
                <a:chExt cx="4193540" cy="4170108"/>
              </a:xfrm>
            </p:grpSpPr>
            <p:grpSp>
              <p:nvGrpSpPr>
                <p:cNvPr id="316" name="Группа 315">
                  <a:extLst>
                    <a:ext uri="{FF2B5EF4-FFF2-40B4-BE49-F238E27FC236}">
                      <a16:creationId xmlns:a16="http://schemas.microsoft.com/office/drawing/2014/main" id="{2C06D8DF-D68D-4185-9DB2-7EC2EAF3CEB0}"/>
                    </a:ext>
                  </a:extLst>
                </p:cNvPr>
                <p:cNvGrpSpPr/>
                <p:nvPr/>
              </p:nvGrpSpPr>
              <p:grpSpPr>
                <a:xfrm>
                  <a:off x="3060692" y="1198972"/>
                  <a:ext cx="4193540" cy="4170108"/>
                  <a:chOff x="1019820" y="1026252"/>
                  <a:chExt cx="4193540" cy="4170108"/>
                </a:xfrm>
              </p:grpSpPr>
              <p:sp>
                <p:nvSpPr>
                  <p:cNvPr id="194" name="Прямоугольник 193">
                    <a:extLst>
                      <a:ext uri="{FF2B5EF4-FFF2-40B4-BE49-F238E27FC236}">
                        <a16:creationId xmlns:a16="http://schemas.microsoft.com/office/drawing/2014/main" id="{E0105944-C9D3-4554-9E46-51600BF727B3}"/>
                      </a:ext>
                    </a:extLst>
                  </p:cNvPr>
                  <p:cNvSpPr/>
                  <p:nvPr/>
                </p:nvSpPr>
                <p:spPr>
                  <a:xfrm>
                    <a:off x="2213620" y="2815372"/>
                    <a:ext cx="599440" cy="599440"/>
                  </a:xfrm>
                  <a:prstGeom prst="rect">
                    <a:avLst/>
                  </a:prstGeom>
                  <a:solidFill>
                    <a:srgbClr val="F58D7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UA"/>
                  </a:p>
                </p:txBody>
              </p:sp>
              <p:grpSp>
                <p:nvGrpSpPr>
                  <p:cNvPr id="315" name="Группа 314">
                    <a:extLst>
                      <a:ext uri="{FF2B5EF4-FFF2-40B4-BE49-F238E27FC236}">
                        <a16:creationId xmlns:a16="http://schemas.microsoft.com/office/drawing/2014/main" id="{BAB88132-B106-4918-B830-FDDB8C40E802}"/>
                      </a:ext>
                    </a:extLst>
                  </p:cNvPr>
                  <p:cNvGrpSpPr/>
                  <p:nvPr/>
                </p:nvGrpSpPr>
                <p:grpSpPr>
                  <a:xfrm>
                    <a:off x="1019820" y="1026252"/>
                    <a:ext cx="4193540" cy="4170108"/>
                    <a:chOff x="1019820" y="1026252"/>
                    <a:chExt cx="4193540" cy="4170108"/>
                  </a:xfrm>
                </p:grpSpPr>
                <p:grpSp>
                  <p:nvGrpSpPr>
                    <p:cNvPr id="192" name="Группа 191">
                      <a:extLst>
                        <a:ext uri="{FF2B5EF4-FFF2-40B4-BE49-F238E27FC236}">
                          <a16:creationId xmlns:a16="http://schemas.microsoft.com/office/drawing/2014/main" id="{536B26A6-0224-4E78-92F6-895B46201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820" y="1026252"/>
                      <a:ext cx="4193540" cy="4170108"/>
                      <a:chOff x="1224280" y="831485"/>
                      <a:chExt cx="4193540" cy="4170108"/>
                    </a:xfrm>
                  </p:grpSpPr>
                  <p:sp>
                    <p:nvSpPr>
                      <p:cNvPr id="195" name="Прямоугольник 194">
                        <a:extLst>
                          <a:ext uri="{FF2B5EF4-FFF2-40B4-BE49-F238E27FC236}">
                            <a16:creationId xmlns:a16="http://schemas.microsoft.com/office/drawing/2014/main" id="{4F88D1D0-8C0B-475F-A755-428FC7B4D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500" y="1430925"/>
                        <a:ext cx="64008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196" name="Прямоугольник 195">
                        <a:extLst>
                          <a:ext uri="{FF2B5EF4-FFF2-40B4-BE49-F238E27FC236}">
                            <a16:creationId xmlns:a16="http://schemas.microsoft.com/office/drawing/2014/main" id="{711F83DB-5A95-407D-BD4C-749C5871F9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6960" y="14334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197" name="Прямоугольник 196">
                        <a:extLst>
                          <a:ext uri="{FF2B5EF4-FFF2-40B4-BE49-F238E27FC236}">
                            <a16:creationId xmlns:a16="http://schemas.microsoft.com/office/drawing/2014/main" id="{59F28D05-9769-4E2B-8D5F-E1538268CF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6400" y="144402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198" name="Прямоугольник 197">
                        <a:extLst>
                          <a:ext uri="{FF2B5EF4-FFF2-40B4-BE49-F238E27FC236}">
                            <a16:creationId xmlns:a16="http://schemas.microsoft.com/office/drawing/2014/main" id="{37C77D62-0CFA-490A-877C-FFC264DA8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0760" y="20278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199" name="Прямоугольник 198">
                        <a:extLst>
                          <a:ext uri="{FF2B5EF4-FFF2-40B4-BE49-F238E27FC236}">
                            <a16:creationId xmlns:a16="http://schemas.microsoft.com/office/drawing/2014/main" id="{4951DB18-0D18-4D73-8F9F-F42BCB099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8630" y="2027825"/>
                        <a:ext cx="62357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0" name="Прямоугольник 199">
                        <a:extLst>
                          <a:ext uri="{FF2B5EF4-FFF2-40B4-BE49-F238E27FC236}">
                            <a16:creationId xmlns:a16="http://schemas.microsoft.com/office/drawing/2014/main" id="{571E6FF0-7932-4D37-8637-815D9F60C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58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1" name="Прямоугольник 200">
                        <a:extLst>
                          <a:ext uri="{FF2B5EF4-FFF2-40B4-BE49-F238E27FC236}">
                            <a16:creationId xmlns:a16="http://schemas.microsoft.com/office/drawing/2014/main" id="{EA2A5069-FA60-435E-9567-42AA2B79B6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4020" y="204092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2" name="Прямоугольник 201">
                        <a:extLst>
                          <a:ext uri="{FF2B5EF4-FFF2-40B4-BE49-F238E27FC236}">
                            <a16:creationId xmlns:a16="http://schemas.microsoft.com/office/drawing/2014/main" id="{7EC37A2F-7D3E-4B0B-A0F3-A7C3109D6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3140" y="26141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3" name="Прямоугольник 202">
                        <a:extLst>
                          <a:ext uri="{FF2B5EF4-FFF2-40B4-BE49-F238E27FC236}">
                            <a16:creationId xmlns:a16="http://schemas.microsoft.com/office/drawing/2014/main" id="{05F09A66-34C0-4DEC-955D-DC790C8F0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660" y="2614168"/>
                        <a:ext cx="629920" cy="5994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r>
                          <a:rPr lang="en-US" dirty="0"/>
                          <a:t>+1</a:t>
                        </a:r>
                        <a:endParaRPr lang="ru-UA" dirty="0"/>
                      </a:p>
                    </p:txBody>
                  </p:sp>
                  <p:sp>
                    <p:nvSpPr>
                      <p:cNvPr id="204" name="Прямоугольник 203">
                        <a:extLst>
                          <a:ext uri="{FF2B5EF4-FFF2-40B4-BE49-F238E27FC236}">
                            <a16:creationId xmlns:a16="http://schemas.microsoft.com/office/drawing/2014/main" id="{DD9A168F-6E75-4911-96B9-4233DBA22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6960" y="2616708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r>
                          <a:rPr lang="en-US" dirty="0"/>
                          <a:t>+1</a:t>
                        </a:r>
                        <a:endParaRPr lang="ru-UA" dirty="0"/>
                      </a:p>
                    </p:txBody>
                  </p:sp>
                  <p:sp>
                    <p:nvSpPr>
                      <p:cNvPr id="205" name="Прямоугольник 204">
                        <a:extLst>
                          <a:ext uri="{FF2B5EF4-FFF2-40B4-BE49-F238E27FC236}">
                            <a16:creationId xmlns:a16="http://schemas.microsoft.com/office/drawing/2014/main" id="{68B751AD-7470-4037-B282-A7DBB4578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6400" y="26272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6" name="Прямоугольник 205">
                        <a:extLst>
                          <a:ext uri="{FF2B5EF4-FFF2-40B4-BE49-F238E27FC236}">
                            <a16:creationId xmlns:a16="http://schemas.microsoft.com/office/drawing/2014/main" id="{F32AC9C7-43C4-4754-9410-9FFF37C4D5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8380" y="32110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07" name="Прямоугольник 206">
                        <a:extLst>
                          <a:ext uri="{FF2B5EF4-FFF2-40B4-BE49-F238E27FC236}">
                            <a16:creationId xmlns:a16="http://schemas.microsoft.com/office/drawing/2014/main" id="{DF18E657-19DC-4DDF-92EC-AFB36C5D2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9730" y="3211068"/>
                        <a:ext cx="660090" cy="5994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r>
                          <a:rPr lang="en-US" dirty="0"/>
                          <a:t>+1</a:t>
                        </a:r>
                        <a:endParaRPr lang="ru-UA" dirty="0"/>
                      </a:p>
                    </p:txBody>
                  </p:sp>
                  <p:sp>
                    <p:nvSpPr>
                      <p:cNvPr id="208" name="Прямоугольник 207">
                        <a:extLst>
                          <a:ext uri="{FF2B5EF4-FFF2-40B4-BE49-F238E27FC236}">
                            <a16:creationId xmlns:a16="http://schemas.microsoft.com/office/drawing/2014/main" id="{751B045D-C749-4915-8C2A-5816FDEAFA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2200" y="3213608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 dirty="0"/>
                      </a:p>
                    </p:txBody>
                  </p:sp>
                  <p:sp>
                    <p:nvSpPr>
                      <p:cNvPr id="209" name="Прямоугольник 208">
                        <a:extLst>
                          <a:ext uri="{FF2B5EF4-FFF2-40B4-BE49-F238E27FC236}">
                            <a16:creationId xmlns:a16="http://schemas.microsoft.com/office/drawing/2014/main" id="{BAED23D2-88B4-4922-97A1-C63DD728B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1640" y="32241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 dirty="0"/>
                      </a:p>
                    </p:txBody>
                  </p:sp>
                  <p:sp>
                    <p:nvSpPr>
                      <p:cNvPr id="210" name="Прямоугольник 209">
                        <a:extLst>
                          <a:ext uri="{FF2B5EF4-FFF2-40B4-BE49-F238E27FC236}">
                            <a16:creationId xmlns:a16="http://schemas.microsoft.com/office/drawing/2014/main" id="{80F9A865-EECA-4E9C-8FC2-4FF99D152E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076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1" name="Прямоугольник 210">
                        <a:extLst>
                          <a:ext uri="{FF2B5EF4-FFF2-40B4-BE49-F238E27FC236}">
                            <a16:creationId xmlns:a16="http://schemas.microsoft.com/office/drawing/2014/main" id="{16CFEA9B-6284-498B-ADA5-32CE0D91E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276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2" name="Прямоугольник 211">
                        <a:extLst>
                          <a:ext uri="{FF2B5EF4-FFF2-40B4-BE49-F238E27FC236}">
                            <a16:creationId xmlns:a16="http://schemas.microsoft.com/office/drawing/2014/main" id="{5B91AEEE-52C5-4673-8D3E-0D1C15BD27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580" y="380260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3" name="Прямоугольник 212">
                        <a:extLst>
                          <a:ext uri="{FF2B5EF4-FFF2-40B4-BE49-F238E27FC236}">
                            <a16:creationId xmlns:a16="http://schemas.microsoft.com/office/drawing/2014/main" id="{ECA93E4F-2E8E-4F58-B389-832A3AA6A6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4020" y="3813159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4" name="Прямоугольник 213">
                        <a:extLst>
                          <a:ext uri="{FF2B5EF4-FFF2-40B4-BE49-F238E27FC236}">
                            <a16:creationId xmlns:a16="http://schemas.microsoft.com/office/drawing/2014/main" id="{0145AC16-CD25-4BE2-AFB3-9D262282C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7520" y="438905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5" name="Прямоугольник 214">
                        <a:extLst>
                          <a:ext uri="{FF2B5EF4-FFF2-40B4-BE49-F238E27FC236}">
                            <a16:creationId xmlns:a16="http://schemas.microsoft.com/office/drawing/2014/main" id="{8A602592-9048-4D48-8264-1236B5398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9340" y="439159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6" name="Прямоугольник 215">
                        <a:extLst>
                          <a:ext uri="{FF2B5EF4-FFF2-40B4-BE49-F238E27FC236}">
                            <a16:creationId xmlns:a16="http://schemas.microsoft.com/office/drawing/2014/main" id="{62AB1B29-8ABA-4F61-B39A-9E3360487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8780" y="4402153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7" name="Прямоугольник 216">
                        <a:extLst>
                          <a:ext uri="{FF2B5EF4-FFF2-40B4-BE49-F238E27FC236}">
                            <a16:creationId xmlns:a16="http://schemas.microsoft.com/office/drawing/2014/main" id="{C6693067-04C6-4C2D-A453-BB67C1ACD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83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8" name="Прямоугольник 217">
                        <a:extLst>
                          <a:ext uri="{FF2B5EF4-FFF2-40B4-BE49-F238E27FC236}">
                            <a16:creationId xmlns:a16="http://schemas.microsoft.com/office/drawing/2014/main" id="{475A2C80-3800-464A-828B-262CC312C0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19" name="Прямоугольник 218">
                        <a:extLst>
                          <a:ext uri="{FF2B5EF4-FFF2-40B4-BE49-F238E27FC236}">
                            <a16:creationId xmlns:a16="http://schemas.microsoft.com/office/drawing/2014/main" id="{EA4ACD86-F97D-416A-803E-386CD23EC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0" name="Прямоугольник 219">
                        <a:extLst>
                          <a:ext uri="{FF2B5EF4-FFF2-40B4-BE49-F238E27FC236}">
                            <a16:creationId xmlns:a16="http://schemas.microsoft.com/office/drawing/2014/main" id="{4FDB3073-435F-4F71-8711-F2DEE9D36B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262980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1" name="Прямоугольник 220">
                        <a:extLst>
                          <a:ext uri="{FF2B5EF4-FFF2-40B4-BE49-F238E27FC236}">
                            <a16:creationId xmlns:a16="http://schemas.microsoft.com/office/drawing/2014/main" id="{DEFA2698-C8E3-467D-958E-C64353AEAC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322924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2" name="Прямоугольник 221">
                        <a:extLst>
                          <a:ext uri="{FF2B5EF4-FFF2-40B4-BE49-F238E27FC236}">
                            <a16:creationId xmlns:a16="http://schemas.microsoft.com/office/drawing/2014/main" id="{0E8A18BD-0345-42CF-972A-50B8EAA81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38286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3" name="Прямоугольник 222">
                        <a:extLst>
                          <a:ext uri="{FF2B5EF4-FFF2-40B4-BE49-F238E27FC236}">
                            <a16:creationId xmlns:a16="http://schemas.microsoft.com/office/drawing/2014/main" id="{85F6B472-4BE4-4032-AFC6-77BE4D4F8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4280" y="439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4" name="Прямоугольник 223">
                        <a:extLst>
                          <a:ext uri="{FF2B5EF4-FFF2-40B4-BE49-F238E27FC236}">
                            <a16:creationId xmlns:a16="http://schemas.microsoft.com/office/drawing/2014/main" id="{76B95F0E-C81F-4206-B62F-B3901B7CF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83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5" name="Прямоугольник 224">
                        <a:extLst>
                          <a:ext uri="{FF2B5EF4-FFF2-40B4-BE49-F238E27FC236}">
                            <a16:creationId xmlns:a16="http://schemas.microsoft.com/office/drawing/2014/main" id="{7F3784E3-938B-4D6B-A237-D3C9A31D0F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54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6" name="Прямоугольник 225">
                        <a:extLst>
                          <a:ext uri="{FF2B5EF4-FFF2-40B4-BE49-F238E27FC236}">
                            <a16:creationId xmlns:a16="http://schemas.microsoft.com/office/drawing/2014/main" id="{93EF5C26-F74A-4A84-9C3E-DAAED786C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974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7" name="Прямоугольник 226">
                        <a:extLst>
                          <a:ext uri="{FF2B5EF4-FFF2-40B4-BE49-F238E27FC236}">
                            <a16:creationId xmlns:a16="http://schemas.microsoft.com/office/drawing/2014/main" id="{4227D3E5-ACB0-4ACA-8E69-8FB196E94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918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8" name="Прямоугольник 227">
                        <a:extLst>
                          <a:ext uri="{FF2B5EF4-FFF2-40B4-BE49-F238E27FC236}">
                            <a16:creationId xmlns:a16="http://schemas.microsoft.com/office/drawing/2014/main" id="{8441D0D5-ACD5-4D7B-BF92-F450166D6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862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29" name="Прямоугольник 228">
                        <a:extLst>
                          <a:ext uri="{FF2B5EF4-FFF2-40B4-BE49-F238E27FC236}">
                            <a16:creationId xmlns:a16="http://schemas.microsoft.com/office/drawing/2014/main" id="{6DF54B93-14BF-4495-8D93-114709B6D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282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0" name="Прямоугольник 229">
                        <a:extLst>
                          <a:ext uri="{FF2B5EF4-FFF2-40B4-BE49-F238E27FC236}">
                            <a16:creationId xmlns:a16="http://schemas.microsoft.com/office/drawing/2014/main" id="{0FA46307-16EC-49EA-89A7-25750DAC3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3720" y="14334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1" name="Прямоугольник 230">
                        <a:extLst>
                          <a:ext uri="{FF2B5EF4-FFF2-40B4-BE49-F238E27FC236}">
                            <a16:creationId xmlns:a16="http://schemas.microsoft.com/office/drawing/2014/main" id="{BCDFD9F4-3C4E-4729-8ABF-415ED7F73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536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2" name="Прямоугольник 231">
                        <a:extLst>
                          <a:ext uri="{FF2B5EF4-FFF2-40B4-BE49-F238E27FC236}">
                            <a16:creationId xmlns:a16="http://schemas.microsoft.com/office/drawing/2014/main" id="{49ABFAE4-BDAE-4291-9136-CAF896647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35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3" name="Прямоугольник 232">
                        <a:extLst>
                          <a:ext uri="{FF2B5EF4-FFF2-40B4-BE49-F238E27FC236}">
                            <a16:creationId xmlns:a16="http://schemas.microsoft.com/office/drawing/2014/main" id="{FD943A1D-6DBB-4ED8-9CA2-D08C35F9D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4" name="Прямоугольник 233">
                        <a:extLst>
                          <a:ext uri="{FF2B5EF4-FFF2-40B4-BE49-F238E27FC236}">
                            <a16:creationId xmlns:a16="http://schemas.microsoft.com/office/drawing/2014/main" id="{B0AD668C-89B2-4CBF-87A7-AD56B96FBB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6970" y="202782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r>
                          <a:rPr lang="en-US" dirty="0"/>
                          <a:t>+1</a:t>
                        </a:r>
                        <a:endParaRPr lang="ru-UA" dirty="0"/>
                      </a:p>
                    </p:txBody>
                  </p:sp>
                  <p:sp>
                    <p:nvSpPr>
                      <p:cNvPr id="235" name="Прямоугольник 234">
                        <a:extLst>
                          <a:ext uri="{FF2B5EF4-FFF2-40B4-BE49-F238E27FC236}">
                            <a16:creationId xmlns:a16="http://schemas.microsoft.com/office/drawing/2014/main" id="{4BFB5EA3-DE6C-40EC-B9DC-957380C53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3720" y="261670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6" name="Прямоугольник 235">
                        <a:extLst>
                          <a:ext uri="{FF2B5EF4-FFF2-40B4-BE49-F238E27FC236}">
                            <a16:creationId xmlns:a16="http://schemas.microsoft.com/office/drawing/2014/main" id="{B8DB1D7D-3A9D-4636-A25F-C363667216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60" y="321360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7" name="Прямоугольник 236">
                        <a:extLst>
                          <a:ext uri="{FF2B5EF4-FFF2-40B4-BE49-F238E27FC236}">
                            <a16:creationId xmlns:a16="http://schemas.microsoft.com/office/drawing/2014/main" id="{A2E201EE-0F48-4D15-A2CF-3FB3A257A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4590" y="32110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8" name="Прямоугольник 237">
                        <a:extLst>
                          <a:ext uri="{FF2B5EF4-FFF2-40B4-BE49-F238E27FC236}">
                            <a16:creationId xmlns:a16="http://schemas.microsoft.com/office/drawing/2014/main" id="{6B38D6C1-4E98-40E1-AD4B-FD09504EA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380260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39" name="Прямоугольник 238">
                        <a:extLst>
                          <a:ext uri="{FF2B5EF4-FFF2-40B4-BE49-F238E27FC236}">
                            <a16:creationId xmlns:a16="http://schemas.microsoft.com/office/drawing/2014/main" id="{411DEF6F-0277-467B-AE10-79FF128C7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697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40" name="Прямоугольник 239">
                        <a:extLst>
                          <a:ext uri="{FF2B5EF4-FFF2-40B4-BE49-F238E27FC236}">
                            <a16:creationId xmlns:a16="http://schemas.microsoft.com/office/drawing/2014/main" id="{9E6BA508-2EC8-4A3D-B411-8C0C71A7E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100" y="439159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241" name="Прямоугольник 240">
                        <a:extLst>
                          <a:ext uri="{FF2B5EF4-FFF2-40B4-BE49-F238E27FC236}">
                            <a16:creationId xmlns:a16="http://schemas.microsoft.com/office/drawing/2014/main" id="{69FDCB82-B6D9-49AC-8D59-F88B771DC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1730" y="4389056"/>
                        <a:ext cx="65628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</p:grpSp>
                <p:sp>
                  <p:nvSpPr>
                    <p:cNvPr id="193" name="Прямоугольник 192">
                      <a:extLst>
                        <a:ext uri="{FF2B5EF4-FFF2-40B4-BE49-F238E27FC236}">
                          <a16:creationId xmlns:a16="http://schemas.microsoft.com/office/drawing/2014/main" id="{5E34B391-0D6E-4ECE-A3FE-EB87DF7D3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2160" y="4581283"/>
                      <a:ext cx="626120" cy="599440"/>
                    </a:xfrm>
                    <a:prstGeom prst="rect">
                      <a:avLst/>
                    </a:prstGeom>
                    <a:solidFill>
                      <a:srgbClr val="F58D7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UA"/>
                    </a:p>
                  </p:txBody>
                </p:sp>
                <p:sp>
                  <p:nvSpPr>
                    <p:cNvPr id="244" name="Rectangle 2">
                      <a:extLst>
                        <a:ext uri="{FF2B5EF4-FFF2-40B4-BE49-F238E27FC236}">
                          <a16:creationId xmlns:a16="http://schemas.microsoft.com/office/drawing/2014/main" id="{AAC50EBB-799D-48AC-8B5D-5D7FB46A4C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802760" y="1162111"/>
                      <a:ext cx="3365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UA" altLang="ru-UA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⦰</a:t>
                      </a:r>
                      <a:endParaRPr kumimoji="0" lang="ru-UA" altLang="ru-U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46" name="Rectangle 2">
                      <a:extLst>
                        <a:ext uri="{FF2B5EF4-FFF2-40B4-BE49-F238E27FC236}">
                          <a16:creationId xmlns:a16="http://schemas.microsoft.com/office/drawing/2014/main" id="{63F8FF54-BBF3-4FEE-8826-FE034AF7A7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176030" y="1764452"/>
                      <a:ext cx="3365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UA" altLang="ru-UA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⦰</a:t>
                      </a:r>
                      <a:endParaRPr kumimoji="0" lang="ru-UA" altLang="ru-U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47" name="Rectangle 2">
                      <a:extLst>
                        <a:ext uri="{FF2B5EF4-FFF2-40B4-BE49-F238E27FC236}">
                          <a16:creationId xmlns:a16="http://schemas.microsoft.com/office/drawing/2014/main" id="{5BF307CB-1FD6-4B3C-876A-60D0D7F3E4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353950" y="1064363"/>
                      <a:ext cx="33656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H</a:t>
                      </a:r>
                      <a:endParaRPr kumimoji="0" lang="ru-UA" altLang="ru-UA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48" name="Rectangle 2">
                      <a:extLst>
                        <a:ext uri="{FF2B5EF4-FFF2-40B4-BE49-F238E27FC236}">
                          <a16:creationId xmlns:a16="http://schemas.microsoft.com/office/drawing/2014/main" id="{83B4F31C-A411-4872-A5B0-60B7079B3C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0631" y="103808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0" name="Rectangle 2">
                      <a:extLst>
                        <a:ext uri="{FF2B5EF4-FFF2-40B4-BE49-F238E27FC236}">
                          <a16:creationId xmlns:a16="http://schemas.microsoft.com/office/drawing/2014/main" id="{5B5116E7-FB63-4624-A23F-F61EA7B6DC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745" y="108641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1" name="Rectangle 2">
                      <a:extLst>
                        <a:ext uri="{FF2B5EF4-FFF2-40B4-BE49-F238E27FC236}">
                          <a16:creationId xmlns:a16="http://schemas.microsoft.com/office/drawing/2014/main" id="{52F24C71-4013-47CE-A8CD-7FDA42B52B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3385" y="1086023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2" name="Rectangle 2">
                      <a:extLst>
                        <a:ext uri="{FF2B5EF4-FFF2-40B4-BE49-F238E27FC236}">
                          <a16:creationId xmlns:a16="http://schemas.microsoft.com/office/drawing/2014/main" id="{89572328-E1CA-4C0C-8842-C011C4E83C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4405" y="1064362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3" name="Rectangle 2">
                      <a:extLst>
                        <a:ext uri="{FF2B5EF4-FFF2-40B4-BE49-F238E27FC236}">
                          <a16:creationId xmlns:a16="http://schemas.microsoft.com/office/drawing/2014/main" id="{189F7CF7-A53F-4D1B-AFB4-594FAB13B4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176030" y="2273799"/>
                      <a:ext cx="33656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H</a:t>
                      </a:r>
                      <a:endParaRPr kumimoji="0" lang="ru-UA" altLang="ru-UA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4" name="Rectangle 2">
                      <a:extLst>
                        <a:ext uri="{FF2B5EF4-FFF2-40B4-BE49-F238E27FC236}">
                          <a16:creationId xmlns:a16="http://schemas.microsoft.com/office/drawing/2014/main" id="{DB8102C2-668C-4C38-9F96-DBF4956FE1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5865" y="283659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5" name="Rectangle 2">
                      <a:extLst>
                        <a:ext uri="{FF2B5EF4-FFF2-40B4-BE49-F238E27FC236}">
                          <a16:creationId xmlns:a16="http://schemas.microsoft.com/office/drawing/2014/main" id="{691CB4B9-FD62-4B24-87A6-A594A27A7D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6030" y="3478046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57" name="Rectangle 2">
                      <a:extLst>
                        <a:ext uri="{FF2B5EF4-FFF2-40B4-BE49-F238E27FC236}">
                          <a16:creationId xmlns:a16="http://schemas.microsoft.com/office/drawing/2014/main" id="{2D0E9010-3271-4740-B3E0-F241CD4778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8100" y="455869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sp>
              <p:nvSpPr>
                <p:cNvPr id="256" name="Rectangle 2">
                  <a:extLst>
                    <a:ext uri="{FF2B5EF4-FFF2-40B4-BE49-F238E27FC236}">
                      <a16:creationId xmlns:a16="http://schemas.microsoft.com/office/drawing/2014/main" id="{A9A0EC69-B6BA-4DFF-B3FB-AF7C0F8C0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689" y="4260365"/>
                  <a:ext cx="407350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ru-UA" sz="2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omic Sans MS" panose="030F0702030302020204" pitchFamily="66" charset="0"/>
                    </a:rPr>
                    <a:t>l</a:t>
                  </a:r>
                  <a:endParaRPr kumimoji="0" lang="ru-UA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318" name="Rectangle 2">
                <a:extLst>
                  <a:ext uri="{FF2B5EF4-FFF2-40B4-BE49-F238E27FC236}">
                    <a16:creationId xmlns:a16="http://schemas.microsoft.com/office/drawing/2014/main" id="{9735FD08-5D94-4C87-9606-6A465C642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54" y="171528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19" name="Rectangle 2">
                <a:extLst>
                  <a:ext uri="{FF2B5EF4-FFF2-40B4-BE49-F238E27FC236}">
                    <a16:creationId xmlns:a16="http://schemas.microsoft.com/office/drawing/2014/main" id="{795DA274-53A0-4439-A726-81D7659CE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247" y="167295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0" name="Rectangle 2">
                <a:extLst>
                  <a:ext uri="{FF2B5EF4-FFF2-40B4-BE49-F238E27FC236}">
                    <a16:creationId xmlns:a16="http://schemas.microsoft.com/office/drawing/2014/main" id="{0CE2F6ED-A0A7-40B3-8919-FAD38DEF2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843" y="22619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1" name="Rectangle 2">
                <a:extLst>
                  <a:ext uri="{FF2B5EF4-FFF2-40B4-BE49-F238E27FC236}">
                    <a16:creationId xmlns:a16="http://schemas.microsoft.com/office/drawing/2014/main" id="{D15DB52B-D7A2-4A11-819A-2AC296B1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44" y="219617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2" name="Rectangle 2">
                <a:extLst>
                  <a:ext uri="{FF2B5EF4-FFF2-40B4-BE49-F238E27FC236}">
                    <a16:creationId xmlns:a16="http://schemas.microsoft.com/office/drawing/2014/main" id="{6F1A7628-1B29-4DB0-8676-B699AAC8D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132" y="2808507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4" name="Rectangle 2">
                <a:extLst>
                  <a:ext uri="{FF2B5EF4-FFF2-40B4-BE49-F238E27FC236}">
                    <a16:creationId xmlns:a16="http://schemas.microsoft.com/office/drawing/2014/main" id="{4E7F8A48-6957-4D7D-9C51-43419A7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672" y="2820627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5" name="Rectangle 2">
                <a:extLst>
                  <a:ext uri="{FF2B5EF4-FFF2-40B4-BE49-F238E27FC236}">
                    <a16:creationId xmlns:a16="http://schemas.microsoft.com/office/drawing/2014/main" id="{206437D6-C243-422B-900E-FD9DE471F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231" y="3398703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6" name="Rectangle 2">
                <a:extLst>
                  <a:ext uri="{FF2B5EF4-FFF2-40B4-BE49-F238E27FC236}">
                    <a16:creationId xmlns:a16="http://schemas.microsoft.com/office/drawing/2014/main" id="{295A1565-EB05-45FE-B368-CE4E6908D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932" y="2184526"/>
                <a:ext cx="395189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7" name="Rectangle 2">
                <a:extLst>
                  <a:ext uri="{FF2B5EF4-FFF2-40B4-BE49-F238E27FC236}">
                    <a16:creationId xmlns:a16="http://schemas.microsoft.com/office/drawing/2014/main" id="{221B820D-EF7F-4FE6-A6D0-4697100B1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507" y="1677610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" name="Rectangle 2">
                <a:extLst>
                  <a:ext uri="{FF2B5EF4-FFF2-40B4-BE49-F238E27FC236}">
                    <a16:creationId xmlns:a16="http://schemas.microsoft.com/office/drawing/2014/main" id="{71FB9D8C-BFAD-4519-862C-186C95F02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376" y="282631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29" name="Rectangle 2">
                <a:extLst>
                  <a:ext uri="{FF2B5EF4-FFF2-40B4-BE49-F238E27FC236}">
                    <a16:creationId xmlns:a16="http://schemas.microsoft.com/office/drawing/2014/main" id="{1935894D-BCBF-4420-83DD-616246FF9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216" y="220526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0" name="Rectangle 2">
                <a:extLst>
                  <a:ext uri="{FF2B5EF4-FFF2-40B4-BE49-F238E27FC236}">
                    <a16:creationId xmlns:a16="http://schemas.microsoft.com/office/drawing/2014/main" id="{BA14C9F9-FFCE-477B-B934-FFAC4F609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427" y="338795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1" name="Rectangle 2">
                <a:extLst>
                  <a:ext uri="{FF2B5EF4-FFF2-40B4-BE49-F238E27FC236}">
                    <a16:creationId xmlns:a16="http://schemas.microsoft.com/office/drawing/2014/main" id="{87385682-47D4-4578-B970-D59F84F21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216" y="1655706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2" name="Rectangle 2">
                <a:extLst>
                  <a:ext uri="{FF2B5EF4-FFF2-40B4-BE49-F238E27FC236}">
                    <a16:creationId xmlns:a16="http://schemas.microsoft.com/office/drawing/2014/main" id="{7D25DF20-C724-4D40-BFB3-BB67D719A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66" y="2192573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3" name="Rectangle 2">
                <a:extLst>
                  <a:ext uri="{FF2B5EF4-FFF2-40B4-BE49-F238E27FC236}">
                    <a16:creationId xmlns:a16="http://schemas.microsoft.com/office/drawing/2014/main" id="{2723A3E0-81A6-40B1-A601-7491F5B1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712" y="34450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4" name="Rectangle 2">
                <a:extLst>
                  <a:ext uri="{FF2B5EF4-FFF2-40B4-BE49-F238E27FC236}">
                    <a16:creationId xmlns:a16="http://schemas.microsoft.com/office/drawing/2014/main" id="{3D963C48-3D09-44F7-827B-3366F817C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457" y="284829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6" name="Rectangle 2">
                <a:extLst>
                  <a:ext uri="{FF2B5EF4-FFF2-40B4-BE49-F238E27FC236}">
                    <a16:creationId xmlns:a16="http://schemas.microsoft.com/office/drawing/2014/main" id="{B3B59675-12D9-4B25-9361-25D510E2D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328" y="280227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7" name="Rectangle 2">
                <a:extLst>
                  <a:ext uri="{FF2B5EF4-FFF2-40B4-BE49-F238E27FC236}">
                    <a16:creationId xmlns:a16="http://schemas.microsoft.com/office/drawing/2014/main" id="{6B9B68A5-A919-4BF6-8149-151E8CAB1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590" y="168469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5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8" name="Rectangle 2">
                <a:extLst>
                  <a:ext uri="{FF2B5EF4-FFF2-40B4-BE49-F238E27FC236}">
                    <a16:creationId xmlns:a16="http://schemas.microsoft.com/office/drawing/2014/main" id="{2DBE3F6A-BFC1-4CE1-853A-B0DC143FD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012" y="457197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5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39" name="Rectangle 2">
                <a:extLst>
                  <a:ext uri="{FF2B5EF4-FFF2-40B4-BE49-F238E27FC236}">
                    <a16:creationId xmlns:a16="http://schemas.microsoft.com/office/drawing/2014/main" id="{7780A18E-BA81-43F8-834B-F1309EE6C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242" y="407483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40" name="Rectangle 2">
                <a:extLst>
                  <a:ext uri="{FF2B5EF4-FFF2-40B4-BE49-F238E27FC236}">
                    <a16:creationId xmlns:a16="http://schemas.microsoft.com/office/drawing/2014/main" id="{B332A3B5-494A-46E2-B657-3C6EDA5EE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366" y="1677610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41" name="Rectangle 2">
                <a:extLst>
                  <a:ext uri="{FF2B5EF4-FFF2-40B4-BE49-F238E27FC236}">
                    <a16:creationId xmlns:a16="http://schemas.microsoft.com/office/drawing/2014/main" id="{63564597-0EAD-452F-82DB-CC9FB922E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826" y="225540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343" name="Прямая со стрелкой 342">
                <a:extLst>
                  <a:ext uri="{FF2B5EF4-FFF2-40B4-BE49-F238E27FC236}">
                    <a16:creationId xmlns:a16="http://schemas.microsoft.com/office/drawing/2014/main" id="{B8937DA0-6A30-4D25-B601-9F18C30D5979}"/>
                  </a:ext>
                </a:extLst>
              </p:cNvPr>
              <p:cNvCxnSpPr>
                <a:cxnSpLocks/>
                <a:stCxn id="326" idx="2"/>
              </p:cNvCxnSpPr>
              <p:nvPr/>
            </p:nvCxnSpPr>
            <p:spPr>
              <a:xfrm>
                <a:off x="2384527" y="2707746"/>
                <a:ext cx="1066039" cy="806408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Rectangle 2">
                <a:extLst>
                  <a:ext uri="{FF2B5EF4-FFF2-40B4-BE49-F238E27FC236}">
                    <a16:creationId xmlns:a16="http://schemas.microsoft.com/office/drawing/2014/main" id="{61B9CF80-092D-4BDD-BDA6-CFF3639E9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279" y="397120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48" name="Rectangle 2">
                <a:extLst>
                  <a:ext uri="{FF2B5EF4-FFF2-40B4-BE49-F238E27FC236}">
                    <a16:creationId xmlns:a16="http://schemas.microsoft.com/office/drawing/2014/main" id="{1C55C49E-BADE-46A1-A2E7-A87C5F0E3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022" y="459551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49" name="Rectangle 2">
                <a:extLst>
                  <a:ext uri="{FF2B5EF4-FFF2-40B4-BE49-F238E27FC236}">
                    <a16:creationId xmlns:a16="http://schemas.microsoft.com/office/drawing/2014/main" id="{3E485399-E2E7-4F24-A003-4642CB5CC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048" y="396358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0" name="Rectangle 2">
                <a:extLst>
                  <a:ext uri="{FF2B5EF4-FFF2-40B4-BE49-F238E27FC236}">
                    <a16:creationId xmlns:a16="http://schemas.microsoft.com/office/drawing/2014/main" id="{EBE45C1D-76DB-4F82-9486-871591F3D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804" y="4529359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1" name="Rectangle 2">
                <a:extLst>
                  <a:ext uri="{FF2B5EF4-FFF2-40B4-BE49-F238E27FC236}">
                    <a16:creationId xmlns:a16="http://schemas.microsoft.com/office/drawing/2014/main" id="{E24A9782-686B-4125-9DF5-8B3458ADD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792" y="4625086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2" name="Rectangle 2">
                <a:extLst>
                  <a:ext uri="{FF2B5EF4-FFF2-40B4-BE49-F238E27FC236}">
                    <a16:creationId xmlns:a16="http://schemas.microsoft.com/office/drawing/2014/main" id="{687E48FD-3486-4626-8F84-DA438BE3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850" y="400906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3" name="Rectangle 2">
                <a:extLst>
                  <a:ext uri="{FF2B5EF4-FFF2-40B4-BE49-F238E27FC236}">
                    <a16:creationId xmlns:a16="http://schemas.microsoft.com/office/drawing/2014/main" id="{68AE890D-945C-4CE5-8D8F-364CC1BE1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683" y="39824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4" name="Rectangle 2">
                <a:extLst>
                  <a:ext uri="{FF2B5EF4-FFF2-40B4-BE49-F238E27FC236}">
                    <a16:creationId xmlns:a16="http://schemas.microsoft.com/office/drawing/2014/main" id="{AFE1BB8D-467C-4428-802C-6B0BD4AAF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121" y="454070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5" name="Rectangle 2">
                <a:extLst>
                  <a:ext uri="{FF2B5EF4-FFF2-40B4-BE49-F238E27FC236}">
                    <a16:creationId xmlns:a16="http://schemas.microsoft.com/office/drawing/2014/main" id="{4063CA80-55B6-4663-B28E-6701747E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62" y="342238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6" name="Rectangle 2">
                <a:extLst>
                  <a:ext uri="{FF2B5EF4-FFF2-40B4-BE49-F238E27FC236}">
                    <a16:creationId xmlns:a16="http://schemas.microsoft.com/office/drawing/2014/main" id="{47D350EF-DF0E-47A9-9DCA-87E1FDB18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877" y="3427909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7" name="Rectangle 2">
                <a:extLst>
                  <a:ext uri="{FF2B5EF4-FFF2-40B4-BE49-F238E27FC236}">
                    <a16:creationId xmlns:a16="http://schemas.microsoft.com/office/drawing/2014/main" id="{5B82666E-9622-4C98-9C39-903E81E25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480" y="397120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58" name="Rectangle 2">
                <a:extLst>
                  <a:ext uri="{FF2B5EF4-FFF2-40B4-BE49-F238E27FC236}">
                    <a16:creationId xmlns:a16="http://schemas.microsoft.com/office/drawing/2014/main" id="{4A11F537-2BCE-47B3-BB8B-0EEC33937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617" y="459551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62" name="Rectangle 2">
              <a:extLst>
                <a:ext uri="{FF2B5EF4-FFF2-40B4-BE49-F238E27FC236}">
                  <a16:creationId xmlns:a16="http://schemas.microsoft.com/office/drawing/2014/main" id="{4D1CB3F2-4132-441D-A70A-D7D1D038E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297" y="2845659"/>
              <a:ext cx="407350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rPr>
                <a:t>2</a:t>
              </a:r>
              <a:endParaRPr kumimoji="0" lang="ru-UA" altLang="ru-UA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5" name="Группа 464">
            <a:extLst>
              <a:ext uri="{FF2B5EF4-FFF2-40B4-BE49-F238E27FC236}">
                <a16:creationId xmlns:a16="http://schemas.microsoft.com/office/drawing/2014/main" id="{463A511A-33D8-4488-AEDC-2AAAE1AC2843}"/>
              </a:ext>
            </a:extLst>
          </p:cNvPr>
          <p:cNvGrpSpPr/>
          <p:nvPr/>
        </p:nvGrpSpPr>
        <p:grpSpPr>
          <a:xfrm>
            <a:off x="6749126" y="1049625"/>
            <a:ext cx="4193540" cy="4175585"/>
            <a:chOff x="6749126" y="1049625"/>
            <a:chExt cx="4193540" cy="4175585"/>
          </a:xfrm>
        </p:grpSpPr>
        <p:grpSp>
          <p:nvGrpSpPr>
            <p:cNvPr id="360" name="Группа 359">
              <a:extLst>
                <a:ext uri="{FF2B5EF4-FFF2-40B4-BE49-F238E27FC236}">
                  <a16:creationId xmlns:a16="http://schemas.microsoft.com/office/drawing/2014/main" id="{E0DDA173-525A-4732-BDCF-5671B6AD1120}"/>
                </a:ext>
              </a:extLst>
            </p:cNvPr>
            <p:cNvGrpSpPr/>
            <p:nvPr/>
          </p:nvGrpSpPr>
          <p:grpSpPr>
            <a:xfrm>
              <a:off x="6749126" y="1049625"/>
              <a:ext cx="4193540" cy="4175585"/>
              <a:chOff x="977892" y="1022021"/>
              <a:chExt cx="4193540" cy="4175585"/>
            </a:xfrm>
          </p:grpSpPr>
          <p:grpSp>
            <p:nvGrpSpPr>
              <p:cNvPr id="361" name="Группа 360">
                <a:extLst>
                  <a:ext uri="{FF2B5EF4-FFF2-40B4-BE49-F238E27FC236}">
                    <a16:creationId xmlns:a16="http://schemas.microsoft.com/office/drawing/2014/main" id="{AA59925D-E51F-43B9-84CC-809D59BC8BD7}"/>
                  </a:ext>
                </a:extLst>
              </p:cNvPr>
              <p:cNvGrpSpPr/>
              <p:nvPr/>
            </p:nvGrpSpPr>
            <p:grpSpPr>
              <a:xfrm>
                <a:off x="977892" y="1022021"/>
                <a:ext cx="4193540" cy="4175585"/>
                <a:chOff x="3060692" y="1193495"/>
                <a:chExt cx="4193540" cy="4175585"/>
              </a:xfrm>
            </p:grpSpPr>
            <p:grpSp>
              <p:nvGrpSpPr>
                <p:cNvPr id="397" name="Группа 396">
                  <a:extLst>
                    <a:ext uri="{FF2B5EF4-FFF2-40B4-BE49-F238E27FC236}">
                      <a16:creationId xmlns:a16="http://schemas.microsoft.com/office/drawing/2014/main" id="{A5780878-1D65-4C56-B5B6-3E8F211D211C}"/>
                    </a:ext>
                  </a:extLst>
                </p:cNvPr>
                <p:cNvGrpSpPr/>
                <p:nvPr/>
              </p:nvGrpSpPr>
              <p:grpSpPr>
                <a:xfrm>
                  <a:off x="3060692" y="1193495"/>
                  <a:ext cx="4193540" cy="4175585"/>
                  <a:chOff x="1019820" y="1020775"/>
                  <a:chExt cx="4193540" cy="4175585"/>
                </a:xfrm>
              </p:grpSpPr>
              <p:sp>
                <p:nvSpPr>
                  <p:cNvPr id="399" name="Прямоугольник 398">
                    <a:extLst>
                      <a:ext uri="{FF2B5EF4-FFF2-40B4-BE49-F238E27FC236}">
                        <a16:creationId xmlns:a16="http://schemas.microsoft.com/office/drawing/2014/main" id="{DB9A87F4-BE58-4B7B-9B92-477C66C28512}"/>
                      </a:ext>
                    </a:extLst>
                  </p:cNvPr>
                  <p:cNvSpPr/>
                  <p:nvPr/>
                </p:nvSpPr>
                <p:spPr>
                  <a:xfrm>
                    <a:off x="2213620" y="2815372"/>
                    <a:ext cx="599440" cy="599440"/>
                  </a:xfrm>
                  <a:prstGeom prst="rect">
                    <a:avLst/>
                  </a:prstGeom>
                  <a:solidFill>
                    <a:srgbClr val="F58D7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UA"/>
                  </a:p>
                </p:txBody>
              </p:sp>
              <p:grpSp>
                <p:nvGrpSpPr>
                  <p:cNvPr id="400" name="Группа 399">
                    <a:extLst>
                      <a:ext uri="{FF2B5EF4-FFF2-40B4-BE49-F238E27FC236}">
                        <a16:creationId xmlns:a16="http://schemas.microsoft.com/office/drawing/2014/main" id="{890ADB9C-E023-4CD8-A801-7EAFE56E1EDF}"/>
                      </a:ext>
                    </a:extLst>
                  </p:cNvPr>
                  <p:cNvGrpSpPr/>
                  <p:nvPr/>
                </p:nvGrpSpPr>
                <p:grpSpPr>
                  <a:xfrm>
                    <a:off x="1019820" y="1020775"/>
                    <a:ext cx="4193540" cy="4175585"/>
                    <a:chOff x="1019820" y="1020775"/>
                    <a:chExt cx="4193540" cy="4175585"/>
                  </a:xfrm>
                </p:grpSpPr>
                <p:grpSp>
                  <p:nvGrpSpPr>
                    <p:cNvPr id="401" name="Группа 400">
                      <a:extLst>
                        <a:ext uri="{FF2B5EF4-FFF2-40B4-BE49-F238E27FC236}">
                          <a16:creationId xmlns:a16="http://schemas.microsoft.com/office/drawing/2014/main" id="{38F5B58D-A9CA-4127-B586-50955CEEDD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820" y="1026252"/>
                      <a:ext cx="4193540" cy="4170108"/>
                      <a:chOff x="1224280" y="831485"/>
                      <a:chExt cx="4193540" cy="4170108"/>
                    </a:xfrm>
                  </p:grpSpPr>
                  <p:sp>
                    <p:nvSpPr>
                      <p:cNvPr id="414" name="Прямоугольник 413">
                        <a:extLst>
                          <a:ext uri="{FF2B5EF4-FFF2-40B4-BE49-F238E27FC236}">
                            <a16:creationId xmlns:a16="http://schemas.microsoft.com/office/drawing/2014/main" id="{5860B4C8-5F4A-45E3-AC04-35CDF29EB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4500" y="1430925"/>
                        <a:ext cx="64008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15" name="Прямоугольник 414">
                        <a:extLst>
                          <a:ext uri="{FF2B5EF4-FFF2-40B4-BE49-F238E27FC236}">
                            <a16:creationId xmlns:a16="http://schemas.microsoft.com/office/drawing/2014/main" id="{5578AF81-A109-4172-9C5C-E5FA260C0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6960" y="14334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16" name="Прямоугольник 415">
                        <a:extLst>
                          <a:ext uri="{FF2B5EF4-FFF2-40B4-BE49-F238E27FC236}">
                            <a16:creationId xmlns:a16="http://schemas.microsoft.com/office/drawing/2014/main" id="{E33714E5-8360-4041-9BDC-EA4A080D9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6400" y="144402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17" name="Прямоугольник 416">
                        <a:extLst>
                          <a:ext uri="{FF2B5EF4-FFF2-40B4-BE49-F238E27FC236}">
                            <a16:creationId xmlns:a16="http://schemas.microsoft.com/office/drawing/2014/main" id="{A2886C48-CE06-4EEC-A696-8A00500F00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0760" y="20278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18" name="Прямоугольник 417">
                        <a:extLst>
                          <a:ext uri="{FF2B5EF4-FFF2-40B4-BE49-F238E27FC236}">
                            <a16:creationId xmlns:a16="http://schemas.microsoft.com/office/drawing/2014/main" id="{CC5B7EF0-5106-4CEB-8F23-2C4761D07C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08630" y="2027825"/>
                        <a:ext cx="62357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19" name="Прямоугольник 418">
                        <a:extLst>
                          <a:ext uri="{FF2B5EF4-FFF2-40B4-BE49-F238E27FC236}">
                            <a16:creationId xmlns:a16="http://schemas.microsoft.com/office/drawing/2014/main" id="{DA13FFD5-2BFD-4DD9-803D-BB49FD0C10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58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20" name="Прямоугольник 419">
                        <a:extLst>
                          <a:ext uri="{FF2B5EF4-FFF2-40B4-BE49-F238E27FC236}">
                            <a16:creationId xmlns:a16="http://schemas.microsoft.com/office/drawing/2014/main" id="{35460030-781D-4DAE-B18D-EDE106BBA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4020" y="204092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21" name="Прямоугольник 420">
                        <a:extLst>
                          <a:ext uri="{FF2B5EF4-FFF2-40B4-BE49-F238E27FC236}">
                            <a16:creationId xmlns:a16="http://schemas.microsoft.com/office/drawing/2014/main" id="{667551BA-E119-4543-B9CF-3D0D03AD0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3140" y="26141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22" name="Прямоугольник 421">
                        <a:extLst>
                          <a:ext uri="{FF2B5EF4-FFF2-40B4-BE49-F238E27FC236}">
                            <a16:creationId xmlns:a16="http://schemas.microsoft.com/office/drawing/2014/main" id="{582B4614-8873-488D-B238-D19E572BD5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4660" y="2614168"/>
                        <a:ext cx="62992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ru-UA" dirty="0"/>
                      </a:p>
                    </p:txBody>
                  </p:sp>
                  <p:sp>
                    <p:nvSpPr>
                      <p:cNvPr id="423" name="Прямоугольник 422">
                        <a:extLst>
                          <a:ext uri="{FF2B5EF4-FFF2-40B4-BE49-F238E27FC236}">
                            <a16:creationId xmlns:a16="http://schemas.microsoft.com/office/drawing/2014/main" id="{C0222F45-0902-463F-BFEA-5B4F744284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6960" y="261670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ru-UA" dirty="0"/>
                      </a:p>
                    </p:txBody>
                  </p:sp>
                  <p:sp>
                    <p:nvSpPr>
                      <p:cNvPr id="424" name="Прямоугольник 423">
                        <a:extLst>
                          <a:ext uri="{FF2B5EF4-FFF2-40B4-BE49-F238E27FC236}">
                            <a16:creationId xmlns:a16="http://schemas.microsoft.com/office/drawing/2014/main" id="{00D0FC05-6C35-4DF8-92A0-6A4ED96334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16400" y="26272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25" name="Прямоугольник 424">
                        <a:extLst>
                          <a:ext uri="{FF2B5EF4-FFF2-40B4-BE49-F238E27FC236}">
                            <a16:creationId xmlns:a16="http://schemas.microsoft.com/office/drawing/2014/main" id="{35075821-E629-4A52-AF92-F791468F05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8380" y="32110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26" name="Прямоугольник 425">
                        <a:extLst>
                          <a:ext uri="{FF2B5EF4-FFF2-40B4-BE49-F238E27FC236}">
                            <a16:creationId xmlns:a16="http://schemas.microsoft.com/office/drawing/2014/main" id="{E64C741C-C354-45CE-BE42-AB529B14BB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9730" y="3211068"/>
                        <a:ext cx="66009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ru-UA" dirty="0"/>
                      </a:p>
                    </p:txBody>
                  </p:sp>
                  <p:sp>
                    <p:nvSpPr>
                      <p:cNvPr id="427" name="Прямоугольник 426">
                        <a:extLst>
                          <a:ext uri="{FF2B5EF4-FFF2-40B4-BE49-F238E27FC236}">
                            <a16:creationId xmlns:a16="http://schemas.microsoft.com/office/drawing/2014/main" id="{14ED5172-86EC-4ACD-B693-BB7196C997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2200" y="3213608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 dirty="0"/>
                      </a:p>
                    </p:txBody>
                  </p:sp>
                  <p:sp>
                    <p:nvSpPr>
                      <p:cNvPr id="428" name="Прямоугольник 427">
                        <a:extLst>
                          <a:ext uri="{FF2B5EF4-FFF2-40B4-BE49-F238E27FC236}">
                            <a16:creationId xmlns:a16="http://schemas.microsoft.com/office/drawing/2014/main" id="{3E0E2E13-FFE7-41D6-8415-C4FDDB5407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31640" y="32241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 dirty="0"/>
                      </a:p>
                    </p:txBody>
                  </p:sp>
                  <p:sp>
                    <p:nvSpPr>
                      <p:cNvPr id="429" name="Прямоугольник 428">
                        <a:extLst>
                          <a:ext uri="{FF2B5EF4-FFF2-40B4-BE49-F238E27FC236}">
                            <a16:creationId xmlns:a16="http://schemas.microsoft.com/office/drawing/2014/main" id="{7DAD7558-C70E-4658-BF72-169DE1726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076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0" name="Прямоугольник 429">
                        <a:extLst>
                          <a:ext uri="{FF2B5EF4-FFF2-40B4-BE49-F238E27FC236}">
                            <a16:creationId xmlns:a16="http://schemas.microsoft.com/office/drawing/2014/main" id="{BDFD8421-E759-4B1F-8926-FF68CD268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276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1" name="Прямоугольник 430">
                        <a:extLst>
                          <a:ext uri="{FF2B5EF4-FFF2-40B4-BE49-F238E27FC236}">
                            <a16:creationId xmlns:a16="http://schemas.microsoft.com/office/drawing/2014/main" id="{22DED5B1-E6B3-4A49-8F82-398A21713A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24580" y="380260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2" name="Прямоугольник 431">
                        <a:extLst>
                          <a:ext uri="{FF2B5EF4-FFF2-40B4-BE49-F238E27FC236}">
                            <a16:creationId xmlns:a16="http://schemas.microsoft.com/office/drawing/2014/main" id="{4771B59E-E105-472E-AA04-03B858A1F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24020" y="3813159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3" name="Прямоугольник 432">
                        <a:extLst>
                          <a:ext uri="{FF2B5EF4-FFF2-40B4-BE49-F238E27FC236}">
                            <a16:creationId xmlns:a16="http://schemas.microsoft.com/office/drawing/2014/main" id="{144F0C11-A8CC-4162-B0CF-F4C1E7C75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7520" y="438905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4" name="Прямоугольник 433">
                        <a:extLst>
                          <a:ext uri="{FF2B5EF4-FFF2-40B4-BE49-F238E27FC236}">
                            <a16:creationId xmlns:a16="http://schemas.microsoft.com/office/drawing/2014/main" id="{F51C84BD-27A7-442A-8ABC-F283258E9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09340" y="439159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5" name="Прямоугольник 434">
                        <a:extLst>
                          <a:ext uri="{FF2B5EF4-FFF2-40B4-BE49-F238E27FC236}">
                            <a16:creationId xmlns:a16="http://schemas.microsoft.com/office/drawing/2014/main" id="{2AA89B33-6AB9-41FF-A92E-037719C4C4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8780" y="4402153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6" name="Прямоугольник 435">
                        <a:extLst>
                          <a:ext uri="{FF2B5EF4-FFF2-40B4-BE49-F238E27FC236}">
                            <a16:creationId xmlns:a16="http://schemas.microsoft.com/office/drawing/2014/main" id="{EC1FA409-800C-43C5-84D8-CF4A0C4A9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83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7" name="Прямоугольник 436">
                        <a:extLst>
                          <a:ext uri="{FF2B5EF4-FFF2-40B4-BE49-F238E27FC236}">
                            <a16:creationId xmlns:a16="http://schemas.microsoft.com/office/drawing/2014/main" id="{40F25FF3-420C-4362-B12E-6E7522858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8" name="Прямоугольник 437">
                        <a:extLst>
                          <a:ext uri="{FF2B5EF4-FFF2-40B4-BE49-F238E27FC236}">
                            <a16:creationId xmlns:a16="http://schemas.microsoft.com/office/drawing/2014/main" id="{2563B25C-23D9-4889-A056-53C0E9F01F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39" name="Прямоугольник 438">
                        <a:extLst>
                          <a:ext uri="{FF2B5EF4-FFF2-40B4-BE49-F238E27FC236}">
                            <a16:creationId xmlns:a16="http://schemas.microsoft.com/office/drawing/2014/main" id="{6EF1A144-ACB1-43C8-AD2F-4AC67815C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262980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0" name="Прямоугольник 439">
                        <a:extLst>
                          <a:ext uri="{FF2B5EF4-FFF2-40B4-BE49-F238E27FC236}">
                            <a16:creationId xmlns:a16="http://schemas.microsoft.com/office/drawing/2014/main" id="{404CADFB-2DFB-4BCE-BE1C-F4488875FC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322924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1" name="Прямоугольник 440">
                        <a:extLst>
                          <a:ext uri="{FF2B5EF4-FFF2-40B4-BE49-F238E27FC236}">
                            <a16:creationId xmlns:a16="http://schemas.microsoft.com/office/drawing/2014/main" id="{2176F122-547E-487B-935A-A861ED5651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900" y="38286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2" name="Прямоугольник 441">
                        <a:extLst>
                          <a:ext uri="{FF2B5EF4-FFF2-40B4-BE49-F238E27FC236}">
                            <a16:creationId xmlns:a16="http://schemas.microsoft.com/office/drawing/2014/main" id="{E9922BD7-F271-40A8-94EC-AB7D75839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4280" y="439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3" name="Прямоугольник 442">
                        <a:extLst>
                          <a:ext uri="{FF2B5EF4-FFF2-40B4-BE49-F238E27FC236}">
                            <a16:creationId xmlns:a16="http://schemas.microsoft.com/office/drawing/2014/main" id="{D4FBADD0-2F7D-4C7F-AC5F-609CC3F38F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83148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4" name="Прямоугольник 443">
                        <a:extLst>
                          <a:ext uri="{FF2B5EF4-FFF2-40B4-BE49-F238E27FC236}">
                            <a16:creationId xmlns:a16="http://schemas.microsoft.com/office/drawing/2014/main" id="{BDB4317D-E915-4819-B6E3-40BF518A6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554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5" name="Прямоугольник 444">
                        <a:extLst>
                          <a:ext uri="{FF2B5EF4-FFF2-40B4-BE49-F238E27FC236}">
                            <a16:creationId xmlns:a16="http://schemas.microsoft.com/office/drawing/2014/main" id="{FDA69E2A-1656-4956-98AA-C6769C2825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974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6" name="Прямоугольник 445">
                        <a:extLst>
                          <a:ext uri="{FF2B5EF4-FFF2-40B4-BE49-F238E27FC236}">
                            <a16:creationId xmlns:a16="http://schemas.microsoft.com/office/drawing/2014/main" id="{3F64CABF-C749-4CD7-878E-B818C49C02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9918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7" name="Прямоугольник 446">
                        <a:extLst>
                          <a:ext uri="{FF2B5EF4-FFF2-40B4-BE49-F238E27FC236}">
                            <a16:creationId xmlns:a16="http://schemas.microsoft.com/office/drawing/2014/main" id="{AB3BB19D-154F-4E79-9781-7A67B2D4FB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862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8" name="Прямоугольник 447">
                        <a:extLst>
                          <a:ext uri="{FF2B5EF4-FFF2-40B4-BE49-F238E27FC236}">
                            <a16:creationId xmlns:a16="http://schemas.microsoft.com/office/drawing/2014/main" id="{33E0E81F-EA3F-4196-A9E0-CD65621C7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2820" y="836565"/>
                        <a:ext cx="599440" cy="5994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49" name="Прямоугольник 448">
                        <a:extLst>
                          <a:ext uri="{FF2B5EF4-FFF2-40B4-BE49-F238E27FC236}">
                            <a16:creationId xmlns:a16="http://schemas.microsoft.com/office/drawing/2014/main" id="{8FCB9A3A-ADE0-416F-BC4E-3A044B4CE3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3720" y="14334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0" name="Прямоугольник 449">
                        <a:extLst>
                          <a:ext uri="{FF2B5EF4-FFF2-40B4-BE49-F238E27FC236}">
                            <a16:creationId xmlns:a16="http://schemas.microsoft.com/office/drawing/2014/main" id="{8E409EB3-B6AC-4A3B-A8BD-CD9B5D08C8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536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1" name="Прямоугольник 450">
                        <a:extLst>
                          <a:ext uri="{FF2B5EF4-FFF2-40B4-BE49-F238E27FC236}">
                            <a16:creationId xmlns:a16="http://schemas.microsoft.com/office/drawing/2014/main" id="{DE397257-D6BA-4B3E-BC72-6E0D2C56D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9350" y="14309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2" name="Прямоугольник 451">
                        <a:extLst>
                          <a:ext uri="{FF2B5EF4-FFF2-40B4-BE49-F238E27FC236}">
                            <a16:creationId xmlns:a16="http://schemas.microsoft.com/office/drawing/2014/main" id="{0EB228E7-9C09-4EE7-B4B6-F6E99C4ECC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203036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3" name="Прямоугольник 452">
                        <a:extLst>
                          <a:ext uri="{FF2B5EF4-FFF2-40B4-BE49-F238E27FC236}">
                            <a16:creationId xmlns:a16="http://schemas.microsoft.com/office/drawing/2014/main" id="{68D597B6-79C6-49A0-A988-7372E0483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6970" y="2027825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ru-UA" dirty="0"/>
                      </a:p>
                    </p:txBody>
                  </p:sp>
                  <p:sp>
                    <p:nvSpPr>
                      <p:cNvPr id="454" name="Прямоугольник 453">
                        <a:extLst>
                          <a:ext uri="{FF2B5EF4-FFF2-40B4-BE49-F238E27FC236}">
                            <a16:creationId xmlns:a16="http://schemas.microsoft.com/office/drawing/2014/main" id="{0CA1D2FB-5954-483B-8789-96867C66AD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3720" y="261670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5" name="Прямоугольник 454">
                        <a:extLst>
                          <a:ext uri="{FF2B5EF4-FFF2-40B4-BE49-F238E27FC236}">
                            <a16:creationId xmlns:a16="http://schemas.microsoft.com/office/drawing/2014/main" id="{F168E216-40DA-4BA2-8294-4FB5E53B6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8960" y="321360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6" name="Прямоугольник 455">
                        <a:extLst>
                          <a:ext uri="{FF2B5EF4-FFF2-40B4-BE49-F238E27FC236}">
                            <a16:creationId xmlns:a16="http://schemas.microsoft.com/office/drawing/2014/main" id="{BB1BA5D4-DE68-4F2D-B7A2-3AFDBD0295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34590" y="3211068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7" name="Прямоугольник 456">
                        <a:extLst>
                          <a:ext uri="{FF2B5EF4-FFF2-40B4-BE49-F238E27FC236}">
                            <a16:creationId xmlns:a16="http://schemas.microsoft.com/office/drawing/2014/main" id="{0DF689A0-4EB5-478B-9423-22016F051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31340" y="380260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8" name="Прямоугольник 457">
                        <a:extLst>
                          <a:ext uri="{FF2B5EF4-FFF2-40B4-BE49-F238E27FC236}">
                            <a16:creationId xmlns:a16="http://schemas.microsoft.com/office/drawing/2014/main" id="{F73EB54B-0A43-4EA1-A982-078576CE37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6970" y="3800062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59" name="Прямоугольник 458">
                        <a:extLst>
                          <a:ext uri="{FF2B5EF4-FFF2-40B4-BE49-F238E27FC236}">
                            <a16:creationId xmlns:a16="http://schemas.microsoft.com/office/drawing/2014/main" id="{6E2BAB8E-D31F-4477-A676-9D1D5E9FA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6100" y="4391596"/>
                        <a:ext cx="59944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  <p:sp>
                    <p:nvSpPr>
                      <p:cNvPr id="460" name="Прямоугольник 459">
                        <a:extLst>
                          <a:ext uri="{FF2B5EF4-FFF2-40B4-BE49-F238E27FC236}">
                            <a16:creationId xmlns:a16="http://schemas.microsoft.com/office/drawing/2014/main" id="{623A1891-2783-4642-92EE-A020C8901A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1730" y="4389056"/>
                        <a:ext cx="656280" cy="599440"/>
                      </a:xfrm>
                      <a:prstGeom prst="rect">
                        <a:avLst/>
                      </a:prstGeom>
                      <a:solidFill>
                        <a:srgbClr val="F58D7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A"/>
                      </a:p>
                    </p:txBody>
                  </p:sp>
                </p:grpSp>
                <p:sp>
                  <p:nvSpPr>
                    <p:cNvPr id="402" name="Прямоугольник 401">
                      <a:extLst>
                        <a:ext uri="{FF2B5EF4-FFF2-40B4-BE49-F238E27FC236}">
                          <a16:creationId xmlns:a16="http://schemas.microsoft.com/office/drawing/2014/main" id="{5DA06E3F-A728-4640-ACA7-FD01FD6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2160" y="4581283"/>
                      <a:ext cx="626120" cy="599440"/>
                    </a:xfrm>
                    <a:prstGeom prst="rect">
                      <a:avLst/>
                    </a:prstGeom>
                    <a:solidFill>
                      <a:srgbClr val="F58D7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UA"/>
                    </a:p>
                  </p:txBody>
                </p:sp>
                <p:sp>
                  <p:nvSpPr>
                    <p:cNvPr id="403" name="Rectangle 2">
                      <a:extLst>
                        <a:ext uri="{FF2B5EF4-FFF2-40B4-BE49-F238E27FC236}">
                          <a16:creationId xmlns:a16="http://schemas.microsoft.com/office/drawing/2014/main" id="{458C2BBC-7794-48B7-9BB7-D820BB9E37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802760" y="1162111"/>
                      <a:ext cx="3365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UA" altLang="ru-UA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⦰</a:t>
                      </a:r>
                      <a:endParaRPr kumimoji="0" lang="ru-UA" altLang="ru-U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4" name="Rectangle 2">
                      <a:extLst>
                        <a:ext uri="{FF2B5EF4-FFF2-40B4-BE49-F238E27FC236}">
                          <a16:creationId xmlns:a16="http://schemas.microsoft.com/office/drawing/2014/main" id="{7AFC0C2A-ABDD-45AB-A214-CEB4D2E35C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176030" y="1764452"/>
                      <a:ext cx="3365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UA" altLang="ru-UA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⦰</a:t>
                      </a:r>
                      <a:endParaRPr kumimoji="0" lang="ru-UA" altLang="ru-UA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5" name="Rectangle 2">
                      <a:extLst>
                        <a:ext uri="{FF2B5EF4-FFF2-40B4-BE49-F238E27FC236}">
                          <a16:creationId xmlns:a16="http://schemas.microsoft.com/office/drawing/2014/main" id="{1A574E3E-29D2-42E9-BC17-FD1FFA1DE1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353950" y="1064363"/>
                      <a:ext cx="33656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H</a:t>
                      </a:r>
                      <a:endParaRPr kumimoji="0" lang="ru-UA" altLang="ru-UA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6" name="Rectangle 2">
                      <a:extLst>
                        <a:ext uri="{FF2B5EF4-FFF2-40B4-BE49-F238E27FC236}">
                          <a16:creationId xmlns:a16="http://schemas.microsoft.com/office/drawing/2014/main" id="{D5F1DE4D-B555-4F45-9A74-66E7ADF08C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62835" y="1020775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7" name="Rectangle 2">
                      <a:extLst>
                        <a:ext uri="{FF2B5EF4-FFF2-40B4-BE49-F238E27FC236}">
                          <a16:creationId xmlns:a16="http://schemas.microsoft.com/office/drawing/2014/main" id="{B20467F9-4660-4667-982B-DCAA57EB4BB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49745" y="1064362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8" name="Rectangle 2">
                      <a:extLst>
                        <a:ext uri="{FF2B5EF4-FFF2-40B4-BE49-F238E27FC236}">
                          <a16:creationId xmlns:a16="http://schemas.microsoft.com/office/drawing/2014/main" id="{CAF39BE3-B7CA-41D4-91ED-E5DE7A4CB9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33385" y="1086023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09" name="Rectangle 2">
                      <a:extLst>
                        <a:ext uri="{FF2B5EF4-FFF2-40B4-BE49-F238E27FC236}">
                          <a16:creationId xmlns:a16="http://schemas.microsoft.com/office/drawing/2014/main" id="{5E6717A4-EF6D-41D9-A15F-91A16B916C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4405" y="1064362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10" name="Rectangle 2">
                      <a:extLst>
                        <a:ext uri="{FF2B5EF4-FFF2-40B4-BE49-F238E27FC236}">
                          <a16:creationId xmlns:a16="http://schemas.microsoft.com/office/drawing/2014/main" id="{B853DC01-1E32-449E-AE22-64C3AA39F1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1176030" y="2273799"/>
                      <a:ext cx="33656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  <a:cs typeface="Courier New" panose="02070309020205020404" pitchFamily="49" charset="0"/>
                        </a:rPr>
                        <a:t>H</a:t>
                      </a:r>
                      <a:endParaRPr kumimoji="0" lang="ru-UA" altLang="ru-UA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11" name="Rectangle 2">
                      <a:extLst>
                        <a:ext uri="{FF2B5EF4-FFF2-40B4-BE49-F238E27FC236}">
                          <a16:creationId xmlns:a16="http://schemas.microsoft.com/office/drawing/2014/main" id="{F4CF5244-89C5-4D8F-9A96-6767646889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5865" y="283659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U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12" name="Rectangle 2">
                      <a:extLst>
                        <a:ext uri="{FF2B5EF4-FFF2-40B4-BE49-F238E27FC236}">
                          <a16:creationId xmlns:a16="http://schemas.microsoft.com/office/drawing/2014/main" id="{2A1BA6E2-A2E1-4E62-B8F3-010E4B5120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76030" y="3478046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l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413" name="Rectangle 2">
                      <a:extLst>
                        <a:ext uri="{FF2B5EF4-FFF2-40B4-BE49-F238E27FC236}">
                          <a16:creationId xmlns:a16="http://schemas.microsoft.com/office/drawing/2014/main" id="{258131A2-D7DA-4C6D-B869-0A9D655EAA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08100" y="4558699"/>
                      <a:ext cx="407350" cy="5232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ru-UA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omic Sans MS" panose="030F0702030302020204" pitchFamily="66" charset="0"/>
                        </a:rPr>
                        <a:t>o</a:t>
                      </a:r>
                      <a:endParaRPr kumimoji="0" lang="ru-UA" altLang="ru-UA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sp>
              <p:nvSpPr>
                <p:cNvPr id="398" name="Rectangle 2">
                  <a:extLst>
                    <a:ext uri="{FF2B5EF4-FFF2-40B4-BE49-F238E27FC236}">
                      <a16:creationId xmlns:a16="http://schemas.microsoft.com/office/drawing/2014/main" id="{8460F8AD-27D7-413E-AAF2-27AAF7058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689" y="4260365"/>
                  <a:ext cx="407350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ru-UA" sz="2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Comic Sans MS" panose="030F0702030302020204" pitchFamily="66" charset="0"/>
                    </a:rPr>
                    <a:t>l</a:t>
                  </a:r>
                  <a:endParaRPr kumimoji="0" lang="ru-UA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362" name="Rectangle 2">
                <a:extLst>
                  <a:ext uri="{FF2B5EF4-FFF2-40B4-BE49-F238E27FC236}">
                    <a16:creationId xmlns:a16="http://schemas.microsoft.com/office/drawing/2014/main" id="{573099E9-6032-4442-8C40-511A9846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54" y="171528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3" name="Rectangle 2">
                <a:extLst>
                  <a:ext uri="{FF2B5EF4-FFF2-40B4-BE49-F238E27FC236}">
                    <a16:creationId xmlns:a16="http://schemas.microsoft.com/office/drawing/2014/main" id="{5A20C497-15AC-4C51-B136-6138C46AB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247" y="167295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4" name="Rectangle 2">
                <a:extLst>
                  <a:ext uri="{FF2B5EF4-FFF2-40B4-BE49-F238E27FC236}">
                    <a16:creationId xmlns:a16="http://schemas.microsoft.com/office/drawing/2014/main" id="{1937A477-0713-4D95-9C9C-6DE9A1312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843" y="22619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5" name="Rectangle 2">
                <a:extLst>
                  <a:ext uri="{FF2B5EF4-FFF2-40B4-BE49-F238E27FC236}">
                    <a16:creationId xmlns:a16="http://schemas.microsoft.com/office/drawing/2014/main" id="{1A47EA73-C68E-4F1D-9168-39B3646D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244" y="219617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6" name="Rectangle 2">
                <a:extLst>
                  <a:ext uri="{FF2B5EF4-FFF2-40B4-BE49-F238E27FC236}">
                    <a16:creationId xmlns:a16="http://schemas.microsoft.com/office/drawing/2014/main" id="{B37E8793-C5CB-4E7B-BA73-8FF126B5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132" y="2808507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7" name="Rectangle 2">
                <a:extLst>
                  <a:ext uri="{FF2B5EF4-FFF2-40B4-BE49-F238E27FC236}">
                    <a16:creationId xmlns:a16="http://schemas.microsoft.com/office/drawing/2014/main" id="{17A86E11-0CF4-4D39-A0F3-B453EFB33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672" y="2820627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8" name="Rectangle 2">
                <a:extLst>
                  <a:ext uri="{FF2B5EF4-FFF2-40B4-BE49-F238E27FC236}">
                    <a16:creationId xmlns:a16="http://schemas.microsoft.com/office/drawing/2014/main" id="{C5EAF065-24A1-4D82-BF4E-CE3A2E77F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231" y="3398703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69" name="Rectangle 2">
                <a:extLst>
                  <a:ext uri="{FF2B5EF4-FFF2-40B4-BE49-F238E27FC236}">
                    <a16:creationId xmlns:a16="http://schemas.microsoft.com/office/drawing/2014/main" id="{870D3841-AAEA-49AA-A34A-00C58A25B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932" y="2184526"/>
                <a:ext cx="395189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0" name="Rectangle 2">
                <a:extLst>
                  <a:ext uri="{FF2B5EF4-FFF2-40B4-BE49-F238E27FC236}">
                    <a16:creationId xmlns:a16="http://schemas.microsoft.com/office/drawing/2014/main" id="{1F64D70B-9280-455F-A4DB-498EB8558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507" y="1677610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1" name="Rectangle 2">
                <a:extLst>
                  <a:ext uri="{FF2B5EF4-FFF2-40B4-BE49-F238E27FC236}">
                    <a16:creationId xmlns:a16="http://schemas.microsoft.com/office/drawing/2014/main" id="{B6D5C811-BA82-46FD-9916-01015CA95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376" y="282631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2" name="Rectangle 2">
                <a:extLst>
                  <a:ext uri="{FF2B5EF4-FFF2-40B4-BE49-F238E27FC236}">
                    <a16:creationId xmlns:a16="http://schemas.microsoft.com/office/drawing/2014/main" id="{17953EEF-5139-4186-812E-030705553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216" y="220526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3" name="Rectangle 2">
                <a:extLst>
                  <a:ext uri="{FF2B5EF4-FFF2-40B4-BE49-F238E27FC236}">
                    <a16:creationId xmlns:a16="http://schemas.microsoft.com/office/drawing/2014/main" id="{1F96306C-32C5-461D-9067-53BE46A34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427" y="3387954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2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4" name="Rectangle 2">
                <a:extLst>
                  <a:ext uri="{FF2B5EF4-FFF2-40B4-BE49-F238E27FC236}">
                    <a16:creationId xmlns:a16="http://schemas.microsoft.com/office/drawing/2014/main" id="{CB99EA82-2E37-4D86-BC1F-A3BC4A4FF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216" y="1655706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5" name="Rectangle 2">
                <a:extLst>
                  <a:ext uri="{FF2B5EF4-FFF2-40B4-BE49-F238E27FC236}">
                    <a16:creationId xmlns:a16="http://schemas.microsoft.com/office/drawing/2014/main" id="{74F5EAC8-B5B0-4301-BDDF-E888CCCA0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4766" y="2192573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6" name="Rectangle 2">
                <a:extLst>
                  <a:ext uri="{FF2B5EF4-FFF2-40B4-BE49-F238E27FC236}">
                    <a16:creationId xmlns:a16="http://schemas.microsoft.com/office/drawing/2014/main" id="{F4380718-733A-4244-B976-50AABF6B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712" y="34450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7" name="Rectangle 2">
                <a:extLst>
                  <a:ext uri="{FF2B5EF4-FFF2-40B4-BE49-F238E27FC236}">
                    <a16:creationId xmlns:a16="http://schemas.microsoft.com/office/drawing/2014/main" id="{B4212EDC-BE38-4056-AA17-3C3852472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457" y="284829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1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8" name="Rectangle 2">
                <a:extLst>
                  <a:ext uri="{FF2B5EF4-FFF2-40B4-BE49-F238E27FC236}">
                    <a16:creationId xmlns:a16="http://schemas.microsoft.com/office/drawing/2014/main" id="{C695EA03-B7B3-4DAE-89EA-A9F48A8D0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9328" y="280227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3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79" name="Rectangle 2">
                <a:extLst>
                  <a:ext uri="{FF2B5EF4-FFF2-40B4-BE49-F238E27FC236}">
                    <a16:creationId xmlns:a16="http://schemas.microsoft.com/office/drawing/2014/main" id="{9446C233-5749-41B6-84A8-B9ECEE0E2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0590" y="168469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5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0" name="Rectangle 2">
                <a:extLst>
                  <a:ext uri="{FF2B5EF4-FFF2-40B4-BE49-F238E27FC236}">
                    <a16:creationId xmlns:a16="http://schemas.microsoft.com/office/drawing/2014/main" id="{ED6F9B27-60B1-4C83-B30D-E08778E6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4012" y="457197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UA" sz="2800" b="0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omic Sans MS" panose="030F0702030302020204" pitchFamily="66" charset="0"/>
                  </a:rPr>
                  <a:t>5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1" name="Rectangle 2">
                <a:extLst>
                  <a:ext uri="{FF2B5EF4-FFF2-40B4-BE49-F238E27FC236}">
                    <a16:creationId xmlns:a16="http://schemas.microsoft.com/office/drawing/2014/main" id="{73CB6860-2A94-417A-AB81-7E7321172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242" y="407483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2" name="Rectangle 2">
                <a:extLst>
                  <a:ext uri="{FF2B5EF4-FFF2-40B4-BE49-F238E27FC236}">
                    <a16:creationId xmlns:a16="http://schemas.microsoft.com/office/drawing/2014/main" id="{A99885F0-F6E8-4554-9915-EED5F580A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366" y="1677610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3" name="Rectangle 2">
                <a:extLst>
                  <a:ext uri="{FF2B5EF4-FFF2-40B4-BE49-F238E27FC236}">
                    <a16:creationId xmlns:a16="http://schemas.microsoft.com/office/drawing/2014/main" id="{8C5DE9C8-10FF-4B69-91D1-0FF8B385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826" y="225540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4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5" name="Rectangle 2">
                <a:extLst>
                  <a:ext uri="{FF2B5EF4-FFF2-40B4-BE49-F238E27FC236}">
                    <a16:creationId xmlns:a16="http://schemas.microsoft.com/office/drawing/2014/main" id="{FE503C42-15AA-4F64-B532-41E170993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0279" y="397120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6" name="Rectangle 2">
                <a:extLst>
                  <a:ext uri="{FF2B5EF4-FFF2-40B4-BE49-F238E27FC236}">
                    <a16:creationId xmlns:a16="http://schemas.microsoft.com/office/drawing/2014/main" id="{3667C210-2580-45D7-B4A9-6081B3B3E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022" y="459551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7" name="Rectangle 2">
                <a:extLst>
                  <a:ext uri="{FF2B5EF4-FFF2-40B4-BE49-F238E27FC236}">
                    <a16:creationId xmlns:a16="http://schemas.microsoft.com/office/drawing/2014/main" id="{B2EBE752-AD55-4AB6-88AC-7FF06FA02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048" y="396358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8" name="Rectangle 2">
                <a:extLst>
                  <a:ext uri="{FF2B5EF4-FFF2-40B4-BE49-F238E27FC236}">
                    <a16:creationId xmlns:a16="http://schemas.microsoft.com/office/drawing/2014/main" id="{78D15270-FDE3-45DE-A069-41A1F06BE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5804" y="4529359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89" name="Rectangle 2">
                <a:extLst>
                  <a:ext uri="{FF2B5EF4-FFF2-40B4-BE49-F238E27FC236}">
                    <a16:creationId xmlns:a16="http://schemas.microsoft.com/office/drawing/2014/main" id="{97265E4F-C85E-43D5-9136-62C4B105E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1792" y="4625086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0" name="Rectangle 2">
                <a:extLst>
                  <a:ext uri="{FF2B5EF4-FFF2-40B4-BE49-F238E27FC236}">
                    <a16:creationId xmlns:a16="http://schemas.microsoft.com/office/drawing/2014/main" id="{EBF9C1DF-F52A-4101-AD8B-B564E9931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850" y="4009061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1" name="Rectangle 2">
                <a:extLst>
                  <a:ext uri="{FF2B5EF4-FFF2-40B4-BE49-F238E27FC236}">
                    <a16:creationId xmlns:a16="http://schemas.microsoft.com/office/drawing/2014/main" id="{B21CB068-AC28-40AF-9EF6-0FDEEEB1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683" y="3982448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2" name="Rectangle 2">
                <a:extLst>
                  <a:ext uri="{FF2B5EF4-FFF2-40B4-BE49-F238E27FC236}">
                    <a16:creationId xmlns:a16="http://schemas.microsoft.com/office/drawing/2014/main" id="{10DF7B29-31AF-498B-AC4E-51DC1E94A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121" y="454070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3" name="Rectangle 2">
                <a:extLst>
                  <a:ext uri="{FF2B5EF4-FFF2-40B4-BE49-F238E27FC236}">
                    <a16:creationId xmlns:a16="http://schemas.microsoft.com/office/drawing/2014/main" id="{22434531-A19A-41F3-B80C-9051CBFB7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62" y="342238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4" name="Rectangle 2">
                <a:extLst>
                  <a:ext uri="{FF2B5EF4-FFF2-40B4-BE49-F238E27FC236}">
                    <a16:creationId xmlns:a16="http://schemas.microsoft.com/office/drawing/2014/main" id="{881009F3-5BD9-4C4B-BFE6-0EFEEC546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877" y="3427909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5" name="Rectangle 2">
                <a:extLst>
                  <a:ext uri="{FF2B5EF4-FFF2-40B4-BE49-F238E27FC236}">
                    <a16:creationId xmlns:a16="http://schemas.microsoft.com/office/drawing/2014/main" id="{C4BDEAB0-0E7A-40EB-ACA9-807FE1352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480" y="3971202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  <p:sp>
            <p:nvSpPr>
              <p:cNvPr id="396" name="Rectangle 2">
                <a:extLst>
                  <a:ext uri="{FF2B5EF4-FFF2-40B4-BE49-F238E27FC236}">
                    <a16:creationId xmlns:a16="http://schemas.microsoft.com/office/drawing/2014/main" id="{829DC3D1-E66C-40C5-8995-5868E95B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9617" y="4595515"/>
                <a:ext cx="407350" cy="5232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UA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omic Sans MS" panose="030F0702030302020204" pitchFamily="66" charset="0"/>
                  </a:rPr>
                  <a:t>0</a:t>
                </a:r>
                <a:endParaRPr kumimoji="0" lang="ru-UA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64" name="Rectangle 2">
              <a:extLst>
                <a:ext uri="{FF2B5EF4-FFF2-40B4-BE49-F238E27FC236}">
                  <a16:creationId xmlns:a16="http://schemas.microsoft.com/office/drawing/2014/main" id="{A57A66B6-F0FB-4666-B759-9F03A775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2137" y="2921824"/>
              <a:ext cx="407350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UA" sz="28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omic Sans MS" panose="030F0702030302020204" pitchFamily="66" charset="0"/>
                </a:rPr>
                <a:t>2</a:t>
              </a:r>
              <a:endParaRPr kumimoji="0" lang="ru-UA" altLang="ru-UA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mic Sans MS" panose="030F0702030302020204" pitchFamily="66" charset="0"/>
              </a:endParaRPr>
            </a:p>
          </p:txBody>
        </p:sp>
      </p:grpSp>
      <p:sp>
        <p:nvSpPr>
          <p:cNvPr id="466" name="Rectangle 2">
            <a:extLst>
              <a:ext uri="{FF2B5EF4-FFF2-40B4-BE49-F238E27FC236}">
                <a16:creationId xmlns:a16="http://schemas.microsoft.com/office/drawing/2014/main" id="{C85A8074-6F72-4683-BCA6-4B7E77B6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2002" y="3486832"/>
            <a:ext cx="40735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UA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1</a:t>
            </a:r>
            <a:endParaRPr kumimoji="0" lang="ru-UA" altLang="ru-UA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467" name="Стрелка: вправо 466">
            <a:extLst>
              <a:ext uri="{FF2B5EF4-FFF2-40B4-BE49-F238E27FC236}">
                <a16:creationId xmlns:a16="http://schemas.microsoft.com/office/drawing/2014/main" id="{594ED4E3-61E1-4D32-9D78-B0BCA6772DB7}"/>
              </a:ext>
            </a:extLst>
          </p:cNvPr>
          <p:cNvSpPr/>
          <p:nvPr/>
        </p:nvSpPr>
        <p:spPr>
          <a:xfrm>
            <a:off x="5190119" y="1995306"/>
            <a:ext cx="1516294" cy="2217268"/>
          </a:xfrm>
          <a:prstGeom prst="rightArrow">
            <a:avLst/>
          </a:prstGeom>
          <a:solidFill>
            <a:srgbClr val="FF9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Comic Sans MS" panose="030F0702030302020204" pitchFamily="66" charset="0"/>
              </a:rPr>
              <a:t>Переход</a:t>
            </a:r>
            <a:endParaRPr lang="ru-UA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54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1042</Words>
  <Application>Microsoft Office PowerPoint</Application>
  <PresentationFormat>Широкоэкранный</PresentationFormat>
  <Paragraphs>200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Comic Sans MS</vt:lpstr>
      <vt:lpstr>Source Sans Pro</vt:lpstr>
      <vt:lpstr>Тема Office</vt:lpstr>
      <vt:lpstr>Расстояние Дамерау-Левенштейна</vt:lpstr>
      <vt:lpstr>    Постановка задачи</vt:lpstr>
      <vt:lpstr>Назначение алгоритма</vt:lpstr>
      <vt:lpstr>История алгоритма</vt:lpstr>
      <vt:lpstr>    Изложение алгоритма</vt:lpstr>
      <vt:lpstr>    Доказательство корректности</vt:lpstr>
      <vt:lpstr>    Доказательство корректности</vt:lpstr>
      <vt:lpstr>    Доказательство корректности</vt:lpstr>
      <vt:lpstr>Демонстрация работы</vt:lpstr>
      <vt:lpstr>Оценка времени и памяти</vt:lpstr>
      <vt:lpstr>Оценка времени</vt:lpstr>
      <vt:lpstr>Оценка памяти</vt:lpstr>
      <vt:lpstr>    Варианты использования</vt:lpstr>
      <vt:lpstr>    Источники</vt:lpstr>
      <vt:lpstr>    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Расстояние Дамерау-Левенштейна</dc:title>
  <dc:creator>Кривошеїн Данило</dc:creator>
  <cp:lastModifiedBy>Кривошеїн Данило</cp:lastModifiedBy>
  <cp:revision>57</cp:revision>
  <dcterms:created xsi:type="dcterms:W3CDTF">2021-01-08T19:09:32Z</dcterms:created>
  <dcterms:modified xsi:type="dcterms:W3CDTF">2021-01-18T07:07:40Z</dcterms:modified>
</cp:coreProperties>
</file>