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4"/>
  </p:notesMasterIdLst>
  <p:sldIdLst>
    <p:sldId id="268" r:id="rId5"/>
    <p:sldId id="276" r:id="rId6"/>
    <p:sldId id="275" r:id="rId7"/>
    <p:sldId id="277" r:id="rId8"/>
    <p:sldId id="278" r:id="rId9"/>
    <p:sldId id="272" r:id="rId10"/>
    <p:sldId id="273" r:id="rId11"/>
    <p:sldId id="27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ADF3C0-B1FB-42DC-B478-AF84C3CE5C3C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B8F2-452F-47BB-A0B0-A22052EA7BBF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pages of a book">
            <a:extLst>
              <a:ext uri="{FF2B5EF4-FFF2-40B4-BE49-F238E27FC236}">
                <a16:creationId xmlns:a16="http://schemas.microsoft.com/office/drawing/2014/main" id="{E8B6E499-B9AF-4C9F-9B5A-1EFCE8B4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0" r="9545"/>
          <a:stretch/>
        </p:blipFill>
        <p:spPr>
          <a:xfrm>
            <a:off x="1" y="0"/>
            <a:ext cx="50144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331" y="405384"/>
            <a:ext cx="6681216" cy="4041648"/>
          </a:xfrm>
        </p:spPr>
        <p:txBody>
          <a:bodyPr>
            <a:normAutofit/>
          </a:bodyPr>
          <a:lstStyle/>
          <a:p>
            <a:r>
              <a:rPr lang="bg-BG" b="1" dirty="0" smtClean="0"/>
              <a:t>Книжарница</a:t>
            </a:r>
            <a:br>
              <a:rPr lang="bg-BG" b="1" dirty="0" smtClean="0"/>
            </a:br>
            <a:r>
              <a:rPr lang="bg-BG" sz="4000" i="1" dirty="0" smtClean="0"/>
              <a:t>база данни</a:t>
            </a: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331" y="4849368"/>
            <a:ext cx="6404882" cy="169164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Златина Джанаварова -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45365</a:t>
            </a:r>
            <a:endParaRPr lang="bg-BG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Меглена Стефанова - 45419</a:t>
            </a:r>
          </a:p>
          <a:p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Кристиян Димитов – 45439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https://github.com/KriyanDi/book-store-database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37186" cy="4041648"/>
          </a:xfrm>
        </p:spPr>
        <p:txBody>
          <a:bodyPr/>
          <a:lstStyle/>
          <a:p>
            <a:r>
              <a:rPr lang="bg-BG" dirty="0" smtClean="0"/>
              <a:t>Множества същности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3556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728567" cy="4041648"/>
          </a:xfrm>
        </p:spPr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диаграма на модела на базата данни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Картинка на диаграма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2725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81083" cy="4041648"/>
          </a:xfrm>
        </p:spPr>
        <p:txBody>
          <a:bodyPr/>
          <a:lstStyle/>
          <a:p>
            <a:r>
              <a:rPr lang="bg-BG" dirty="0" smtClean="0"/>
              <a:t>Преобразуване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E/R </a:t>
            </a:r>
            <a:r>
              <a:rPr lang="bg-BG" sz="6000" dirty="0" smtClean="0"/>
              <a:t>➜</a:t>
            </a:r>
            <a:r>
              <a:rPr lang="en-US" dirty="0"/>
              <a:t> </a:t>
            </a:r>
            <a:r>
              <a:rPr lang="en-US" dirty="0" smtClean="0"/>
              <a:t>REL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Картинка на диаграма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141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81083" cy="4041648"/>
          </a:xfrm>
        </p:spPr>
        <p:txBody>
          <a:bodyPr/>
          <a:lstStyle/>
          <a:p>
            <a:r>
              <a:rPr lang="bg-BG" dirty="0" smtClean="0"/>
              <a:t>Релационен модел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Картинка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5215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Функции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8388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Тригери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111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Изгледи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3395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81083" cy="4041648"/>
          </a:xfrm>
        </p:spPr>
        <p:txBody>
          <a:bodyPr/>
          <a:lstStyle/>
          <a:p>
            <a:r>
              <a:rPr lang="en-US" dirty="0" err="1" smtClean="0"/>
              <a:t>Scriptcase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Приложение за достъп с резултати от заявката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423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 design</Template>
  <TotalTime>0</TotalTime>
  <Words>50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Книжарница база данни</vt:lpstr>
      <vt:lpstr>Множества същности</vt:lpstr>
      <vt:lpstr>E/R диаграма на модела на базата данни</vt:lpstr>
      <vt:lpstr>Преобразуване  E/R ➜ REL</vt:lpstr>
      <vt:lpstr>Релационен модел</vt:lpstr>
      <vt:lpstr>Функции</vt:lpstr>
      <vt:lpstr>Тригери</vt:lpstr>
      <vt:lpstr>Изгледи</vt:lpstr>
      <vt:lpstr>Scriptcase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2020-06-12T15:47:58Z</dcterms:created>
  <dcterms:modified xsi:type="dcterms:W3CDTF">2020-06-12T16:54:01Z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