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69" r:id="rId24"/>
    <p:sldId id="25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890E"/>
    <a:srgbClr val="5AC2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4189-2735-BE4A-AAC0-9095562F7A04}" type="datetimeFigureOut">
              <a:rPr lang="en-US" smtClean="0"/>
              <a:t>6/9/13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E6D3-F0CB-C649-9013-795E87DB3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8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4189-2735-BE4A-AAC0-9095562F7A04}" type="datetimeFigureOut">
              <a:rPr lang="en-US" smtClean="0"/>
              <a:t>6/9/13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E6D3-F0CB-C649-9013-795E87DB3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0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4189-2735-BE4A-AAC0-9095562F7A04}" type="datetimeFigureOut">
              <a:rPr lang="en-US" smtClean="0"/>
              <a:t>6/9/13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E6D3-F0CB-C649-9013-795E87DB3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3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4189-2735-BE4A-AAC0-9095562F7A04}" type="datetimeFigureOut">
              <a:rPr lang="en-US" smtClean="0"/>
              <a:t>6/9/13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E6D3-F0CB-C649-9013-795E87DB3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1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4189-2735-BE4A-AAC0-9095562F7A04}" type="datetimeFigureOut">
              <a:rPr lang="en-US" smtClean="0"/>
              <a:t>6/9/13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E6D3-F0CB-C649-9013-795E87DB3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8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4189-2735-BE4A-AAC0-9095562F7A04}" type="datetimeFigureOut">
              <a:rPr lang="en-US" smtClean="0"/>
              <a:t>6/9/13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E6D3-F0CB-C649-9013-795E87DB3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4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4189-2735-BE4A-AAC0-9095562F7A04}" type="datetimeFigureOut">
              <a:rPr lang="en-US" smtClean="0"/>
              <a:t>6/9/13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E6D3-F0CB-C649-9013-795E87DB3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0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4189-2735-BE4A-AAC0-9095562F7A04}" type="datetimeFigureOut">
              <a:rPr lang="en-US" smtClean="0"/>
              <a:t>6/9/13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E6D3-F0CB-C649-9013-795E87DB3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4189-2735-BE4A-AAC0-9095562F7A04}" type="datetimeFigureOut">
              <a:rPr lang="en-US" smtClean="0"/>
              <a:t>6/9/13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E6D3-F0CB-C649-9013-795E87DB3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6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4189-2735-BE4A-AAC0-9095562F7A04}" type="datetimeFigureOut">
              <a:rPr lang="en-US" smtClean="0"/>
              <a:t>6/9/13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E6D3-F0CB-C649-9013-795E87DB3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0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4189-2735-BE4A-AAC0-9095562F7A04}" type="datetimeFigureOut">
              <a:rPr lang="en-US" smtClean="0"/>
              <a:t>6/9/13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E6D3-F0CB-C649-9013-795E87DB3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C4189-2735-BE4A-AAC0-9095562F7A04}" type="datetimeFigureOut">
              <a:rPr lang="en-US" smtClean="0"/>
              <a:t>6/9/13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1E6D3-F0CB-C649-9013-795E87DB3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4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ikitaManko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ikitaManko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900" y="1411045"/>
            <a:ext cx="8621210" cy="3155609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Verdana"/>
                <a:cs typeface="Verdana"/>
              </a:rPr>
              <a:t>Проектирование и создание  </a:t>
            </a:r>
            <a:br>
              <a:rPr lang="ru-RU" dirty="0" smtClean="0">
                <a:latin typeface="Verdana"/>
                <a:cs typeface="Verdana"/>
              </a:rPr>
            </a:br>
            <a:r>
              <a:rPr lang="ru-RU" b="1" dirty="0" err="1" smtClean="0">
                <a:latin typeface="Verdana"/>
                <a:cs typeface="Verdana"/>
              </a:rPr>
              <a:t>JavaScript</a:t>
            </a:r>
            <a:r>
              <a:rPr lang="ru-RU" b="1" dirty="0" smtClean="0">
                <a:latin typeface="Verdana"/>
                <a:cs typeface="Verdana"/>
              </a:rPr>
              <a:t> </a:t>
            </a:r>
            <a:r>
              <a:rPr lang="ru-RU" b="1" dirty="0" err="1" smtClean="0">
                <a:latin typeface="Verdana"/>
                <a:cs typeface="Verdana"/>
              </a:rPr>
              <a:t>framework</a:t>
            </a:r>
            <a:r>
              <a:rPr lang="ru-RU" dirty="0" err="1" smtClean="0">
                <a:latin typeface="Verdana"/>
                <a:cs typeface="Verdana"/>
              </a:rPr>
              <a:t>'а</a:t>
            </a:r>
            <a:r>
              <a:rPr lang="ru-RU" dirty="0" smtClean="0">
                <a:latin typeface="Verdana"/>
                <a:cs typeface="Verdana"/>
              </a:rPr>
              <a:t> для </a:t>
            </a:r>
            <a:br>
              <a:rPr lang="ru-RU" dirty="0" smtClean="0">
                <a:latin typeface="Verdana"/>
                <a:cs typeface="Verdana"/>
              </a:rPr>
            </a:br>
            <a:r>
              <a:rPr lang="ru-RU" dirty="0" smtClean="0">
                <a:latin typeface="Verdana"/>
                <a:cs typeface="Verdana"/>
              </a:rPr>
              <a:t>высоконагруженных сайтов</a:t>
            </a:r>
            <a:endParaRPr lang="en-US" dirty="0">
              <a:latin typeface="Verdana"/>
              <a:cs typeface="Verdan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862251"/>
            <a:ext cx="6400800" cy="744006"/>
          </a:xfrm>
        </p:spPr>
        <p:txBody>
          <a:bodyPr/>
          <a:lstStyle/>
          <a:p>
            <a:r>
              <a:rPr lang="ru-RU" dirty="0" smtClean="0"/>
              <a:t>Никита Манько </a:t>
            </a:r>
            <a:r>
              <a:rPr lang="en-US" dirty="0" smtClean="0"/>
              <a:t>/ Mikita Manko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41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Verdana"/>
                <a:cs typeface="Verdana"/>
              </a:rPr>
              <a:t>Widgets/Modules</a:t>
            </a:r>
            <a:endParaRPr lang="en-US" sz="60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4432"/>
            <a:ext cx="8587374" cy="3701731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Context/sandbox</a:t>
            </a:r>
          </a:p>
          <a:p>
            <a:pPr marL="0" indent="0">
              <a:buNone/>
            </a:pPr>
            <a:r>
              <a:rPr lang="en-US" sz="5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3154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3E890E"/>
          </a:solidFill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Verdana"/>
                <a:cs typeface="Verdana"/>
              </a:rPr>
              <a:t>High-load tips &amp; tricks</a:t>
            </a:r>
            <a:endParaRPr lang="en-US" sz="60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4432"/>
            <a:ext cx="8587374" cy="3701731"/>
          </a:xfrm>
        </p:spPr>
        <p:txBody>
          <a:bodyPr>
            <a:normAutofit/>
          </a:bodyPr>
          <a:lstStyle/>
          <a:p>
            <a:pPr>
              <a:buFont typeface="Lucida Grande"/>
              <a:buChar char="-"/>
            </a:pPr>
            <a:r>
              <a:rPr lang="en-US" sz="9600" dirty="0" smtClean="0"/>
              <a:t>Akamai</a:t>
            </a:r>
          </a:p>
          <a:p>
            <a:pPr marL="0" indent="0">
              <a:buNone/>
            </a:pPr>
            <a:r>
              <a:rPr lang="en-US" sz="5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8380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3E890E"/>
          </a:solidFill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Verdana"/>
                <a:cs typeface="Verdana"/>
              </a:rPr>
              <a:t>High-load tips &amp; tricks</a:t>
            </a:r>
            <a:endParaRPr lang="en-US" sz="60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4432"/>
            <a:ext cx="8587374" cy="3701731"/>
          </a:xfrm>
        </p:spPr>
        <p:txBody>
          <a:bodyPr>
            <a:normAutofit/>
          </a:bodyPr>
          <a:lstStyle/>
          <a:p>
            <a:pPr>
              <a:buFont typeface="Lucida Grande"/>
              <a:buChar char="-"/>
            </a:pPr>
            <a:r>
              <a:rPr lang="en-US" sz="9600" dirty="0" smtClean="0"/>
              <a:t>Report tracking</a:t>
            </a:r>
          </a:p>
          <a:p>
            <a:pPr marL="0" indent="0">
              <a:buNone/>
            </a:pPr>
            <a:r>
              <a:rPr lang="en-US" sz="5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7726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3E890E"/>
          </a:solidFill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Verdana"/>
                <a:cs typeface="Verdana"/>
              </a:rPr>
              <a:t>High-load tips &amp; tricks</a:t>
            </a:r>
            <a:endParaRPr lang="en-US" sz="60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4432"/>
            <a:ext cx="8587374" cy="3701731"/>
          </a:xfrm>
        </p:spPr>
        <p:txBody>
          <a:bodyPr>
            <a:normAutofit/>
          </a:bodyPr>
          <a:lstStyle/>
          <a:p>
            <a:pPr>
              <a:buFont typeface="Lucida Grande"/>
              <a:buChar char="-"/>
            </a:pPr>
            <a:r>
              <a:rPr lang="en-US" sz="9600" dirty="0" smtClean="0"/>
              <a:t>Local Storage</a:t>
            </a:r>
          </a:p>
          <a:p>
            <a:pPr marL="0" indent="0">
              <a:buNone/>
            </a:pPr>
            <a:r>
              <a:rPr lang="en-US" sz="5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8923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3E890E"/>
          </a:solidFill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Verdana"/>
                <a:cs typeface="Verdana"/>
              </a:rPr>
              <a:t>High-load tips &amp; tricks</a:t>
            </a:r>
            <a:endParaRPr lang="en-US" sz="60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4432"/>
            <a:ext cx="8587374" cy="3701731"/>
          </a:xfrm>
        </p:spPr>
        <p:txBody>
          <a:bodyPr>
            <a:normAutofit/>
          </a:bodyPr>
          <a:lstStyle/>
          <a:p>
            <a:pPr>
              <a:buFont typeface="Lucida Grande"/>
              <a:buChar char="-"/>
            </a:pPr>
            <a:r>
              <a:rPr lang="en-US" sz="5200" dirty="0" smtClean="0"/>
              <a:t>Move 3-rd party APIs to client</a:t>
            </a:r>
          </a:p>
          <a:p>
            <a:pPr marL="0" indent="0">
              <a:buNone/>
            </a:pPr>
            <a:r>
              <a:rPr lang="en-US" sz="5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621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3E890E"/>
          </a:solidFill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Verdana"/>
                <a:cs typeface="Verdana"/>
              </a:rPr>
              <a:t>High-load tips &amp; tricks</a:t>
            </a:r>
            <a:endParaRPr lang="en-US" sz="60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4432"/>
            <a:ext cx="8587374" cy="3701731"/>
          </a:xfrm>
        </p:spPr>
        <p:txBody>
          <a:bodyPr>
            <a:normAutofit/>
          </a:bodyPr>
          <a:lstStyle/>
          <a:p>
            <a:pPr>
              <a:buFont typeface="Lucida Grande"/>
              <a:buChar char="-"/>
            </a:pPr>
            <a:r>
              <a:rPr lang="en-US" sz="9600" dirty="0" err="1" smtClean="0"/>
              <a:t>AppDynamics</a:t>
            </a:r>
            <a:endParaRPr lang="en-US" sz="9600" dirty="0" smtClean="0"/>
          </a:p>
          <a:p>
            <a:pPr marL="0" indent="0">
              <a:buNone/>
            </a:pPr>
            <a:r>
              <a:rPr lang="en-US" sz="5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1711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3E890E"/>
          </a:solidFill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Verdana"/>
                <a:cs typeface="Verdana"/>
              </a:rPr>
              <a:t>High-load tips &amp; tricks</a:t>
            </a:r>
            <a:endParaRPr lang="en-US" sz="60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4432"/>
            <a:ext cx="8587374" cy="3701731"/>
          </a:xfrm>
        </p:spPr>
        <p:txBody>
          <a:bodyPr>
            <a:normAutofit/>
          </a:bodyPr>
          <a:lstStyle/>
          <a:p>
            <a:pPr>
              <a:buFont typeface="Lucida Grande"/>
              <a:buChar char="-"/>
            </a:pPr>
            <a:r>
              <a:rPr lang="en-US" sz="7200" dirty="0" smtClean="0"/>
              <a:t>Client-side profiling</a:t>
            </a:r>
          </a:p>
          <a:p>
            <a:pPr marL="0" indent="0">
              <a:buNone/>
            </a:pPr>
            <a:r>
              <a:rPr lang="en-US" sz="5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5743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3E890E"/>
          </a:solidFill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Verdana"/>
                <a:cs typeface="Verdana"/>
              </a:rPr>
              <a:t>High-load tips &amp; tricks</a:t>
            </a:r>
            <a:endParaRPr lang="en-US" sz="60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4432"/>
            <a:ext cx="8587374" cy="3701731"/>
          </a:xfrm>
        </p:spPr>
        <p:txBody>
          <a:bodyPr>
            <a:normAutofit/>
          </a:bodyPr>
          <a:lstStyle/>
          <a:p>
            <a:pPr>
              <a:buFont typeface="Lucida Grande"/>
              <a:buChar char="-"/>
            </a:pPr>
            <a:r>
              <a:rPr lang="en-US" sz="8800" dirty="0" err="1" smtClean="0"/>
              <a:t>jMeter</a:t>
            </a:r>
            <a:r>
              <a:rPr lang="en-US" sz="8800" dirty="0" smtClean="0"/>
              <a:t> load tests</a:t>
            </a:r>
          </a:p>
          <a:p>
            <a:pPr marL="0" indent="0">
              <a:buNone/>
            </a:pPr>
            <a:r>
              <a:rPr lang="en-US" sz="5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489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3E890E"/>
          </a:solidFill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Verdana"/>
                <a:cs typeface="Verdana"/>
              </a:rPr>
              <a:t>High-load tips &amp; tricks</a:t>
            </a:r>
            <a:endParaRPr lang="en-US" sz="60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4432"/>
            <a:ext cx="8587374" cy="3701731"/>
          </a:xfrm>
        </p:spPr>
        <p:txBody>
          <a:bodyPr>
            <a:normAutofit/>
          </a:bodyPr>
          <a:lstStyle/>
          <a:p>
            <a:pPr>
              <a:buFont typeface="Lucida Grande"/>
              <a:buChar char="-"/>
            </a:pPr>
            <a:r>
              <a:rPr lang="en-US" sz="9600" dirty="0" smtClean="0"/>
              <a:t>Jasmine</a:t>
            </a:r>
          </a:p>
          <a:p>
            <a:pPr marL="0" indent="0">
              <a:buNone/>
            </a:pPr>
            <a:r>
              <a:rPr lang="en-US" sz="5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4016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3E890E"/>
          </a:solidFill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Verdana"/>
                <a:cs typeface="Verdana"/>
              </a:rPr>
              <a:t>High-load tips &amp; tricks</a:t>
            </a:r>
            <a:endParaRPr lang="en-US" sz="60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4432"/>
            <a:ext cx="8587374" cy="3701731"/>
          </a:xfrm>
        </p:spPr>
        <p:txBody>
          <a:bodyPr>
            <a:normAutofit/>
          </a:bodyPr>
          <a:lstStyle/>
          <a:p>
            <a:pPr>
              <a:buFont typeface="Lucida Grande"/>
              <a:buChar char="-"/>
            </a:pPr>
            <a:r>
              <a:rPr lang="en-US" sz="4800" dirty="0" smtClean="0"/>
              <a:t>Selenium web-driver UI tests</a:t>
            </a:r>
          </a:p>
          <a:p>
            <a:pPr marL="0" indent="0">
              <a:buNone/>
            </a:pPr>
            <a:r>
              <a:rPr lang="en-US" sz="5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2701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va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535" y="1321252"/>
            <a:ext cx="4169485" cy="416948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8950" y="2215929"/>
            <a:ext cx="5341591" cy="2504659"/>
          </a:xfrm>
        </p:spPr>
        <p:txBody>
          <a:bodyPr/>
          <a:lstStyle/>
          <a:p>
            <a:pPr marL="0" indent="0">
              <a:buNone/>
            </a:pPr>
            <a:r>
              <a:rPr lang="ru-RU" sz="4000" dirty="0" smtClean="0">
                <a:latin typeface="Verdana"/>
                <a:cs typeface="Verdana"/>
              </a:rPr>
              <a:t>Никита Манько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r. software engineer @ EPAM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Verdana"/>
                <a:cs typeface="Verdana"/>
                <a:hlinkClick r:id="rId3"/>
              </a:rPr>
              <a:t>@</a:t>
            </a:r>
            <a:r>
              <a:rPr lang="en-US" dirty="0" err="1" smtClean="0">
                <a:latin typeface="Verdana"/>
                <a:cs typeface="Verdana"/>
                <a:hlinkClick r:id="rId3"/>
              </a:rPr>
              <a:t>MikitaManko</a:t>
            </a:r>
            <a:endParaRPr lang="en-US" dirty="0">
              <a:latin typeface="Verdana"/>
              <a:cs typeface="Verdan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538" y="4107176"/>
            <a:ext cx="613412" cy="61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40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3E890E"/>
          </a:solidFill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Verdana"/>
                <a:cs typeface="Verdana"/>
              </a:rPr>
              <a:t>High-load tips &amp; tricks</a:t>
            </a:r>
            <a:endParaRPr lang="en-US" sz="60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4432"/>
            <a:ext cx="8587374" cy="3701731"/>
          </a:xfrm>
        </p:spPr>
        <p:txBody>
          <a:bodyPr>
            <a:normAutofit/>
          </a:bodyPr>
          <a:lstStyle/>
          <a:p>
            <a:pPr>
              <a:buFont typeface="Lucida Grande"/>
              <a:buChar char="-"/>
            </a:pPr>
            <a:r>
              <a:rPr lang="en-US" sz="4800" dirty="0" smtClean="0"/>
              <a:t>Mobile Optimized </a:t>
            </a:r>
            <a:r>
              <a:rPr lang="en-US" sz="4400" dirty="0" smtClean="0">
                <a:solidFill>
                  <a:srgbClr val="A6A6A6"/>
                </a:solidFill>
              </a:rPr>
              <a:t>(OOP is here?)</a:t>
            </a:r>
          </a:p>
          <a:p>
            <a:pPr marL="0" indent="0">
              <a:buNone/>
            </a:pPr>
            <a:r>
              <a:rPr lang="en-US" sz="5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4558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3E890E"/>
          </a:solidFill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Verdana"/>
                <a:cs typeface="Verdana"/>
              </a:rPr>
              <a:t>High-load tips &amp; tricks</a:t>
            </a:r>
            <a:endParaRPr lang="en-US" sz="60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4432"/>
            <a:ext cx="8587374" cy="3701731"/>
          </a:xfrm>
        </p:spPr>
        <p:txBody>
          <a:bodyPr>
            <a:normAutofit/>
          </a:bodyPr>
          <a:lstStyle/>
          <a:p>
            <a:pPr>
              <a:buFont typeface="Lucida Grande"/>
              <a:buChar char="-"/>
            </a:pPr>
            <a:r>
              <a:rPr lang="en-US" sz="4800" dirty="0" smtClean="0"/>
              <a:t>Client-side error tracking</a:t>
            </a:r>
            <a:endParaRPr lang="en-US" sz="4400" dirty="0" smtClean="0">
              <a:solidFill>
                <a:srgbClr val="A6A6A6"/>
              </a:solidFill>
            </a:endParaRPr>
          </a:p>
          <a:p>
            <a:pPr marL="0" indent="0">
              <a:buNone/>
            </a:pPr>
            <a:r>
              <a:rPr lang="en-US" sz="5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0553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3E890E"/>
          </a:solidFill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Verdana"/>
                <a:cs typeface="Verdana"/>
              </a:rPr>
              <a:t>High-load tips &amp; tricks</a:t>
            </a:r>
            <a:endParaRPr lang="en-US" sz="60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4432"/>
            <a:ext cx="8587374" cy="3701731"/>
          </a:xfrm>
        </p:spPr>
        <p:txBody>
          <a:bodyPr>
            <a:normAutofit/>
          </a:bodyPr>
          <a:lstStyle/>
          <a:p>
            <a:pPr>
              <a:buFont typeface="Lucida Grande"/>
              <a:buChar char="-"/>
            </a:pPr>
            <a:r>
              <a:rPr lang="en-US" sz="4800" dirty="0" smtClean="0"/>
              <a:t>Move more stuff to front-end</a:t>
            </a:r>
            <a:endParaRPr lang="en-US" sz="4400" dirty="0" smtClean="0">
              <a:solidFill>
                <a:srgbClr val="A6A6A6"/>
              </a:solidFill>
            </a:endParaRPr>
          </a:p>
          <a:p>
            <a:pPr marL="0" indent="0">
              <a:buNone/>
            </a:pPr>
            <a:r>
              <a:rPr lang="en-US" sz="5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7705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065257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Verdana"/>
                <a:cs typeface="Verdana"/>
              </a:rPr>
              <a:t>A slide with no useful information at all</a:t>
            </a:r>
            <a:endParaRPr lang="en-US" sz="60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04" y="2065257"/>
            <a:ext cx="8954770" cy="4181825"/>
          </a:xfrm>
        </p:spPr>
        <p:txBody>
          <a:bodyPr>
            <a:normAutofit fontScale="70000" lnSpcReduction="20000"/>
          </a:bodyPr>
          <a:lstStyle/>
          <a:p>
            <a:r>
              <a:rPr lang="en-US" sz="5400" dirty="0" smtClean="0"/>
              <a:t>Just filling the gap between previous slide and the next one (which will be along in just a moment).</a:t>
            </a:r>
          </a:p>
          <a:p>
            <a:r>
              <a:rPr lang="en-US" sz="5400" dirty="0" smtClean="0"/>
              <a:t>No need to write it down, unless you feel completed to do so.</a:t>
            </a:r>
          </a:p>
          <a:p>
            <a:r>
              <a:rPr lang="en-US" sz="5400" dirty="0" smtClean="0"/>
              <a:t>In fact I’m not really sure why I bothered with it.</a:t>
            </a:r>
          </a:p>
          <a:p>
            <a:r>
              <a:rPr lang="en-US" sz="5400" dirty="0" smtClean="0"/>
              <a:t>Nothing on this slide is examinable.</a:t>
            </a:r>
          </a:p>
          <a:p>
            <a:endParaRPr lang="en-US" sz="5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840" y="5299796"/>
            <a:ext cx="1565160" cy="155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45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va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535" y="2945069"/>
            <a:ext cx="4169485" cy="416948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8950" y="3583192"/>
            <a:ext cx="5341591" cy="3274808"/>
          </a:xfrm>
        </p:spPr>
        <p:txBody>
          <a:bodyPr/>
          <a:lstStyle/>
          <a:p>
            <a:pPr marL="0" indent="0">
              <a:buNone/>
            </a:pPr>
            <a:r>
              <a:rPr lang="ru-RU" sz="4000" dirty="0" smtClean="0">
                <a:latin typeface="Verdana"/>
                <a:cs typeface="Verdana"/>
              </a:rPr>
              <a:t>Никита Манько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r. software engineer @ EPAM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Verdana"/>
                <a:cs typeface="Verdana"/>
                <a:hlinkClick r:id="rId3"/>
              </a:rPr>
              <a:t>@MikitaManko</a:t>
            </a:r>
            <a:endParaRPr lang="en-US" dirty="0" smtClean="0">
              <a:latin typeface="Verdana"/>
              <a:cs typeface="Verdana"/>
            </a:endParaRPr>
          </a:p>
          <a:p>
            <a:pPr marL="0" indent="0">
              <a:buNone/>
            </a:pPr>
            <a:r>
              <a:rPr lang="en-US" dirty="0" err="1" smtClean="0">
                <a:latin typeface="Verdana"/>
                <a:cs typeface="Verdana"/>
              </a:rPr>
              <a:t>gmail@MikitaManko.com</a:t>
            </a:r>
            <a:endParaRPr lang="en-US" dirty="0" smtClean="0">
              <a:latin typeface="Verdana"/>
              <a:cs typeface="Verdana"/>
            </a:endParaRPr>
          </a:p>
          <a:p>
            <a:pPr marL="0" indent="0">
              <a:buNone/>
            </a:pPr>
            <a:endParaRPr lang="en-US" dirty="0">
              <a:latin typeface="Verdana"/>
              <a:cs typeface="Verdan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538" y="5479738"/>
            <a:ext cx="613412" cy="6134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3395" y="6182944"/>
            <a:ext cx="515555" cy="51555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944551"/>
          </a:xfrm>
        </p:spPr>
        <p:txBody>
          <a:bodyPr>
            <a:normAutofit/>
          </a:bodyPr>
          <a:lstStyle/>
          <a:p>
            <a:r>
              <a:rPr lang="ru-RU" sz="8000" dirty="0" smtClean="0">
                <a:solidFill>
                  <a:schemeClr val="tx2"/>
                </a:solidFill>
                <a:latin typeface="Verdana"/>
                <a:cs typeface="Verdana"/>
              </a:rPr>
              <a:t>Вопросы?</a:t>
            </a:r>
            <a:endParaRPr lang="en-US" sz="8000" dirty="0">
              <a:solidFill>
                <a:schemeClr val="tx2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45131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accent5"/>
          </a:solidFill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latin typeface="Verdana"/>
                <a:cs typeface="Verdana"/>
              </a:rPr>
              <a:t>Проект</a:t>
            </a:r>
            <a:endParaRPr lang="en-US" sz="60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4432"/>
            <a:ext cx="8229600" cy="3701731"/>
          </a:xfrm>
        </p:spPr>
        <p:txBody>
          <a:bodyPr>
            <a:normAutofit/>
          </a:bodyPr>
          <a:lstStyle/>
          <a:p>
            <a:r>
              <a:rPr lang="en-US" sz="5400" dirty="0" smtClean="0"/>
              <a:t>Front-end: UI Widgets</a:t>
            </a:r>
          </a:p>
          <a:p>
            <a:r>
              <a:rPr lang="en-US" sz="5400" dirty="0" smtClean="0"/>
              <a:t>Back-end: services &amp; DBs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59710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accent5"/>
          </a:solidFill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latin typeface="Verdana"/>
                <a:cs typeface="Verdana"/>
              </a:rPr>
              <a:t>Проект</a:t>
            </a:r>
            <a:endParaRPr lang="en-US" sz="60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4432"/>
            <a:ext cx="8229600" cy="3701731"/>
          </a:xfrm>
        </p:spPr>
        <p:txBody>
          <a:bodyPr>
            <a:normAutofit/>
          </a:bodyPr>
          <a:lstStyle/>
          <a:p>
            <a:r>
              <a:rPr lang="en-US" sz="5400" dirty="0" smtClean="0"/>
              <a:t>Integration with sites of 70+ brands </a:t>
            </a:r>
            <a:r>
              <a:rPr lang="en-US" sz="4400" dirty="0" smtClean="0">
                <a:solidFill>
                  <a:schemeClr val="bg1">
                    <a:lumMod val="65000"/>
                  </a:schemeClr>
                </a:solidFill>
              </a:rPr>
              <a:t>(real hell)</a:t>
            </a:r>
          </a:p>
        </p:txBody>
      </p:sp>
    </p:spTree>
    <p:extLst>
      <p:ext uri="{BB962C8B-B14F-4D97-AF65-F5344CB8AC3E}">
        <p14:creationId xmlns:p14="http://schemas.microsoft.com/office/powerpoint/2010/main" val="384353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236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0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5AC215"/>
          </a:solidFill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Verdana"/>
                <a:cs typeface="Verdana"/>
              </a:rPr>
              <a:t>What is high-load?</a:t>
            </a:r>
            <a:endParaRPr lang="en-US" sz="60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4432"/>
            <a:ext cx="8587374" cy="3701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1m+ hits per </a:t>
            </a:r>
          </a:p>
          <a:p>
            <a:pPr marL="0" indent="0">
              <a:buNone/>
            </a:pPr>
            <a:r>
              <a:rPr lang="en-US" sz="5400" dirty="0" smtClean="0"/>
              <a:t>day/hour/minutes?</a:t>
            </a:r>
          </a:p>
        </p:txBody>
      </p:sp>
    </p:spTree>
    <p:extLst>
      <p:ext uri="{BB962C8B-B14F-4D97-AF65-F5344CB8AC3E}">
        <p14:creationId xmlns:p14="http://schemas.microsoft.com/office/powerpoint/2010/main" val="4176458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Verdana"/>
                <a:cs typeface="Verdana"/>
              </a:rPr>
              <a:t>Architecture</a:t>
            </a:r>
            <a:endParaRPr lang="en-US" sz="60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7599"/>
            <a:ext cx="8587374" cy="488734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Core</a:t>
            </a:r>
          </a:p>
          <a:p>
            <a:r>
              <a:rPr lang="en-US" sz="5400" dirty="0" smtClean="0"/>
              <a:t>Isolated modules/widgets</a:t>
            </a:r>
          </a:p>
          <a:p>
            <a:r>
              <a:rPr lang="en-US" sz="5400" dirty="0" smtClean="0"/>
              <a:t>Events</a:t>
            </a:r>
          </a:p>
          <a:p>
            <a:r>
              <a:rPr lang="en-US" sz="5400" dirty="0" smtClean="0"/>
              <a:t>Internal widgets</a:t>
            </a:r>
          </a:p>
        </p:txBody>
      </p:sp>
    </p:spTree>
    <p:extLst>
      <p:ext uri="{BB962C8B-B14F-4D97-AF65-F5344CB8AC3E}">
        <p14:creationId xmlns:p14="http://schemas.microsoft.com/office/powerpoint/2010/main" val="3970568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Verdana"/>
                <a:cs typeface="Verdana"/>
              </a:rPr>
              <a:t>Architecture</a:t>
            </a:r>
            <a:endParaRPr lang="en-US" sz="60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4432"/>
            <a:ext cx="8587374" cy="3701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Single responsibility – for each separate task create separate module</a:t>
            </a:r>
          </a:p>
        </p:txBody>
      </p:sp>
    </p:spTree>
    <p:extLst>
      <p:ext uri="{BB962C8B-B14F-4D97-AF65-F5344CB8AC3E}">
        <p14:creationId xmlns:p14="http://schemas.microsoft.com/office/powerpoint/2010/main" val="498448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Verdana"/>
                <a:cs typeface="Verdana"/>
              </a:rPr>
              <a:t>Widgets/Modules</a:t>
            </a:r>
            <a:endParaRPr lang="en-US" sz="60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4432"/>
            <a:ext cx="8587374" cy="3701731"/>
          </a:xfrm>
        </p:spPr>
        <p:txBody>
          <a:bodyPr>
            <a:normAutofit/>
          </a:bodyPr>
          <a:lstStyle/>
          <a:p>
            <a:r>
              <a:rPr lang="en-US" sz="5400" dirty="0" smtClean="0"/>
              <a:t>Versions</a:t>
            </a:r>
          </a:p>
          <a:p>
            <a:r>
              <a:rPr lang="en-US" sz="5400" dirty="0" smtClean="0"/>
              <a:t>Inheritance </a:t>
            </a:r>
          </a:p>
        </p:txBody>
      </p:sp>
    </p:spTree>
    <p:extLst>
      <p:ext uri="{BB962C8B-B14F-4D97-AF65-F5344CB8AC3E}">
        <p14:creationId xmlns:p14="http://schemas.microsoft.com/office/powerpoint/2010/main" val="47187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305</Words>
  <Application>Microsoft Macintosh PowerPoint</Application>
  <PresentationFormat>On-screen Show (4:3)</PresentationFormat>
  <Paragraphs>74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Проектирование и создание   JavaScript framework'а для  высоконагруженных сайтов</vt:lpstr>
      <vt:lpstr>PowerPoint Presentation</vt:lpstr>
      <vt:lpstr>Проект</vt:lpstr>
      <vt:lpstr>Проект</vt:lpstr>
      <vt:lpstr>PowerPoint Presentation</vt:lpstr>
      <vt:lpstr>What is high-load?</vt:lpstr>
      <vt:lpstr>Architecture</vt:lpstr>
      <vt:lpstr>Architecture</vt:lpstr>
      <vt:lpstr>Widgets/Modules</vt:lpstr>
      <vt:lpstr>Widgets/Modules</vt:lpstr>
      <vt:lpstr>High-load tips &amp; tricks</vt:lpstr>
      <vt:lpstr>High-load tips &amp; tricks</vt:lpstr>
      <vt:lpstr>High-load tips &amp; tricks</vt:lpstr>
      <vt:lpstr>High-load tips &amp; tricks</vt:lpstr>
      <vt:lpstr>High-load tips &amp; tricks</vt:lpstr>
      <vt:lpstr>High-load tips &amp; tricks</vt:lpstr>
      <vt:lpstr>High-load tips &amp; tricks</vt:lpstr>
      <vt:lpstr>High-load tips &amp; tricks</vt:lpstr>
      <vt:lpstr>High-load tips &amp; tricks</vt:lpstr>
      <vt:lpstr>High-load tips &amp; tricks</vt:lpstr>
      <vt:lpstr>High-load tips &amp; tricks</vt:lpstr>
      <vt:lpstr>High-load tips &amp; tricks</vt:lpstr>
      <vt:lpstr>A slide with no useful information at all</vt:lpstr>
      <vt:lpstr>Вопросы?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и создание  JavaScript framework'а для высоконагруженных сайтов. </dc:title>
  <dc:creator>Mikita Manko</dc:creator>
  <cp:lastModifiedBy>Mikita Manko</cp:lastModifiedBy>
  <cp:revision>31</cp:revision>
  <dcterms:created xsi:type="dcterms:W3CDTF">2013-06-09T09:15:36Z</dcterms:created>
  <dcterms:modified xsi:type="dcterms:W3CDTF">2013-06-09T10:44:38Z</dcterms:modified>
</cp:coreProperties>
</file>