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90" r:id="rId2"/>
  </p:sldMasterIdLst>
  <p:notesMasterIdLst>
    <p:notesMasterId r:id="rId15"/>
  </p:notesMasterIdLst>
  <p:handoutMasterIdLst>
    <p:handoutMasterId r:id="rId16"/>
  </p:handoutMasterIdLst>
  <p:sldIdLst>
    <p:sldId id="362" r:id="rId3"/>
    <p:sldId id="367" r:id="rId4"/>
    <p:sldId id="376" r:id="rId5"/>
    <p:sldId id="366" r:id="rId6"/>
    <p:sldId id="354" r:id="rId7"/>
    <p:sldId id="371" r:id="rId8"/>
    <p:sldId id="372" r:id="rId9"/>
    <p:sldId id="374" r:id="rId10"/>
    <p:sldId id="373" r:id="rId11"/>
    <p:sldId id="364" r:id="rId12"/>
    <p:sldId id="375" r:id="rId13"/>
    <p:sldId id="3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2">
          <p15:clr>
            <a:srgbClr val="A4A3A4"/>
          </p15:clr>
        </p15:guide>
        <p15:guide id="2" pos="54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DEEA"/>
    <a:srgbClr val="FF3366"/>
    <a:srgbClr val="006699"/>
    <a:srgbClr val="091925"/>
    <a:srgbClr val="123451"/>
    <a:srgbClr val="07131C"/>
    <a:srgbClr val="0D263A"/>
    <a:srgbClr val="336699"/>
    <a:srgbClr val="00FF8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4" autoAdjust="0"/>
    <p:restoredTop sz="96210" autoAdjust="0"/>
  </p:normalViewPr>
  <p:slideViewPr>
    <p:cSldViewPr>
      <p:cViewPr varScale="1">
        <p:scale>
          <a:sx n="88" d="100"/>
          <a:sy n="88" d="100"/>
        </p:scale>
        <p:origin x="1440" y="84"/>
      </p:cViewPr>
      <p:guideLst>
        <p:guide orient="horz" pos="902"/>
        <p:guide pos="5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C982D-CCC1-1D42-A2D6-164107226F45}" type="doc">
      <dgm:prSet loTypeId="urn:microsoft.com/office/officeart/2005/8/layout/vList3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887B372-0384-344E-971F-79DD5BF4CD97}">
      <dgm:prSet/>
      <dgm:spPr>
        <a:noFill/>
        <a:ln>
          <a:noFill/>
        </a:ln>
      </dgm:spPr>
      <dgm:t>
        <a:bodyPr/>
        <a:lstStyle/>
        <a:p>
          <a:pPr algn="l" rtl="0"/>
          <a:r>
            <a:rPr lang="sv-SE" dirty="0" smtClean="0">
              <a:solidFill>
                <a:schemeClr val="tx1">
                  <a:lumMod val="75000"/>
                  <a:lumOff val="25000"/>
                </a:schemeClr>
              </a:solidFill>
            </a:rPr>
            <a:t>HTML Source/DOM tree/DOM Render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D1DF21C-3D49-4849-BC8D-E6A0B2D00B84}" type="parTrans" cxnId="{F9D6D60C-9E1A-7647-80E4-D14800D7DF17}">
      <dgm:prSet/>
      <dgm:spPr/>
      <dgm:t>
        <a:bodyPr/>
        <a:lstStyle/>
        <a:p>
          <a:pPr algn="l"/>
          <a:endParaRPr lang="en-US"/>
        </a:p>
      </dgm:t>
    </dgm:pt>
    <dgm:pt modelId="{1A058819-8EA8-4E41-8C10-85DDA9E253E8}" type="sibTrans" cxnId="{F9D6D60C-9E1A-7647-80E4-D14800D7DF17}">
      <dgm:prSet/>
      <dgm:spPr/>
      <dgm:t>
        <a:bodyPr/>
        <a:lstStyle/>
        <a:p>
          <a:pPr algn="l"/>
          <a:endParaRPr lang="en-US"/>
        </a:p>
      </dgm:t>
    </dgm:pt>
    <dgm:pt modelId="{7F2C8540-F398-6A47-A3DA-CDDED260CB74}">
      <dgm:prSet/>
      <dgm:spPr>
        <a:noFill/>
        <a:ln>
          <a:noFill/>
        </a:ln>
      </dgm:spPr>
      <dgm:t>
        <a:bodyPr/>
        <a:lstStyle/>
        <a:p>
          <a:pPr algn="l" rtl="0"/>
          <a:r>
            <a:rPr lang="en-US" dirty="0" smtClean="0">
              <a:solidFill>
                <a:schemeClr val="tx1">
                  <a:lumMod val="75000"/>
                  <a:lumOff val="25000"/>
                </a:schemeClr>
              </a:solidFill>
            </a:rPr>
            <a:t>Repaints and reflows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AB40775-5658-E647-8BC1-3E3AE0E9ED5A}" type="parTrans" cxnId="{44B79D90-E045-674C-8E96-AA7727E05B83}">
      <dgm:prSet/>
      <dgm:spPr/>
      <dgm:t>
        <a:bodyPr/>
        <a:lstStyle/>
        <a:p>
          <a:pPr algn="l"/>
          <a:endParaRPr lang="en-US"/>
        </a:p>
      </dgm:t>
    </dgm:pt>
    <dgm:pt modelId="{5F424D68-A810-754A-AF48-80202BAF730C}" type="sibTrans" cxnId="{44B79D90-E045-674C-8E96-AA7727E05B83}">
      <dgm:prSet/>
      <dgm:spPr/>
      <dgm:t>
        <a:bodyPr/>
        <a:lstStyle/>
        <a:p>
          <a:pPr algn="l"/>
          <a:endParaRPr lang="en-US"/>
        </a:p>
      </dgm:t>
    </dgm:pt>
    <dgm:pt modelId="{0AFC724F-2D7E-5C4D-ABB6-80BC9B61C874}">
      <dgm:prSet/>
      <dgm:spPr>
        <a:noFill/>
        <a:ln>
          <a:noFill/>
        </a:ln>
      </dgm:spPr>
      <dgm:t>
        <a:bodyPr/>
        <a:lstStyle/>
        <a:p>
          <a:pPr algn="l" rtl="0"/>
          <a:r>
            <a:rPr lang="en-US" dirty="0" smtClean="0">
              <a:solidFill>
                <a:schemeClr val="tx1">
                  <a:lumMod val="75000"/>
                  <a:lumOff val="25000"/>
                </a:schemeClr>
              </a:solidFill>
            </a:rPr>
            <a:t>Layout architecture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CDAD320-8648-4446-8A52-DC53356002FF}" type="parTrans" cxnId="{78861925-5991-9548-8C8B-534B5F6BCE06}">
      <dgm:prSet/>
      <dgm:spPr/>
      <dgm:t>
        <a:bodyPr/>
        <a:lstStyle/>
        <a:p>
          <a:pPr algn="l"/>
          <a:endParaRPr lang="en-US"/>
        </a:p>
      </dgm:t>
    </dgm:pt>
    <dgm:pt modelId="{113A3EC5-A6AA-E042-95BB-AC6429E27CEF}" type="sibTrans" cxnId="{78861925-5991-9548-8C8B-534B5F6BCE06}">
      <dgm:prSet/>
      <dgm:spPr/>
      <dgm:t>
        <a:bodyPr/>
        <a:lstStyle/>
        <a:p>
          <a:pPr algn="l"/>
          <a:endParaRPr lang="en-US"/>
        </a:p>
      </dgm:t>
    </dgm:pt>
    <dgm:pt modelId="{5C6E8C37-FF6F-0444-AFBC-9D93F97FBD2E}">
      <dgm:prSet/>
      <dgm:spPr>
        <a:noFill/>
        <a:ln>
          <a:noFill/>
        </a:ln>
      </dgm:spPr>
      <dgm:t>
        <a:bodyPr/>
        <a:lstStyle/>
        <a:p>
          <a:pPr algn="l" rtl="0"/>
          <a:r>
            <a:rPr lang="en-US" dirty="0" smtClean="0">
              <a:solidFill>
                <a:schemeClr val="tx1">
                  <a:lumMod val="75000"/>
                  <a:lumOff val="25000"/>
                </a:schemeClr>
              </a:solidFill>
            </a:rPr>
            <a:t>Q &amp; A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0824FFE-70E2-9A47-8366-4355237B14AC}" type="parTrans" cxnId="{43F00DC5-D034-1F4D-ABF9-FC4F4A1325E7}">
      <dgm:prSet/>
      <dgm:spPr/>
      <dgm:t>
        <a:bodyPr/>
        <a:lstStyle/>
        <a:p>
          <a:pPr algn="l"/>
          <a:endParaRPr lang="en-US"/>
        </a:p>
      </dgm:t>
    </dgm:pt>
    <dgm:pt modelId="{C02638A3-EED4-9F49-81EB-CB67AC5C76C2}" type="sibTrans" cxnId="{43F00DC5-D034-1F4D-ABF9-FC4F4A1325E7}">
      <dgm:prSet/>
      <dgm:spPr/>
      <dgm:t>
        <a:bodyPr/>
        <a:lstStyle/>
        <a:p>
          <a:pPr algn="l"/>
          <a:endParaRPr lang="en-US"/>
        </a:p>
      </dgm:t>
    </dgm:pt>
    <dgm:pt modelId="{2016651F-FEFC-1D4D-9A0E-7BE6B14E5F15}" type="pres">
      <dgm:prSet presAssocID="{E07C982D-CCC1-1D42-A2D6-164107226F45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19FB6A-CA3D-6743-A30E-94C0A952FE40}" type="pres">
      <dgm:prSet presAssocID="{8887B372-0384-344E-971F-79DD5BF4CD97}" presName="composite" presStyleCnt="0"/>
      <dgm:spPr/>
    </dgm:pt>
    <dgm:pt modelId="{9BEFD6FD-7C41-3444-9B06-523A2DB3CD4C}" type="pres">
      <dgm:prSet presAssocID="{8887B372-0384-344E-971F-79DD5BF4CD97}" presName="imgShp" presStyleLbl="fgImgPlace1" presStyleIdx="0" presStyleCnt="4" custLinFactNeighborX="-95935" custLinFactNeighborY="-90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CDA548A-13A1-EC4D-8D9F-799B207187EB}" type="pres">
      <dgm:prSet presAssocID="{8887B372-0384-344E-971F-79DD5BF4CD97}" presName="txShp" presStyleLbl="node1" presStyleIdx="0" presStyleCnt="4" custScaleX="1138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BF3CB2-8E79-0D47-B076-548ED409C4B5}" type="pres">
      <dgm:prSet presAssocID="{1A058819-8EA8-4E41-8C10-85DDA9E253E8}" presName="spacing" presStyleCnt="0"/>
      <dgm:spPr/>
    </dgm:pt>
    <dgm:pt modelId="{976529C5-8FDF-9544-ACCB-89E7F53014B3}" type="pres">
      <dgm:prSet presAssocID="{7F2C8540-F398-6A47-A3DA-CDDED260CB74}" presName="composite" presStyleCnt="0"/>
      <dgm:spPr/>
    </dgm:pt>
    <dgm:pt modelId="{58B240E3-5C01-E143-9EEA-7EFE0ECAEFF6}" type="pres">
      <dgm:prSet presAssocID="{7F2C8540-F398-6A47-A3DA-CDDED260CB74}" presName="imgShp" presStyleLbl="fgImgPlace1" presStyleIdx="1" presStyleCnt="4" custLinFactNeighborX="-95935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8EF5FDE-B910-1344-88EE-5F2315720341}" type="pres">
      <dgm:prSet presAssocID="{7F2C8540-F398-6A47-A3DA-CDDED260CB74}" presName="txShp" presStyleLbl="node1" presStyleIdx="1" presStyleCnt="4" custScaleX="1122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A67B15-D3B6-0F45-9BDC-4D39DD296BEC}" type="pres">
      <dgm:prSet presAssocID="{5F424D68-A810-754A-AF48-80202BAF730C}" presName="spacing" presStyleCnt="0"/>
      <dgm:spPr/>
    </dgm:pt>
    <dgm:pt modelId="{A004DE7E-6C24-DE45-B385-3467931C4359}" type="pres">
      <dgm:prSet presAssocID="{0AFC724F-2D7E-5C4D-ABB6-80BC9B61C874}" presName="composite" presStyleCnt="0"/>
      <dgm:spPr/>
    </dgm:pt>
    <dgm:pt modelId="{39AE3F33-7172-1A4B-B29B-89AAD1CC096C}" type="pres">
      <dgm:prSet presAssocID="{0AFC724F-2D7E-5C4D-ABB6-80BC9B61C874}" presName="imgShp" presStyleLbl="fgImgPlace1" presStyleIdx="2" presStyleCnt="4" custLinFactNeighborX="-95935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0B197DB-86BC-1947-8486-86279133DC2E}" type="pres">
      <dgm:prSet presAssocID="{0AFC724F-2D7E-5C4D-ABB6-80BC9B61C874}" presName="txShp" presStyleLbl="node1" presStyleIdx="2" presStyleCnt="4" custScaleX="1116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D2EC81-338D-D24A-BE09-9F93C2F6F1C6}" type="pres">
      <dgm:prSet presAssocID="{113A3EC5-A6AA-E042-95BB-AC6429E27CEF}" presName="spacing" presStyleCnt="0"/>
      <dgm:spPr/>
    </dgm:pt>
    <dgm:pt modelId="{8D32293D-B2A1-1B45-8AB5-C607340F79BB}" type="pres">
      <dgm:prSet presAssocID="{5C6E8C37-FF6F-0444-AFBC-9D93F97FBD2E}" presName="composite" presStyleCnt="0"/>
      <dgm:spPr/>
    </dgm:pt>
    <dgm:pt modelId="{B085D249-50D1-F54F-8C0A-B6995EA0BC84}" type="pres">
      <dgm:prSet presAssocID="{5C6E8C37-FF6F-0444-AFBC-9D93F97FBD2E}" presName="imgShp" presStyleLbl="fgImgPlace1" presStyleIdx="3" presStyleCnt="4" custLinFactNeighborX="-95935"/>
      <dgm:spPr>
        <a:blipFill rotWithShape="1">
          <a:blip xmlns:r="http://schemas.openxmlformats.org/officeDocument/2006/relationships" r:embed="rId4"/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85F92AE-BB0E-FE41-AC35-538CB84E7582}" type="pres">
      <dgm:prSet presAssocID="{5C6E8C37-FF6F-0444-AFBC-9D93F97FBD2E}" presName="txShp" presStyleLbl="node1" presStyleIdx="3" presStyleCnt="4" custScaleX="1122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D6D60C-9E1A-7647-80E4-D14800D7DF17}" srcId="{E07C982D-CCC1-1D42-A2D6-164107226F45}" destId="{8887B372-0384-344E-971F-79DD5BF4CD97}" srcOrd="0" destOrd="0" parTransId="{6D1DF21C-3D49-4849-BC8D-E6A0B2D00B84}" sibTransId="{1A058819-8EA8-4E41-8C10-85DDA9E253E8}"/>
    <dgm:cxn modelId="{47BD16B9-D471-4254-9A43-DB3982FEC73D}" type="presOf" srcId="{8887B372-0384-344E-971F-79DD5BF4CD97}" destId="{BCDA548A-13A1-EC4D-8D9F-799B207187EB}" srcOrd="0" destOrd="0" presId="urn:microsoft.com/office/officeart/2005/8/layout/vList3"/>
    <dgm:cxn modelId="{BC394BBE-9B3B-41AD-A94F-34161E9DA4D4}" type="presOf" srcId="{E07C982D-CCC1-1D42-A2D6-164107226F45}" destId="{2016651F-FEFC-1D4D-9A0E-7BE6B14E5F15}" srcOrd="0" destOrd="0" presId="urn:microsoft.com/office/officeart/2005/8/layout/vList3"/>
    <dgm:cxn modelId="{4D50F870-2A33-43B3-A6B4-AB0E4CC4DBE8}" type="presOf" srcId="{5C6E8C37-FF6F-0444-AFBC-9D93F97FBD2E}" destId="{985F92AE-BB0E-FE41-AC35-538CB84E7582}" srcOrd="0" destOrd="0" presId="urn:microsoft.com/office/officeart/2005/8/layout/vList3"/>
    <dgm:cxn modelId="{019E7B1E-7572-4C0C-A45F-19AA44821528}" type="presOf" srcId="{0AFC724F-2D7E-5C4D-ABB6-80BC9B61C874}" destId="{B0B197DB-86BC-1947-8486-86279133DC2E}" srcOrd="0" destOrd="0" presId="urn:microsoft.com/office/officeart/2005/8/layout/vList3"/>
    <dgm:cxn modelId="{44B79D90-E045-674C-8E96-AA7727E05B83}" srcId="{E07C982D-CCC1-1D42-A2D6-164107226F45}" destId="{7F2C8540-F398-6A47-A3DA-CDDED260CB74}" srcOrd="1" destOrd="0" parTransId="{EAB40775-5658-E647-8BC1-3E3AE0E9ED5A}" sibTransId="{5F424D68-A810-754A-AF48-80202BAF730C}"/>
    <dgm:cxn modelId="{55034F80-48FF-45E1-BE7D-211A6A70B77B}" type="presOf" srcId="{7F2C8540-F398-6A47-A3DA-CDDED260CB74}" destId="{28EF5FDE-B910-1344-88EE-5F2315720341}" srcOrd="0" destOrd="0" presId="urn:microsoft.com/office/officeart/2005/8/layout/vList3"/>
    <dgm:cxn modelId="{78861925-5991-9548-8C8B-534B5F6BCE06}" srcId="{E07C982D-CCC1-1D42-A2D6-164107226F45}" destId="{0AFC724F-2D7E-5C4D-ABB6-80BC9B61C874}" srcOrd="2" destOrd="0" parTransId="{ECDAD320-8648-4446-8A52-DC53356002FF}" sibTransId="{113A3EC5-A6AA-E042-95BB-AC6429E27CEF}"/>
    <dgm:cxn modelId="{43F00DC5-D034-1F4D-ABF9-FC4F4A1325E7}" srcId="{E07C982D-CCC1-1D42-A2D6-164107226F45}" destId="{5C6E8C37-FF6F-0444-AFBC-9D93F97FBD2E}" srcOrd="3" destOrd="0" parTransId="{C0824FFE-70E2-9A47-8366-4355237B14AC}" sibTransId="{C02638A3-EED4-9F49-81EB-CB67AC5C76C2}"/>
    <dgm:cxn modelId="{F9665DFA-9BB1-446A-997A-B7A7371DCBFA}" type="presParOf" srcId="{2016651F-FEFC-1D4D-9A0E-7BE6B14E5F15}" destId="{1F19FB6A-CA3D-6743-A30E-94C0A952FE40}" srcOrd="0" destOrd="0" presId="urn:microsoft.com/office/officeart/2005/8/layout/vList3"/>
    <dgm:cxn modelId="{7D6A2A3F-04FD-4138-917A-E337FD9FDD5E}" type="presParOf" srcId="{1F19FB6A-CA3D-6743-A30E-94C0A952FE40}" destId="{9BEFD6FD-7C41-3444-9B06-523A2DB3CD4C}" srcOrd="0" destOrd="0" presId="urn:microsoft.com/office/officeart/2005/8/layout/vList3"/>
    <dgm:cxn modelId="{11A2B5B8-692F-4D6D-9EC0-18EC78D60D5C}" type="presParOf" srcId="{1F19FB6A-CA3D-6743-A30E-94C0A952FE40}" destId="{BCDA548A-13A1-EC4D-8D9F-799B207187EB}" srcOrd="1" destOrd="0" presId="urn:microsoft.com/office/officeart/2005/8/layout/vList3"/>
    <dgm:cxn modelId="{E9793B97-419A-4D8A-A226-9F0027070052}" type="presParOf" srcId="{2016651F-FEFC-1D4D-9A0E-7BE6B14E5F15}" destId="{ADBF3CB2-8E79-0D47-B076-548ED409C4B5}" srcOrd="1" destOrd="0" presId="urn:microsoft.com/office/officeart/2005/8/layout/vList3"/>
    <dgm:cxn modelId="{C9337A1A-9949-4E5C-8A5D-B7BFF6EBF68C}" type="presParOf" srcId="{2016651F-FEFC-1D4D-9A0E-7BE6B14E5F15}" destId="{976529C5-8FDF-9544-ACCB-89E7F53014B3}" srcOrd="2" destOrd="0" presId="urn:microsoft.com/office/officeart/2005/8/layout/vList3"/>
    <dgm:cxn modelId="{80FE9B9F-FE9B-49D0-84FD-95EEE7AB813A}" type="presParOf" srcId="{976529C5-8FDF-9544-ACCB-89E7F53014B3}" destId="{58B240E3-5C01-E143-9EEA-7EFE0ECAEFF6}" srcOrd="0" destOrd="0" presId="urn:microsoft.com/office/officeart/2005/8/layout/vList3"/>
    <dgm:cxn modelId="{FE45A2E6-549F-461D-BD9D-53CC791B2326}" type="presParOf" srcId="{976529C5-8FDF-9544-ACCB-89E7F53014B3}" destId="{28EF5FDE-B910-1344-88EE-5F2315720341}" srcOrd="1" destOrd="0" presId="urn:microsoft.com/office/officeart/2005/8/layout/vList3"/>
    <dgm:cxn modelId="{C2658A38-7618-44C3-BC96-A5F90761168F}" type="presParOf" srcId="{2016651F-FEFC-1D4D-9A0E-7BE6B14E5F15}" destId="{F1A67B15-D3B6-0F45-9BDC-4D39DD296BEC}" srcOrd="3" destOrd="0" presId="urn:microsoft.com/office/officeart/2005/8/layout/vList3"/>
    <dgm:cxn modelId="{ECA8AD4C-5C41-423E-9ED9-9990291C6AD0}" type="presParOf" srcId="{2016651F-FEFC-1D4D-9A0E-7BE6B14E5F15}" destId="{A004DE7E-6C24-DE45-B385-3467931C4359}" srcOrd="4" destOrd="0" presId="urn:microsoft.com/office/officeart/2005/8/layout/vList3"/>
    <dgm:cxn modelId="{BBCA7E7A-7D33-41F9-BA3C-7A1F2CB4CAD1}" type="presParOf" srcId="{A004DE7E-6C24-DE45-B385-3467931C4359}" destId="{39AE3F33-7172-1A4B-B29B-89AAD1CC096C}" srcOrd="0" destOrd="0" presId="urn:microsoft.com/office/officeart/2005/8/layout/vList3"/>
    <dgm:cxn modelId="{EE518D87-D39E-4813-A5FB-3A592F429354}" type="presParOf" srcId="{A004DE7E-6C24-DE45-B385-3467931C4359}" destId="{B0B197DB-86BC-1947-8486-86279133DC2E}" srcOrd="1" destOrd="0" presId="urn:microsoft.com/office/officeart/2005/8/layout/vList3"/>
    <dgm:cxn modelId="{24965B8A-9255-44DA-95FC-156A6B746D9A}" type="presParOf" srcId="{2016651F-FEFC-1D4D-9A0E-7BE6B14E5F15}" destId="{DBD2EC81-338D-D24A-BE09-9F93C2F6F1C6}" srcOrd="5" destOrd="0" presId="urn:microsoft.com/office/officeart/2005/8/layout/vList3"/>
    <dgm:cxn modelId="{658A38D1-B8A8-4715-977D-3A5935F0F6C6}" type="presParOf" srcId="{2016651F-FEFC-1D4D-9A0E-7BE6B14E5F15}" destId="{8D32293D-B2A1-1B45-8AB5-C607340F79BB}" srcOrd="6" destOrd="0" presId="urn:microsoft.com/office/officeart/2005/8/layout/vList3"/>
    <dgm:cxn modelId="{247CEAF4-44A5-4C7F-9810-81E8855F53C7}" type="presParOf" srcId="{8D32293D-B2A1-1B45-8AB5-C607340F79BB}" destId="{B085D249-50D1-F54F-8C0A-B6995EA0BC84}" srcOrd="0" destOrd="0" presId="urn:microsoft.com/office/officeart/2005/8/layout/vList3"/>
    <dgm:cxn modelId="{F1BE3DD4-A69A-49BD-AC05-59BC3FD2E853}" type="presParOf" srcId="{8D32293D-B2A1-1B45-8AB5-C607340F79BB}" destId="{985F92AE-BB0E-FE41-AC35-538CB84E7582}" srcOrd="1" destOrd="0" presId="urn:microsoft.com/office/officeart/2005/8/layout/vList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A548A-13A1-EC4D-8D9F-799B207187EB}">
      <dsp:nvSpPr>
        <dsp:cNvPr id="0" name=""/>
        <dsp:cNvSpPr/>
      </dsp:nvSpPr>
      <dsp:spPr>
        <a:xfrm rot="10800000">
          <a:off x="1075783" y="3134"/>
          <a:ext cx="6370340" cy="994894"/>
        </a:xfrm>
        <a:prstGeom prst="homePlate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721" tIns="110490" rIns="206248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9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HTML Source/DOM tree/DOM Render</a:t>
          </a:r>
          <a:endParaRPr lang="en-US" sz="29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 rot="10800000">
        <a:off x="1324506" y="3134"/>
        <a:ext cx="6121617" cy="994894"/>
      </dsp:txXfrm>
    </dsp:sp>
    <dsp:sp modelId="{9BEFD6FD-7C41-3444-9B06-523A2DB3CD4C}">
      <dsp:nvSpPr>
        <dsp:cNvPr id="0" name=""/>
        <dsp:cNvSpPr/>
      </dsp:nvSpPr>
      <dsp:spPr>
        <a:xfrm>
          <a:off x="11903" y="2239"/>
          <a:ext cx="994894" cy="994894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EF5FDE-B910-1344-88EE-5F2315720341}">
      <dsp:nvSpPr>
        <dsp:cNvPr id="0" name=""/>
        <dsp:cNvSpPr/>
      </dsp:nvSpPr>
      <dsp:spPr>
        <a:xfrm rot="10800000">
          <a:off x="1142369" y="1295013"/>
          <a:ext cx="6281558" cy="994894"/>
        </a:xfrm>
        <a:prstGeom prst="homePlate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721" tIns="110490" rIns="206248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Repaints and reflows</a:t>
          </a:r>
          <a:endParaRPr lang="en-US" sz="29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 rot="10800000">
        <a:off x="1391092" y="1295013"/>
        <a:ext cx="6032835" cy="994894"/>
      </dsp:txXfrm>
    </dsp:sp>
    <dsp:sp modelId="{58B240E3-5C01-E143-9EEA-7EFE0ECAEFF6}">
      <dsp:nvSpPr>
        <dsp:cNvPr id="0" name=""/>
        <dsp:cNvSpPr/>
      </dsp:nvSpPr>
      <dsp:spPr>
        <a:xfrm>
          <a:off x="34099" y="1295013"/>
          <a:ext cx="994894" cy="994894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B197DB-86BC-1947-8486-86279133DC2E}">
      <dsp:nvSpPr>
        <dsp:cNvPr id="0" name=""/>
        <dsp:cNvSpPr/>
      </dsp:nvSpPr>
      <dsp:spPr>
        <a:xfrm rot="10800000">
          <a:off x="1170396" y="2586891"/>
          <a:ext cx="6244188" cy="994894"/>
        </a:xfrm>
        <a:prstGeom prst="homePlate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721" tIns="110490" rIns="206248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Layout architecture</a:t>
          </a:r>
          <a:endParaRPr lang="en-US" sz="29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 rot="10800000">
        <a:off x="1419119" y="2586891"/>
        <a:ext cx="5995465" cy="994894"/>
      </dsp:txXfrm>
    </dsp:sp>
    <dsp:sp modelId="{39AE3F33-7172-1A4B-B29B-89AAD1CC096C}">
      <dsp:nvSpPr>
        <dsp:cNvPr id="0" name=""/>
        <dsp:cNvSpPr/>
      </dsp:nvSpPr>
      <dsp:spPr>
        <a:xfrm>
          <a:off x="43441" y="2586891"/>
          <a:ext cx="994894" cy="994894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F92AE-BB0E-FE41-AC35-538CB84E7582}">
      <dsp:nvSpPr>
        <dsp:cNvPr id="0" name=""/>
        <dsp:cNvSpPr/>
      </dsp:nvSpPr>
      <dsp:spPr>
        <a:xfrm rot="10800000">
          <a:off x="1142369" y="3878770"/>
          <a:ext cx="6281558" cy="994894"/>
        </a:xfrm>
        <a:prstGeom prst="homePlate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721" tIns="110490" rIns="206248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Q &amp; A</a:t>
          </a:r>
          <a:endParaRPr lang="en-US" sz="29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 rot="10800000">
        <a:off x="1391092" y="3878770"/>
        <a:ext cx="6032835" cy="994894"/>
      </dsp:txXfrm>
    </dsp:sp>
    <dsp:sp modelId="{B085D249-50D1-F54F-8C0A-B6995EA0BC84}">
      <dsp:nvSpPr>
        <dsp:cNvPr id="0" name=""/>
        <dsp:cNvSpPr/>
      </dsp:nvSpPr>
      <dsp:spPr>
        <a:xfrm>
          <a:off x="34099" y="3878770"/>
          <a:ext cx="994894" cy="994894"/>
        </a:xfrm>
        <a:prstGeom prst="ellipse">
          <a:avLst/>
        </a:prstGeom>
        <a:blipFill rotWithShape="1">
          <a:blip xmlns:r="http://schemas.openxmlformats.org/officeDocument/2006/relationships" r:embed="rId4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4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57800" y="838200"/>
            <a:ext cx="38862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914400"/>
            <a:ext cx="473964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0" y="838200"/>
            <a:ext cx="3886190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35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276600"/>
            <a:ext cx="5961888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823185"/>
            <a:ext cx="5961888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5548905"/>
            <a:ext cx="9144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87" y="685712"/>
            <a:ext cx="2353061" cy="42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752600"/>
            <a:ext cx="841248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here to edit Closing message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74638"/>
            <a:ext cx="8412480" cy="1143000"/>
          </a:xfrm>
        </p:spPr>
        <p:txBody>
          <a:bodyPr lIns="91440" rIns="91440"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19200"/>
            <a:ext cx="841248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8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600200"/>
            <a:ext cx="841248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2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67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64008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914389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166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6400800"/>
            <a:ext cx="9143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14400"/>
            <a:ext cx="841248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-1" y="6245352"/>
            <a:ext cx="9144001" cy="155448"/>
            <a:chOff x="-1" y="6245352"/>
            <a:chExt cx="9144001" cy="155448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0" y="6019800"/>
                <a:ext cx="5257800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-1" y="6246876"/>
              <a:ext cx="457841" cy="1524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69" y="6492241"/>
            <a:ext cx="1509932" cy="2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688" r:id="rId7"/>
    <p:sldLayoutId id="2147483685" r:id="rId8"/>
    <p:sldLayoutId id="2147483681" r:id="rId9"/>
    <p:sldLayoutId id="2147483717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90516"/>
            <a:ext cx="82296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DOM, HTML, CSS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UI Development Basics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1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Layout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122" name="Picture 2" descr="http://www.getmalayalam.com/wp-content/uploads/2014/05/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752600"/>
            <a:ext cx="3810000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06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65760" y="1905000"/>
            <a:ext cx="8412480" cy="4191000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en-US" sz="3200" dirty="0" smtClean="0"/>
              <a:t>Why Table Layout is a bad practice?</a:t>
            </a:r>
          </a:p>
          <a:p>
            <a:pPr lvl="1">
              <a:buFontTx/>
              <a:buChar char="-"/>
            </a:pPr>
            <a:r>
              <a:rPr lang="en-US" sz="3200" dirty="0"/>
              <a:t>Why </a:t>
            </a:r>
            <a:r>
              <a:rPr lang="en-US" sz="3200" dirty="0" smtClean="0"/>
              <a:t>“Float” </a:t>
            </a:r>
            <a:r>
              <a:rPr lang="en-US" sz="3200" dirty="0"/>
              <a:t>Layout is a bad practice</a:t>
            </a:r>
            <a:r>
              <a:rPr lang="en-US" sz="3200" dirty="0" smtClean="0"/>
              <a:t>?</a:t>
            </a:r>
          </a:p>
          <a:p>
            <a:pPr lvl="1">
              <a:buFontTx/>
              <a:buChar char="-"/>
            </a:pPr>
            <a:r>
              <a:rPr lang="en-US" sz="3200" dirty="0" smtClean="0"/>
              <a:t>Absolute, “Percentage”, Flex, Inline-Block how to choose The Best.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Layout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1752600"/>
            <a:ext cx="708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Thank you for your </a:t>
            </a:r>
            <a:r>
              <a:rPr lang="en-US" sz="5400" dirty="0" smtClean="0"/>
              <a:t>attention!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6310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0" name="Picture 2" descr="Властелин разметки 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422" y="914400"/>
            <a:ext cx="3755156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37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How it works (render process)</a:t>
            </a:r>
          </a:p>
          <a:p>
            <a:pPr lvl="1"/>
            <a:r>
              <a:rPr lang="en-US" dirty="0" smtClean="0"/>
              <a:t>How to choose layout architecture</a:t>
            </a:r>
          </a:p>
          <a:p>
            <a:pPr lvl="1"/>
            <a:r>
              <a:rPr lang="en-US" dirty="0" smtClean="0"/>
              <a:t>Performance </a:t>
            </a:r>
            <a:r>
              <a:rPr lang="en-US" dirty="0" smtClean="0"/>
              <a:t>optimization</a:t>
            </a:r>
            <a:endParaRPr lang="en-US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Expectation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0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7889513"/>
              </p:ext>
            </p:extLst>
          </p:nvPr>
        </p:nvGraphicFramePr>
        <p:xfrm>
          <a:off x="457200" y="990600"/>
          <a:ext cx="841248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17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The rendering process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Source/DOM tree/DOM Render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Rendering process in the brow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60007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3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HTML </a:t>
            </a:r>
            <a:r>
              <a:rPr lang="en-US" sz="2400" i="1" dirty="0" smtClean="0"/>
              <a:t>source             The </a:t>
            </a:r>
            <a:r>
              <a:rPr lang="en-US" sz="2400" i="1" dirty="0"/>
              <a:t>DOM </a:t>
            </a:r>
            <a:r>
              <a:rPr lang="en-US" sz="2400" i="1" dirty="0" smtClean="0"/>
              <a:t>tree        The</a:t>
            </a:r>
            <a:r>
              <a:rPr lang="en-US" sz="2400" i="1" dirty="0"/>
              <a:t> render tree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Source/DOM tree/DOM Render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3829050" cy="4629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945" y="1295400"/>
            <a:ext cx="3162300" cy="3314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371600"/>
            <a:ext cx="19526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9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Parts of the render tree (or the whole tree) will need to be revalidated and the node dimensions recalculated. This is called a </a:t>
            </a:r>
            <a:r>
              <a:rPr lang="en-US" sz="2400" b="1" dirty="0"/>
              <a:t>reflow</a:t>
            </a:r>
            <a:r>
              <a:rPr lang="en-US" sz="2400" i="1" dirty="0"/>
              <a:t>, or </a:t>
            </a:r>
            <a:r>
              <a:rPr lang="en-US" sz="2400" b="1" dirty="0" err="1"/>
              <a:t>relayout</a:t>
            </a:r>
            <a:r>
              <a:rPr lang="en-US" sz="2400" i="1" dirty="0"/>
              <a:t>, or </a:t>
            </a:r>
            <a:r>
              <a:rPr lang="en-US" sz="2400" b="1" dirty="0" err="1"/>
              <a:t>relayouting</a:t>
            </a:r>
            <a:r>
              <a:rPr lang="en-US" sz="2400" i="1" dirty="0"/>
              <a:t>. Note that there's at least one reflow - the </a:t>
            </a:r>
            <a:r>
              <a:rPr lang="en-US" sz="2400" i="1" dirty="0" smtClean="0"/>
              <a:t>initial </a:t>
            </a:r>
            <a:r>
              <a:rPr lang="en-US" sz="2400" i="1" dirty="0"/>
              <a:t>layout of the </a:t>
            </a:r>
            <a:r>
              <a:rPr lang="en-US" sz="2400" i="1" dirty="0" smtClean="0"/>
              <a:t>page.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Parts of the screen will need to be updated, either because of changes in geometric properties of a node or because of stylistic change, such as changing the background color. This screen update is called a </a:t>
            </a:r>
            <a:r>
              <a:rPr lang="en-US" sz="2400" b="1" dirty="0"/>
              <a:t>repaint</a:t>
            </a:r>
            <a:r>
              <a:rPr lang="en-US" sz="2400" i="1" dirty="0"/>
              <a:t>, or a </a:t>
            </a:r>
            <a:r>
              <a:rPr lang="en-US" sz="2400" b="1" dirty="0"/>
              <a:t>redraw</a:t>
            </a:r>
            <a:r>
              <a:rPr lang="en-US" sz="2400" i="1" dirty="0"/>
              <a:t>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Repaints and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reflows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3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smtClean="0"/>
              <a:t>Task (repaint or reflow ?)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Repaints and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reflows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65760" y="1371600"/>
            <a:ext cx="6042660" cy="33547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bstyle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bstyle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padding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B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20px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B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bstyle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border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B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10px solid red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B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bstyle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B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B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bstyle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backgroundColor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B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#fad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B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bstyle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fontSize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B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2em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B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appendChild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createTextNode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B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dude!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B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left</a:t>
            </a:r>
            <a:r>
              <a:rPr lang="en-US" altLang="en-US" sz="12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</a:t>
            </a:r>
            <a:r>
              <a:rPr lang="en-US" altLang="en-US" sz="1200" dirty="0" err="1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offsetLeft</a:t>
            </a:r>
            <a:r>
              <a:rPr lang="en-US" altLang="en-US" sz="12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en-US" sz="800" dirty="0" smtClean="0"/>
              <a:t> 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14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Reflow (</a:t>
            </a:r>
          </a:p>
          <a:p>
            <a:pPr marL="0" indent="0">
              <a:buNone/>
            </a:pPr>
            <a:r>
              <a:rPr lang="en-US" sz="1800" dirty="0" err="1" smtClean="0"/>
              <a:t>offsetTop</a:t>
            </a:r>
            <a:r>
              <a:rPr lang="en-US" sz="1800" dirty="0"/>
              <a:t>, </a:t>
            </a:r>
            <a:r>
              <a:rPr lang="en-US" sz="1800" dirty="0" err="1"/>
              <a:t>offsetLeft</a:t>
            </a:r>
            <a:r>
              <a:rPr lang="en-US" sz="1800" dirty="0"/>
              <a:t>, </a:t>
            </a:r>
            <a:r>
              <a:rPr lang="en-US" sz="1800" dirty="0" err="1"/>
              <a:t>offsetWidth</a:t>
            </a:r>
            <a:r>
              <a:rPr lang="en-US" sz="1800" dirty="0"/>
              <a:t>, </a:t>
            </a:r>
            <a:r>
              <a:rPr lang="en-US" sz="1800" dirty="0" err="1"/>
              <a:t>offsetHeight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scrollTop</a:t>
            </a:r>
            <a:r>
              <a:rPr lang="en-US" sz="1800" dirty="0"/>
              <a:t>/Left/Width/Height</a:t>
            </a:r>
          </a:p>
          <a:p>
            <a:pPr marL="0" indent="0">
              <a:buNone/>
            </a:pPr>
            <a:r>
              <a:rPr lang="en-US" sz="1800" dirty="0" err="1" smtClean="0"/>
              <a:t>clientTop</a:t>
            </a:r>
            <a:r>
              <a:rPr lang="en-US" sz="1800" dirty="0" smtClean="0"/>
              <a:t>/Left/Width/Height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Repaints and reflows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5017" y="2864346"/>
            <a:ext cx="4114800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A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no-no!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offsetLeft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B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B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offsetTop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B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B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A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better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offsetLeft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offsetTop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esty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esty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B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B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esty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B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B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365089" y="3049012"/>
            <a:ext cx="4740260" cy="267765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A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bad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B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B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B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B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A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better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B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theclassname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B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A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or when top and left are calculated dynamically...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FFA5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A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better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cssText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B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left: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B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B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top: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B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B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B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50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epam-ppt-cover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EPM-SPI_PresentationTemplate</Template>
  <TotalTime>318</TotalTime>
  <Words>431</Words>
  <Application>Microsoft Office PowerPoint</Application>
  <PresentationFormat>On-screen Show (4:3)</PresentationFormat>
  <Paragraphs>106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Franklin Gothic Medium</vt:lpstr>
      <vt:lpstr>epam-ppt-light</vt:lpstr>
      <vt:lpstr>epam-ppt-cover</vt:lpstr>
      <vt:lpstr>UI Development Basics</vt:lpstr>
      <vt:lpstr>Intro</vt:lpstr>
      <vt:lpstr>Expectation</vt:lpstr>
      <vt:lpstr>Agenda</vt:lpstr>
      <vt:lpstr>HTML Source/DOM tree/DOM Render</vt:lpstr>
      <vt:lpstr>HTML Source/DOM tree/DOM Render</vt:lpstr>
      <vt:lpstr>Repaints and reflows</vt:lpstr>
      <vt:lpstr>Repaints and reflows</vt:lpstr>
      <vt:lpstr>Repaints and reflows</vt:lpstr>
      <vt:lpstr>Layout architecture</vt:lpstr>
      <vt:lpstr>Layout architecture</vt:lpstr>
      <vt:lpstr>The End</vt:lpstr>
    </vt:vector>
  </TitlesOfParts>
  <Company>EPAM Systems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Guzikov</dc:creator>
  <cp:lastModifiedBy>Pavel Guzikov</cp:lastModifiedBy>
  <cp:revision>36</cp:revision>
  <cp:lastPrinted>2012-02-27T18:53:02Z</cp:lastPrinted>
  <dcterms:created xsi:type="dcterms:W3CDTF">2014-05-12T12:26:16Z</dcterms:created>
  <dcterms:modified xsi:type="dcterms:W3CDTF">2015-10-01T13:49:30Z</dcterms:modified>
</cp:coreProperties>
</file>