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93" r:id="rId2"/>
    <p:sldId id="289" r:id="rId3"/>
    <p:sldId id="256" r:id="rId4"/>
    <p:sldId id="260" r:id="rId5"/>
    <p:sldId id="257" r:id="rId6"/>
    <p:sldId id="261" r:id="rId7"/>
    <p:sldId id="262" r:id="rId8"/>
    <p:sldId id="264" r:id="rId9"/>
    <p:sldId id="263" r:id="rId10"/>
    <p:sldId id="291" r:id="rId11"/>
    <p:sldId id="292" r:id="rId12"/>
    <p:sldId id="267" r:id="rId13"/>
    <p:sldId id="258" r:id="rId14"/>
    <p:sldId id="259" r:id="rId15"/>
    <p:sldId id="290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6" r:id="rId33"/>
    <p:sldId id="284" r:id="rId34"/>
    <p:sldId id="285" r:id="rId35"/>
    <p:sldId id="287" r:id="rId36"/>
    <p:sldId id="28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A553-5420-4706-8A60-E2F5B3FCB4D9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FA9A-C59C-4844-A03C-F8F0CBF82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7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A553-5420-4706-8A60-E2F5B3FCB4D9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FA9A-C59C-4844-A03C-F8F0CBF82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0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A553-5420-4706-8A60-E2F5B3FCB4D9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FA9A-C59C-4844-A03C-F8F0CBF82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6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A553-5420-4706-8A60-E2F5B3FCB4D9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FA9A-C59C-4844-A03C-F8F0CBF82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0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A553-5420-4706-8A60-E2F5B3FCB4D9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FA9A-C59C-4844-A03C-F8F0CBF82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7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A553-5420-4706-8A60-E2F5B3FCB4D9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FA9A-C59C-4844-A03C-F8F0CBF82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0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A553-5420-4706-8A60-E2F5B3FCB4D9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FA9A-C59C-4844-A03C-F8F0CBF82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0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A553-5420-4706-8A60-E2F5B3FCB4D9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FA9A-C59C-4844-A03C-F8F0CBF82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0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A553-5420-4706-8A60-E2F5B3FCB4D9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FA9A-C59C-4844-A03C-F8F0CBF82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4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A553-5420-4706-8A60-E2F5B3FCB4D9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FA9A-C59C-4844-A03C-F8F0CBF82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6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A553-5420-4706-8A60-E2F5B3FCB4D9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FA9A-C59C-4844-A03C-F8F0CBF82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1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3A553-5420-4706-8A60-E2F5B3FCB4D9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FA9A-C59C-4844-A03C-F8F0CBF82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5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80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85653" y="165990"/>
            <a:ext cx="7502011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ChromeDriver</a:t>
            </a:r>
            <a:endParaRPr lang="en-US" sz="5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5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FirefoxDriver</a:t>
            </a:r>
            <a:endParaRPr lang="en-US" sz="5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5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InternetExplorerDriver</a:t>
            </a:r>
            <a:endParaRPr lang="ru-RU" sz="5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5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SafariDriver</a:t>
            </a:r>
            <a:endParaRPr lang="en-US" sz="5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54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GhostDriver</a:t>
            </a:r>
            <a:endParaRPr lang="en-US" sz="5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26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1781" y="2211099"/>
            <a:ext cx="10412361" cy="1748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Appium</a:t>
            </a:r>
            <a:endParaRPr lang="en-US" sz="8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54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8624" y="1659420"/>
            <a:ext cx="112194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Protractor is an end-to-end test framework for </a:t>
            </a:r>
            <a:r>
              <a:rPr lang="en-US" sz="7200" strike="sngStrike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AngularJS</a:t>
            </a:r>
            <a:r>
              <a:rPr lang="en-US" sz="7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JavaScript applications.</a:t>
            </a:r>
            <a:endParaRPr lang="en-US" sz="7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15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4357" y="566253"/>
            <a:ext cx="11219414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describe(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'rollingscopes.com'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it(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'check meetup name'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browser.get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'http://rollingscopes.com'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element(by.css(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'.banner h1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)).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expect(text).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toEqual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'The Rolling Scopes #19'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357" y="3618096"/>
            <a:ext cx="112194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Protractor provides nice abstraction on top of WebDriver API and uses Jasmine as a test framework</a:t>
            </a:r>
            <a:endParaRPr lang="en-US" sz="4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59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0270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WebDriver Control 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379257" y="2344304"/>
            <a:ext cx="11230493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 = element(by.css(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'.banner h1'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)).getText();</a:t>
            </a:r>
          </a:p>
          <a:p>
            <a:r>
              <a:rPr lang="en-US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expect(text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toEqual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'The Rolling Scopes #19'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678018"/>
            <a:ext cx="121231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You write </a:t>
            </a:r>
            <a:r>
              <a:rPr lang="en-US" sz="6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async</a:t>
            </a:r>
            <a:r>
              <a:rPr lang="en-US" sz="6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code in sync way</a:t>
            </a:r>
            <a:endParaRPr lang="en-US" sz="6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97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35975" y="2758655"/>
            <a:ext cx="11513574" cy="9776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Google Chrome and </a:t>
            </a:r>
            <a:r>
              <a:rPr lang="en-US" sz="6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ChromeDriver</a:t>
            </a:r>
            <a:endParaRPr lang="ru-RU" sz="6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23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5471" y="768247"/>
            <a:ext cx="11078497" cy="952399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Jasmine</a:t>
            </a:r>
            <a:endParaRPr lang="ru-RU" sz="8000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5471" y="2965132"/>
            <a:ext cx="11513574" cy="97760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Suits and Specs</a:t>
            </a:r>
            <a:endParaRPr lang="ru-RU" sz="6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03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257" y="835743"/>
            <a:ext cx="11257935" cy="4925961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describe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'Suit Name'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/*specs*/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it(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'Spec Name'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(){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/*expect*/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 timeout)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expect(a).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toBe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601788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not.toBe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</a:p>
          <a:p>
            <a:pPr marL="1601788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toBeGreaterThan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</a:p>
          <a:p>
            <a:pPr marL="1601788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toBeLessThan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</a:p>
          <a:p>
            <a:pPr marL="1601788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toEqual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</a:p>
          <a:p>
            <a:pPr marL="1601788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toBeDefined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601788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toMatch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/\d+/g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1601788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41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Approaches</a:t>
            </a:r>
            <a:endParaRPr lang="ru-RU" sz="6000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8257" y="2564905"/>
            <a:ext cx="10559845" cy="3561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 “Smart” automated tests</a:t>
            </a:r>
          </a:p>
          <a:p>
            <a:pPr marL="0" indent="0">
              <a:buNone/>
            </a:pPr>
            <a:r>
              <a:rPr lang="en-US" sz="6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 User as a </a:t>
            </a:r>
            <a:r>
              <a:rPr lang="en-US" sz="6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config</a:t>
            </a:r>
            <a:endParaRPr lang="en-US" sz="6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3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231" y="404665"/>
            <a:ext cx="10304207" cy="57214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login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'user' ,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'password' ,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preferences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hasAccessToFeatures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false,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isAdmin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hasAnalytics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navigation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[ 'home' ,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‘settings'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622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104" y="4246934"/>
            <a:ext cx="113136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Yauhen Kavaliou</a:t>
            </a:r>
          </a:p>
          <a:p>
            <a:pPr algn="r">
              <a:lnSpc>
                <a:spcPct val="150000"/>
              </a:lnSpc>
            </a:pPr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Andrei Palchys</a:t>
            </a:r>
            <a:endParaRPr lang="en-US" sz="4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315" y="643859"/>
            <a:ext cx="118872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“We </a:t>
            </a:r>
            <a:r>
              <a:rPr lang="en-US" sz="6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don’t need </a:t>
            </a:r>
            <a:r>
              <a:rPr lang="en-US" sz="6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QA anymore”</a:t>
            </a:r>
            <a:endParaRPr lang="en-US" sz="68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3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</a:t>
            </a:r>
            <a:r>
              <a:rPr lang="en-US" sz="3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</a:t>
            </a:r>
          </a:p>
          <a:p>
            <a:pPr algn="ctr"/>
            <a:r>
              <a:rPr lang="en-US" sz="6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6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Protractor</a:t>
            </a:r>
            <a:endParaRPr lang="en-US" sz="6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43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2723" y="260648"/>
            <a:ext cx="10028903" cy="6264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specs =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setup: './Base/spec/Setup.js',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complete: './Base/spec/Complete.js'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module.exports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specs: specs,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mandatory: [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specs.setup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specs.login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full: [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specs.setup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name: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specs.home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allowed: '*', disabled: ['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multipleDeals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 },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specs.settings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specs.complete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91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826" y="2564905"/>
            <a:ext cx="12044516" cy="13876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8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Page </a:t>
            </a:r>
            <a:r>
              <a:rPr lang="en-US" sz="8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</a:t>
            </a:r>
            <a:endParaRPr lang="ru-RU" sz="8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78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297" y="168480"/>
            <a:ext cx="11582400" cy="1325563"/>
          </a:xfrm>
        </p:spPr>
        <p:txBody>
          <a:bodyPr/>
          <a:lstStyle/>
          <a:p>
            <a:pPr algn="ctr"/>
            <a:r>
              <a:rPr lang="en-US" sz="6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Before</a:t>
            </a:r>
            <a:endParaRPr lang="en-US" sz="6000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523" y="2035278"/>
            <a:ext cx="11139947" cy="41393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describe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angularjs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homepage'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('should greet the named user',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browser.get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'http://www.angularjs.org'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element(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by.model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yourName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sendKeys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'Julie'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greeting = element(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by.binding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yourName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expect(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greeting.getText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toEqual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'Hello Julie!'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4689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42" y="365126"/>
            <a:ext cx="11729884" cy="96223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After</a:t>
            </a:r>
            <a:endParaRPr lang="en-US" sz="6000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45" y="1661652"/>
            <a:ext cx="11484077" cy="46211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describe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angularjs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homepage'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'should greet the named user'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angularHomepage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AngularHomepage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angularHomepage.get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angularHomepage.setName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'Julie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expect(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angularHomepage.getGreeting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.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toEqual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'Hello Julie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!'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70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581061"/>
            <a:ext cx="11960942" cy="1224136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Promises</a:t>
            </a:r>
            <a:endParaRPr lang="en-US" sz="8000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70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687097" y="117988"/>
            <a:ext cx="6685936" cy="6617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cs typeface="Consolas" panose="020B0609020204030204" pitchFamily="49" charset="0"/>
              </a:rPr>
              <a:t>Base</a:t>
            </a:r>
          </a:p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cs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cs typeface="Consolas" panose="020B0609020204030204" pitchFamily="49" charset="0"/>
              </a:rPr>
              <a:t>components</a:t>
            </a:r>
          </a:p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cs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cs typeface="Consolas" panose="020B0609020204030204" pitchFamily="49" charset="0"/>
              </a:rPr>
              <a:t>views</a:t>
            </a:r>
          </a:p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cs typeface="Consolas" panose="020B0609020204030204" pitchFamily="49" charset="0"/>
              </a:rPr>
              <a:t>	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cs typeface="Consolas" panose="020B0609020204030204" pitchFamily="49" charset="0"/>
              </a:rPr>
              <a:t>util</a:t>
            </a:r>
            <a:endParaRPr lang="en-US" sz="2800" dirty="0" smtClean="0">
              <a:solidFill>
                <a:schemeClr val="accent4">
                  <a:lumMod val="60000"/>
                  <a:lumOff val="40000"/>
                </a:schemeClr>
              </a:solidFill>
              <a:latin typeface="+mn-lt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cs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cs typeface="Consolas" panose="020B0609020204030204" pitchFamily="49" charset="0"/>
              </a:rPr>
              <a:t>spec</a:t>
            </a:r>
          </a:p>
          <a:p>
            <a:endParaRPr lang="en-US" sz="2800" dirty="0" smtClean="0">
              <a:solidFill>
                <a:schemeClr val="accent4">
                  <a:lumMod val="60000"/>
                  <a:lumOff val="40000"/>
                </a:schemeClr>
              </a:solidFill>
              <a:latin typeface="+mn-lt"/>
              <a:cs typeface="Consolas" panose="020B0609020204030204" pitchFamily="49" charset="0"/>
            </a:endParaRPr>
          </a:p>
          <a:p>
            <a:endParaRPr lang="en-US" sz="2800" dirty="0" smtClean="0">
              <a:solidFill>
                <a:schemeClr val="accent4">
                  <a:lumMod val="60000"/>
                  <a:lumOff val="40000"/>
                </a:schemeClr>
              </a:solidFill>
              <a:latin typeface="+mn-lt"/>
              <a:cs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cs typeface="Consolas" panose="020B0609020204030204" pitchFamily="49" charset="0"/>
              </a:rPr>
              <a:t>Project1</a:t>
            </a:r>
          </a:p>
          <a:p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cs typeface="Consolas" panose="020B0609020204030204" pitchFamily="49" charset="0"/>
              </a:rPr>
              <a:t>	components</a:t>
            </a:r>
          </a:p>
          <a:p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cs typeface="Consolas" panose="020B0609020204030204" pitchFamily="49" charset="0"/>
              </a:rPr>
              <a:t>	</a:t>
            </a:r>
            <a:r>
              <a:rPr lang="en-US" sz="28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cs typeface="Consolas" panose="020B0609020204030204" pitchFamily="49" charset="0"/>
              </a:rPr>
              <a:t>config</a:t>
            </a:r>
            <a:endParaRPr lang="en-US" sz="2800" dirty="0" smtClean="0">
              <a:solidFill>
                <a:schemeClr val="accent4">
                  <a:lumMod val="60000"/>
                  <a:lumOff val="40000"/>
                </a:schemeClr>
              </a:solidFill>
              <a:latin typeface="+mn-lt"/>
              <a:cs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cs typeface="Consolas" panose="020B0609020204030204" pitchFamily="49" charset="0"/>
              </a:rPr>
              <a:t>	spec</a:t>
            </a:r>
          </a:p>
          <a:p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cs typeface="Consolas" panose="020B0609020204030204" pitchFamily="49" charset="0"/>
              </a:rPr>
              <a:t>	views</a:t>
            </a:r>
          </a:p>
          <a:p>
            <a:endParaRPr lang="en-US" sz="2800" dirty="0" smtClean="0">
              <a:solidFill>
                <a:schemeClr val="accent4">
                  <a:lumMod val="60000"/>
                  <a:lumOff val="40000"/>
                </a:schemeClr>
              </a:solidFill>
              <a:latin typeface="+mn-lt"/>
              <a:cs typeface="Consolas" panose="020B0609020204030204" pitchFamily="49" charset="0"/>
            </a:endParaRPr>
          </a:p>
          <a:p>
            <a:endParaRPr lang="en-US" sz="2800" dirty="0" smtClean="0">
              <a:solidFill>
                <a:schemeClr val="accent4">
                  <a:lumMod val="60000"/>
                  <a:lumOff val="40000"/>
                </a:schemeClr>
              </a:solidFill>
              <a:latin typeface="+mn-lt"/>
              <a:cs typeface="Consolas" panose="020B0609020204030204" pitchFamily="49" charset="0"/>
            </a:endParaRPr>
          </a:p>
          <a:p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cs typeface="Consolas" panose="020B0609020204030204" pitchFamily="49" charset="0"/>
              </a:rPr>
              <a:t>Project2</a:t>
            </a:r>
          </a:p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cs typeface="Consolas" panose="020B0609020204030204" pitchFamily="49" charset="0"/>
              </a:rPr>
              <a:t>	components</a:t>
            </a:r>
          </a:p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cs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cs typeface="Consolas" panose="020B0609020204030204" pitchFamily="49" charset="0"/>
              </a:rPr>
              <a:t>config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cs typeface="Consolas" panose="020B0609020204030204" pitchFamily="49" charset="0"/>
              </a:rPr>
              <a:t>	spec</a:t>
            </a:r>
          </a:p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cs typeface="Consolas" panose="020B0609020204030204" pitchFamily="49" charset="0"/>
              </a:rPr>
              <a:t>	</a:t>
            </a:r>
            <a:r>
              <a:rPr lang="en-US" sz="2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cs typeface="Consolas" panose="020B0609020204030204" pitchFamily="49" charset="0"/>
              </a:rPr>
              <a:t>views</a:t>
            </a:r>
            <a:endParaRPr lang="en-US" sz="20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16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37419" y="1364227"/>
            <a:ext cx="10894142" cy="4525963"/>
          </a:xfrm>
        </p:spPr>
        <p:txBody>
          <a:bodyPr/>
          <a:lstStyle/>
          <a:p>
            <a:pPr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browser.executeScript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string|Function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browser.executeScriptAsync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string|Function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endParaRPr lang="ru-RU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3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147" y="197977"/>
            <a:ext cx="11838039" cy="804913"/>
          </a:xfrm>
        </p:spPr>
        <p:txBody>
          <a:bodyPr>
            <a:noAutofit/>
          </a:bodyPr>
          <a:lstStyle/>
          <a:p>
            <a:pPr algn="ctr"/>
            <a:r>
              <a:rPr lang="en-US" sz="60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Utils</a:t>
            </a:r>
            <a:endParaRPr lang="ru-RU" sz="6000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17869" y="1150374"/>
            <a:ext cx="11351343" cy="52307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 </a:t>
            </a:r>
            <a:r>
              <a:rPr lang="en-US" sz="3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WaitFor</a:t>
            </a:r>
            <a:r>
              <a:rPr 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method based on </a:t>
            </a:r>
            <a:r>
              <a:rPr lang="en-US" sz="3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ExpectedConditions</a:t>
            </a:r>
            <a:endParaRPr lang="en-US" sz="36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sz="36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Touch interactions and scrolling based on </a:t>
            </a:r>
            <a:r>
              <a:rPr lang="en-US" sz="3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mouseEvents</a:t>
            </a:r>
            <a:r>
              <a:rPr 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и </a:t>
            </a:r>
            <a:r>
              <a:rPr lang="en-US" sz="3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scriptExecute</a:t>
            </a:r>
            <a:endParaRPr lang="en-US" sz="36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buFontTx/>
              <a:buChar char="-"/>
            </a:pPr>
            <a:endParaRPr lang="en-US" sz="36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 Specific methods for Sencha Touch</a:t>
            </a:r>
            <a:r>
              <a:rPr lang="ru-RU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example -</a:t>
            </a:r>
            <a:r>
              <a:rPr lang="ru-RU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scroll to selected Record and </a:t>
            </a:r>
            <a:r>
              <a:rPr lang="en-US" sz="36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e.t.c</a:t>
            </a:r>
            <a:r>
              <a:rPr 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  <a:endParaRPr lang="ru-RU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41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775" y="354647"/>
            <a:ext cx="11061290" cy="63214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 =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protractor.ExpectedConditions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exports.waitFor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(selector, time) {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browser.wait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EC.presenceOf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(element(by.css(selector))), time || 10000);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exports.waitForVisibility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(selector, time)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browser.wait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EC.visibilityOf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(element(by.css(selector))), time || 10000);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exports.waitForHidden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function (selector, time)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browser.wait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EC.invisibilityOf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(element(by.css(selector))), time || 10000);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19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1949" y="4140105"/>
            <a:ext cx="113660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11:06:19.472 INFO - Executing: [find elements: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By.cssSelector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.main-container])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11:06:19.479 INFO - Done: [find elements: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By.cssSelector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.main-container]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11:06:19.484 INFO - Executing: [is enabled: 17 [[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ChromeDriver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chrome on XP (fb89e8300a09af71aa37b0b5041c8052)] -&gt;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selector: .main-container]])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11:06:19.490 INFO - Done: [is enabled: 17 [[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ChromeDriver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chrome on XP (fb89e8300a09af71aa37b0b5041c8052)] -&gt;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selector: .main-container]]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3459" y="302588"/>
            <a:ext cx="1129726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it('App is ready' ,  function()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Util.waitFor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this.CSS.container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mainView.waitForLoading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browser.isElementPresent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(by.css(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this.CSS.container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expect(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mainView.isPresent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toBe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(true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000" dirty="0" smtClean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795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5883" y="1385747"/>
            <a:ext cx="113136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Sencha Touch 2</a:t>
            </a:r>
          </a:p>
          <a:p>
            <a:pPr>
              <a:lnSpc>
                <a:spcPct val="150000"/>
              </a:lnSpc>
            </a:pPr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Cordova</a:t>
            </a:r>
          </a:p>
          <a:p>
            <a:pPr>
              <a:lnSpc>
                <a:spcPct val="150000"/>
              </a:lnSpc>
            </a:pPr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5</a:t>
            </a:r>
            <a:r>
              <a:rPr lang="en-US" sz="4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+ </a:t>
            </a:r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products (phone/tablet &amp; </a:t>
            </a:r>
            <a:r>
              <a:rPr lang="en-US" sz="4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ios</a:t>
            </a:r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/android)</a:t>
            </a:r>
            <a:endParaRPr lang="en-US" sz="4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+</a:t>
            </a:r>
            <a:r>
              <a:rPr lang="en-US" sz="4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 years and 150k </a:t>
            </a:r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LoC</a:t>
            </a:r>
            <a:endParaRPr lang="en-US" sz="4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1086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Project</a:t>
            </a:r>
            <a:endParaRPr lang="en-US" sz="5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64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87" y="79990"/>
            <a:ext cx="11956026" cy="972061"/>
          </a:xfrm>
        </p:spPr>
        <p:txBody>
          <a:bodyPr>
            <a:noAutofit/>
          </a:bodyPr>
          <a:lstStyle/>
          <a:p>
            <a:pPr algn="ctr"/>
            <a:r>
              <a:rPr lang="en-US" sz="66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xtype</a:t>
            </a:r>
            <a:r>
              <a:rPr lang="en-US" sz="6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 support</a:t>
            </a:r>
            <a:endParaRPr lang="en-US" sz="6600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303" y="1396180"/>
            <a:ext cx="11641393" cy="50931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by.xtype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function 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xtype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findElementsOverride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function (driver, using,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rootSelector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return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driver.findElements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nl-NL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by.xpath( '//div[contains(@id,"' + xtype + '")] | //form[contains(@id,"' + xtype + '")]' ), rootSelector);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function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return '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by.xtype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("' +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xtype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'")';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2374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637" y="365125"/>
            <a:ext cx="11098163" cy="9814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cs typeface="Consolas" panose="020B0609020204030204" pitchFamily="49" charset="0"/>
              </a:rPr>
              <a:t>Timeouts</a:t>
            </a:r>
            <a:endParaRPr lang="ru-RU" sz="6600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  <a:cs typeface="Consolas" panose="020B0609020204030204" pitchFamily="49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5637" y="1916829"/>
            <a:ext cx="11838039" cy="4483971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allScriptTimeout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timeout }</a:t>
            </a:r>
            <a:endParaRPr lang="ru-RU" dirty="0" smtClean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browser.manage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().timeouts().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implicitlyWait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(timeout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dirty="0" smtClean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jasmineNodeOpts.defaultTimeoutInterval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timeout </a:t>
            </a:r>
            <a:endParaRPr lang="ru-RU" dirty="0" smtClean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('Spec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/*expect*/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timeout)</a:t>
            </a:r>
          </a:p>
          <a:p>
            <a:pPr marL="0" indent="0">
              <a:buNone/>
            </a:pPr>
            <a:endParaRPr lang="ru-RU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9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594" y="620689"/>
            <a:ext cx="9542206" cy="550547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48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rowser.sleep</a:t>
            </a:r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(timeout)</a:t>
            </a:r>
            <a:endParaRPr lang="en-US" sz="4800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7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230" y="206478"/>
            <a:ext cx="11847872" cy="1081548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Plugins</a:t>
            </a:r>
            <a:endParaRPr lang="ru-RU" sz="6000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756621"/>
            <a:ext cx="10953135" cy="4260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 </a:t>
            </a:r>
            <a:r>
              <a:rPr lang="en-US" sz="5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Screenshot reporter </a:t>
            </a:r>
          </a:p>
          <a:p>
            <a:pPr marL="0" indent="0">
              <a:buNone/>
            </a:pPr>
            <a:r>
              <a:rPr lang="ru-RU" sz="5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 </a:t>
            </a:r>
            <a:r>
              <a:rPr lang="en-US" sz="5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Console</a:t>
            </a:r>
          </a:p>
          <a:p>
            <a:pPr>
              <a:buFontTx/>
              <a:buChar char="-"/>
            </a:pPr>
            <a:r>
              <a:rPr lang="ru-RU" sz="5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Report</a:t>
            </a:r>
            <a:endParaRPr lang="ru-RU" sz="54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ru-RU" sz="5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3413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63794" y="365125"/>
            <a:ext cx="11277600" cy="5976681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Different speed of executing on different environments </a:t>
            </a:r>
            <a:endParaRPr lang="ru-RU" sz="36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buFontTx/>
              <a:buChar char="-"/>
            </a:pPr>
            <a:endParaRPr lang="ru-RU" sz="36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ru-RU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 </a:t>
            </a:r>
            <a:r>
              <a:rPr 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Tough </a:t>
            </a:r>
            <a:r>
              <a:rPr 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 </a:t>
            </a:r>
            <a:r>
              <a:rPr 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debug</a:t>
            </a:r>
          </a:p>
          <a:p>
            <a:pPr marL="457200" lvl="1" indent="0">
              <a:buNone/>
            </a:pPr>
            <a:r>
              <a:rPr lang="ru-RU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 </a:t>
            </a:r>
            <a:r>
              <a:rPr 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Why did my test fail?</a:t>
            </a:r>
          </a:p>
          <a:p>
            <a:pPr lvl="1">
              <a:buFontTx/>
              <a:buChar char="-"/>
            </a:pPr>
            <a:r>
              <a:rPr 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WebDriver crashes</a:t>
            </a:r>
            <a:endParaRPr lang="ru-RU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>
              <a:buFontTx/>
              <a:buChar char="-"/>
            </a:pPr>
            <a:endParaRPr 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DOM manipulations in real-time</a:t>
            </a:r>
            <a:endParaRPr lang="ru-RU" sz="36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buFontTx/>
              <a:buChar char="-"/>
            </a:pPr>
            <a:endParaRPr lang="en-US" sz="36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ru-RU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- </a:t>
            </a:r>
            <a:r>
              <a:rPr lang="en-US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Invisible items</a:t>
            </a:r>
            <a:endParaRPr lang="ru-RU" sz="3600" dirty="0" smtClean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28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2564906"/>
            <a:ext cx="8229600" cy="119101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8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Node-inspector</a:t>
            </a:r>
            <a:endParaRPr lang="ru-RU" sz="8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29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05897" y="2417421"/>
            <a:ext cx="8229600" cy="132866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8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Conclusions</a:t>
            </a:r>
            <a:endParaRPr lang="ru-RU" sz="8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1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37607" y="1196946"/>
            <a:ext cx="75313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 small teams</a:t>
            </a:r>
          </a:p>
          <a:p>
            <a:pPr>
              <a:lnSpc>
                <a:spcPct val="150000"/>
              </a:lnSpc>
            </a:pPr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7 developers</a:t>
            </a:r>
          </a:p>
          <a:p>
            <a:pPr>
              <a:lnSpc>
                <a:spcPct val="150000"/>
              </a:lnSpc>
            </a:pPr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5 </a:t>
            </a:r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manual </a:t>
            </a:r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QA</a:t>
            </a:r>
          </a:p>
          <a:p>
            <a:pPr>
              <a:lnSpc>
                <a:spcPct val="150000"/>
              </a:lnSpc>
            </a:pPr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4 automation testers</a:t>
            </a:r>
            <a:endParaRPr lang="en-US" sz="4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1086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Team</a:t>
            </a:r>
            <a:endParaRPr lang="en-US" sz="4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1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774" y="648971"/>
            <a:ext cx="10782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Many changes every release</a:t>
            </a:r>
            <a:endParaRPr lang="en-US" sz="4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8774" y="4251850"/>
            <a:ext cx="113136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Developers produces more code than QA (Manual and Auto) can test in 2 week sprint.</a:t>
            </a:r>
            <a:endParaRPr lang="en-US" sz="4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774" y="1985621"/>
            <a:ext cx="110678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There is a misbalance in maturity between </a:t>
            </a:r>
            <a:r>
              <a:rPr lang="en-US" sz="4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Devs</a:t>
            </a:r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QA</a:t>
            </a:r>
            <a:endParaRPr lang="en-US" sz="4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74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1459" y="287492"/>
            <a:ext cx="5544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Experiment</a:t>
            </a:r>
            <a:endParaRPr lang="en-US" sz="6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460" y="1813770"/>
            <a:ext cx="107749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One dev team  will develop and cover features with automation tests</a:t>
            </a:r>
            <a:endParaRPr lang="en-US" sz="4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0460" y="4033698"/>
            <a:ext cx="109503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Automation tests will be written based on QA tests cases. </a:t>
            </a:r>
            <a:endParaRPr lang="en-US" sz="4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69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1847" y="2793303"/>
            <a:ext cx="81082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Selenium WebDriver</a:t>
            </a:r>
            <a:endParaRPr lang="en-US" sz="6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0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4471" y="2595719"/>
            <a:ext cx="2116379" cy="1907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</a:rPr>
              <a:t>Test</a:t>
            </a:r>
            <a:endParaRPr lang="en-US" sz="4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68645" y="2595720"/>
            <a:ext cx="2428567" cy="1907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WebDriver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85008" y="2595720"/>
            <a:ext cx="2182760" cy="1907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>Browser</a:t>
            </a:r>
            <a:endParaRPr lang="en-US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61966" y="3539617"/>
            <a:ext cx="1725562" cy="9831"/>
          </a:xfrm>
          <a:prstGeom prst="straightConnector1">
            <a:avLst/>
          </a:prstGeom>
          <a:ln w="889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305367" y="3618277"/>
            <a:ext cx="1710813" cy="0"/>
          </a:xfrm>
          <a:prstGeom prst="straightConnector1">
            <a:avLst/>
          </a:prstGeom>
          <a:ln w="889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768645" y="3878835"/>
            <a:ext cx="656305" cy="6243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API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75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22233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JSON wire protocol</a:t>
            </a:r>
            <a:endParaRPr lang="en-US" sz="8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4569" y="2879694"/>
            <a:ext cx="107269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POST /session/12345567890/</a:t>
            </a:r>
            <a:r>
              <a:rPr lang="en-US" sz="4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url</a:t>
            </a:r>
            <a:endParaRPr lang="en-US" sz="4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4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{ "</a:t>
            </a:r>
            <a:r>
              <a:rPr lang="en-US" sz="48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url</a:t>
            </a:r>
            <a:r>
              <a:rPr lang="en-US" sz="4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" : </a:t>
            </a:r>
            <a:r>
              <a:rPr lang="en-US" sz="4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"http://rollingscopes.com/" }</a:t>
            </a:r>
          </a:p>
        </p:txBody>
      </p:sp>
    </p:spTree>
    <p:extLst>
      <p:ext uri="{BB962C8B-B14F-4D97-AF65-F5344CB8AC3E}">
        <p14:creationId xmlns:p14="http://schemas.microsoft.com/office/powerpoint/2010/main" val="352192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1148</TotalTime>
  <Words>820</Words>
  <Application>Microsoft Office PowerPoint</Application>
  <PresentationFormat>Widescreen</PresentationFormat>
  <Paragraphs>207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Jasmine</vt:lpstr>
      <vt:lpstr>PowerPoint Presentation</vt:lpstr>
      <vt:lpstr>Approaches</vt:lpstr>
      <vt:lpstr>PowerPoint Presentation</vt:lpstr>
      <vt:lpstr>PowerPoint Presentation</vt:lpstr>
      <vt:lpstr>PowerPoint Presentation</vt:lpstr>
      <vt:lpstr>Before</vt:lpstr>
      <vt:lpstr>After</vt:lpstr>
      <vt:lpstr>Promises</vt:lpstr>
      <vt:lpstr>PowerPoint Presentation</vt:lpstr>
      <vt:lpstr>PowerPoint Presentation</vt:lpstr>
      <vt:lpstr>Utils</vt:lpstr>
      <vt:lpstr>PowerPoint Presentation</vt:lpstr>
      <vt:lpstr>PowerPoint Presentation</vt:lpstr>
      <vt:lpstr>xtype support</vt:lpstr>
      <vt:lpstr>Timeouts</vt:lpstr>
      <vt:lpstr>PowerPoint Presentation</vt:lpstr>
      <vt:lpstr>Plugins</vt:lpstr>
      <vt:lpstr>Issues</vt:lpstr>
      <vt:lpstr>Debug</vt:lpstr>
      <vt:lpstr>PowerPoint Presentation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 Palchys</dc:creator>
  <cp:lastModifiedBy>Andrei Palchys</cp:lastModifiedBy>
  <cp:revision>32</cp:revision>
  <dcterms:created xsi:type="dcterms:W3CDTF">2015-10-19T10:27:37Z</dcterms:created>
  <dcterms:modified xsi:type="dcterms:W3CDTF">2015-11-06T06:05:24Z</dcterms:modified>
</cp:coreProperties>
</file>