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58e4a423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58e4a423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3332348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3332348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58e4a42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58e4a42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8e4a42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58e4a42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58e4a42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58e4a42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8e4a42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8e4a42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8e4a42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8e4a42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58e4a423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58e4a423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58e4a423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58e4a423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1851" l="0" r="0" t="469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BetLang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Kriztian Serraon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05" y="1152475"/>
            <a:ext cx="45551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Purpose &amp; Philosophy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BetLang is a DSL with the purpose of simulating casino games to determine the likelihood of winning.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My inspiration to make this language was from my favorite game CS2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game there is a loot box feature where you open cases for a chance to get a digital skin.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BetLang brings awareness to gambling and lets people gamble in a safe and simulated environment.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BetLang aims to explore the likelihood of profiting or losing money from gambling.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Users can experiment with different betting strategies.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language will use a simple syntax that includes conditions, functions, and multiple games.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Grammar (BetLang.tx): Defines the syntax for commands like bankroll, bet, for, if, and simulate.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 (gamble.py): Parses and interprets the language, executes commands and provides the output.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that will be used are integers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Libraries: random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Style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1: demonstrates betting on different games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375" y="1152476"/>
            <a:ext cx="2483925" cy="152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160" y="2676500"/>
            <a:ext cx="2932140" cy="18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32578" t="0"/>
          <a:stretch/>
        </p:blipFill>
        <p:spPr>
          <a:xfrm>
            <a:off x="311700" y="1152475"/>
            <a:ext cx="3104525" cy="194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6225" y="1152475"/>
            <a:ext cx="2483928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2: demonstrates for-loop command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5711" l="0" r="0" t="0"/>
          <a:stretch/>
        </p:blipFill>
        <p:spPr>
          <a:xfrm>
            <a:off x="5763922" y="1129500"/>
            <a:ext cx="3068378" cy="343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456000"/>
            <a:ext cx="3278975" cy="1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6"/>
            <a:ext cx="4260300" cy="13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3: demonstrates if-statement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600" y="1152475"/>
            <a:ext cx="3106700" cy="316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375" y="1152475"/>
            <a:ext cx="2552225" cy="27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31884" t="0"/>
          <a:stretch/>
        </p:blipFill>
        <p:spPr>
          <a:xfrm>
            <a:off x="311700" y="1152475"/>
            <a:ext cx="2861675" cy="259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4: demonstrates simulate command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938" y="1597375"/>
            <a:ext cx="40481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75"/>
            <a:ext cx="30575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950" y="1353125"/>
            <a:ext cx="3345075" cy="2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950" y="1152475"/>
            <a:ext cx="3444500" cy="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5: demonstrates FizzBuzz program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376" y="1152475"/>
            <a:ext cx="3209925" cy="343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2615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games like: blackjack, blackjack conditionals, craps,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functions like: multiple conditional statements, total profit counter, etc.</a:t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