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2" r:id="rId9"/>
    <p:sldId id="258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91792-EFDF-4ECE-8F28-19BA58AFA947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4DEDE-6255-4FA7-8EFD-B401AC338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14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4DEDE-6255-4FA7-8EFD-B401AC338F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7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05950-239B-C410-98A5-C6E62F332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F97EA-14EE-E8A7-6002-936C292C5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42342-C4F8-EFFE-A75A-EFEBE8CC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8931D-D11C-1018-020E-E05D5DFC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C628E-A8CE-53A8-0A79-8594C06C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83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BF1E-7524-B8D2-6F3A-A5263D65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441D89-C990-DA99-E833-0078A103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B4423-722C-B459-AA29-ECB25490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D24DD-0BCB-4E7A-8CE4-D9E10DFE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96072-FE77-DBDB-B392-736372B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04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ABD75-41EF-2225-518A-BCBB217DE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70AD00-AC2B-7D68-EA4C-63DBBAA9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49DBE-0425-C98A-7126-0E64EA9C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FAD520-3221-A88C-BEE2-4BFA78C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934F32-50F0-E7A9-9F38-44C42538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3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7E57E-82F3-EA30-C356-5663B86F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67215-180C-8822-B6AB-17A984F3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EAFEC-995B-13EB-3077-1BA1FBE6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63CF3-BEEF-3147-B9B7-F53E2C2B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929AF-F2B2-C2A1-AD93-5539B820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3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A5AF7-861A-BA94-087C-B462D981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B948CA-4CEC-EC29-A8FC-CB8CE77F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E005B-C68A-10F4-ADDD-3D5020EC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5E4A0-9BEB-BFE5-599B-5E4F19E9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17826-5094-ADBD-8F20-8EE798F2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88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6D2B7-EED0-D194-DE7C-C0B51C1C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ACCF58-4A4A-4B78-2B14-2CB5B8F0A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845651-42B3-4DDF-2F51-B20A1FB86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2BCFC-21D8-0DE4-DE51-22189A5D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A3BE9D-3217-BFE9-6C1E-92BFDE6C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961A3-EC5B-254A-6E57-0D8C5E78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27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78FD0-0F26-E54F-1D4F-C99E8C5C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9691F6-5C97-E7FE-523F-5E4F9BC9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F26D75-328E-28FC-9C7E-8A162FD05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267A81-CFE8-5690-1284-46E3B3083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0CE1C2-D796-2F71-D5CE-D08A7603C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1C907A-56DF-BA72-0FBF-F4EF0322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E98E87-6594-AC8D-0595-98584C7F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FAB24F-C9DE-E039-558C-9D1B2620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87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5C48E-2A29-300C-A344-4B551AA5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111A-8AF4-F585-E164-430C3710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62C220-331E-0385-48DD-659AC47F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0136C7-A441-FB35-5016-215F591A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81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239E5A-D2D0-E747-2293-8D91B581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522941-B283-35D6-ADFE-3D7753D9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8E90EC-58D1-DBF5-B9D6-74FC4B43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53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E7252-E2F0-113D-9CB6-D359FFEE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4BAEE-C223-0EF2-2C59-29568380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05A920-88DD-6D62-C0AF-D8531F6BB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CCB22-1A74-32D9-CE53-C2C50CD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A8F16-0475-FC6B-A3D8-6DB8ED6E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9D334-C167-500A-5A93-8B0AB268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77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E386-E768-2B34-F815-41588FF1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D50536-DDA4-D154-5100-46064EE5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3B2386-CA96-ADE8-AE1F-0BF24A451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59CB55-0A16-AA71-68E0-5C07FF6D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0000CA-F7A8-F52E-C94F-8815B6AF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A78BA7-7F65-31F4-E1D1-F3D94122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2F03A6-69C9-3263-A0FC-64E729C7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08F44-09D3-C68E-DFFB-846D9FCC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239E7-A3D3-D4B3-F571-EB55AC52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C8934-DB6F-44D9-BFF4-3256A86959F6}" type="datetimeFigureOut">
              <a:rPr lang="es-ES" smtClean="0"/>
              <a:t>18/10/2024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357D1-1F73-CD76-4A77-BA237E80D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1BD22-B687-0C75-DA0E-7912CAF63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37587-BEF1-48E7-B375-D8FBAE49B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13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lantilla PowerPoint con Bits de Computadora">
            <a:extLst>
              <a:ext uri="{FF2B5EF4-FFF2-40B4-BE49-F238E27FC236}">
                <a16:creationId xmlns:a16="http://schemas.microsoft.com/office/drawing/2014/main" id="{3DD4D23E-A724-1BB8-0937-9AB494B5A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11D19B-8EEC-69EC-9B98-F4811D8B0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</a:rPr>
              <a:t>PLANIFYAI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F998EB-7592-2CF5-FE66-B4EDA9A39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MX" sz="2000" dirty="0">
                <a:solidFill>
                  <a:schemeClr val="bg1"/>
                </a:solidFill>
              </a:rPr>
              <a:t>-Benjamin Zuñiga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</a:rPr>
              <a:t>-Damián Olave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</a:rPr>
              <a:t>-Benjamin Zuñiga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10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24080-419A-9C13-3A74-7E4521B83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1A108E-9443-C8BC-A5C9-1DFB8DF3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lantilla PowerPoint con Bits de Computadora">
            <a:extLst>
              <a:ext uri="{FF2B5EF4-FFF2-40B4-BE49-F238E27FC236}">
                <a16:creationId xmlns:a16="http://schemas.microsoft.com/office/drawing/2014/main" id="{5B0DDADC-72A2-6BB7-1B28-321F9326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7A3B754-BA56-F734-031E-D32192BF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3079D2-6F81-8E60-A893-6AC46938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</a:rPr>
              <a:t>CONCLUSION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4AD87F7-1444-D9E0-BE92-A9ABEA2EF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320A91-CB92-2668-67AA-1FC5251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D608E75-2064-C0FB-16F2-0C66E3B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9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659C8-EEC5-3CC2-C7D5-531E272FB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6856C4F-A10A-E106-1552-00B4C118F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lantilla PowerPoint con Bits de Computadora">
            <a:extLst>
              <a:ext uri="{FF2B5EF4-FFF2-40B4-BE49-F238E27FC236}">
                <a16:creationId xmlns:a16="http://schemas.microsoft.com/office/drawing/2014/main" id="{7AED4CB7-5CE9-68D5-C3F6-F296C427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/>
          <a:stretch/>
        </p:blipFill>
        <p:spPr bwMode="auto">
          <a:xfrm>
            <a:off x="351931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49C1B04-2386-667C-0DF6-122DC70F2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7E451-B5F1-0C11-98C8-BFDF46B4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638" y="-2146747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</a:rPr>
              <a:t>PROBLEMA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72144E0-8074-1AC7-6DFC-2ECAAB19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71963F7-912D-D7B0-000A-DEB03B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C379DF9-82DE-3E2F-E3B2-BC5C4073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62" y="1817785"/>
            <a:ext cx="5433392" cy="1927852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bg1"/>
                </a:solidFill>
              </a:rPr>
              <a:t>M</a:t>
            </a:r>
            <a:r>
              <a:rPr lang="es-ES" dirty="0">
                <a:solidFill>
                  <a:schemeClr val="bg1"/>
                </a:solidFill>
              </a:rPr>
              <a:t>uchas veces tenemos problemas para poder organizar salidas tanto como en grupos familiares, amigos, compañeros de trabajo, entre otros. Para esto llega PlanifyAI para poder dar una solución tecnológica a este tipo de problemas</a:t>
            </a:r>
          </a:p>
        </p:txBody>
      </p:sp>
    </p:spTree>
    <p:extLst>
      <p:ext uri="{BB962C8B-B14F-4D97-AF65-F5344CB8AC3E}">
        <p14:creationId xmlns:p14="http://schemas.microsoft.com/office/powerpoint/2010/main" val="287530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1AA2AC-09DD-4569-DEE2-9282CA9B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5297E8A-3CAE-8209-CC2A-E5DEDFD5A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lantilla PowerPoint con Bits de Computadora">
            <a:extLst>
              <a:ext uri="{FF2B5EF4-FFF2-40B4-BE49-F238E27FC236}">
                <a16:creationId xmlns:a16="http://schemas.microsoft.com/office/drawing/2014/main" id="{BCEE280D-E76C-F574-E3AD-149F03B2B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/>
          <a:stretch/>
        </p:blipFill>
        <p:spPr bwMode="auto">
          <a:xfrm>
            <a:off x="351931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7A5EFDD-2429-C8F3-EBBF-2220D1036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39916D-E862-9958-B72D-344EBB40B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638" y="-2146747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</a:rPr>
              <a:t>SOLUCION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02E5AE2-C5E7-85F0-88FB-09A16CDF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091D89E-0ACB-0468-DC3A-67C37A8F6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F97E468-3FCF-286D-220D-F77F3B9FD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462" y="1817785"/>
            <a:ext cx="5433392" cy="192785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La solución propuesta para este problema es crear una aplicación móvil, la cual contara con múltiples funciones.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6BA77-5FF5-BBB5-7551-6CA755B4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D75DF0A-9B60-462D-1B6D-7796ACC4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lantilla PowerPoint con Bits de Computadora">
            <a:extLst>
              <a:ext uri="{FF2B5EF4-FFF2-40B4-BE49-F238E27FC236}">
                <a16:creationId xmlns:a16="http://schemas.microsoft.com/office/drawing/2014/main" id="{231335D4-3D36-1198-58C6-FF7D313E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/>
          <a:stretch/>
        </p:blipFill>
        <p:spPr bwMode="auto">
          <a:xfrm>
            <a:off x="351931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C5A3EC3-FD17-75D9-2C09-2CB972E3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0728F9-982C-1E02-CC3E-1282B6E33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68" y="-1602078"/>
            <a:ext cx="4472030" cy="3207593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</a:rPr>
              <a:t>METODOLOGIA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22EFA85-5566-072D-D5A6-29FA790BB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8A70F3B-967B-29DA-E705-978190AA3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F3A9FB1-1D20-4F8A-43AC-688C0E3C4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Picture 759">
            <a:extLst>
              <a:ext uri="{FF2B5EF4-FFF2-40B4-BE49-F238E27FC236}">
                <a16:creationId xmlns:a16="http://schemas.microsoft.com/office/drawing/2014/main" id="{86BE803E-43FF-C999-E3EB-99D3ED4E83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19830" y="2123534"/>
            <a:ext cx="9148170" cy="400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8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A73F22-DE85-764A-D30D-850FA4F5F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1718359-3FE2-AFB5-C41E-E0B906FB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lantilla PowerPoint con Bits de Computadora">
            <a:extLst>
              <a:ext uri="{FF2B5EF4-FFF2-40B4-BE49-F238E27FC236}">
                <a16:creationId xmlns:a16="http://schemas.microsoft.com/office/drawing/2014/main" id="{D70C10D2-E483-B544-53CD-EF678866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/>
          <a:stretch/>
        </p:blipFill>
        <p:spPr bwMode="auto">
          <a:xfrm>
            <a:off x="351931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2E82D4A-B22E-1A75-04C2-5ED5F7DAE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04DE77-05EE-2B54-297D-D2465E32E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68" y="-1602078"/>
            <a:ext cx="4472030" cy="3207593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</a:rPr>
              <a:t>CARTA GANNT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B257D53-56EF-2515-248F-CEE2FACF5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5D84E6D-26BA-5ABD-4F31-77F18A4E6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088B581-5F36-B8B1-21E6-2A04CF798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Picture 2355">
            <a:extLst>
              <a:ext uri="{FF2B5EF4-FFF2-40B4-BE49-F238E27FC236}">
                <a16:creationId xmlns:a16="http://schemas.microsoft.com/office/drawing/2014/main" id="{5CD1A7B5-C1B7-B1AD-C666-F51071E539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4167" y="0"/>
            <a:ext cx="121919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D74AE-D03F-28F1-B174-416A6030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85CA884-D6F7-FE02-90E9-6438A8A7E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lantilla PowerPoint con Bits de Computadora">
            <a:extLst>
              <a:ext uri="{FF2B5EF4-FFF2-40B4-BE49-F238E27FC236}">
                <a16:creationId xmlns:a16="http://schemas.microsoft.com/office/drawing/2014/main" id="{52E76E56-5F43-4786-6925-73C96C6C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/>
          <a:stretch/>
        </p:blipFill>
        <p:spPr bwMode="auto">
          <a:xfrm>
            <a:off x="428486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765DB87-9207-2211-0EAB-379D02DC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79266-9D52-A223-205F-4FA014BD9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68" y="-1602078"/>
            <a:ext cx="4472030" cy="3207593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</a:rPr>
              <a:t>HISTORIAS DE USUARIO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A666554-6278-7A66-5D06-55BBBA2E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D08F5DF-E0E1-D91D-4C72-EA9CE31F8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2E8AA7-4852-AC89-0195-348FD2A23EC5}"/>
              </a:ext>
            </a:extLst>
          </p:cNvPr>
          <p:cNvSpPr txBox="1"/>
          <p:nvPr/>
        </p:nvSpPr>
        <p:spPr>
          <a:xfrm>
            <a:off x="481029" y="1831095"/>
            <a:ext cx="86685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1.- Como usuario registrado: Nesecito que la aplicación que me de sugerencias de lugar.</a:t>
            </a:r>
          </a:p>
          <a:p>
            <a:r>
              <a:rPr lang="es-MX" dirty="0">
                <a:solidFill>
                  <a:schemeClr val="bg1"/>
                </a:solidFill>
              </a:rPr>
              <a:t>2.- Como usuario registrado: Necesito tener un grupo dentro de la aplicación, para poder crear panoramas con mis amigos.</a:t>
            </a:r>
          </a:p>
          <a:p>
            <a:r>
              <a:rPr lang="es-MX" dirty="0">
                <a:solidFill>
                  <a:schemeClr val="bg1"/>
                </a:solidFill>
              </a:rPr>
              <a:t>3.- Como usuario registrado: Necesito tener mi perfil y poder editarlo.</a:t>
            </a:r>
          </a:p>
          <a:p>
            <a:r>
              <a:rPr lang="es-MX" dirty="0">
                <a:solidFill>
                  <a:schemeClr val="bg1"/>
                </a:solidFill>
              </a:rPr>
              <a:t>4.- Como usuario registrado: Necesito cambiar mi contraseña.</a:t>
            </a:r>
          </a:p>
          <a:p>
            <a:r>
              <a:rPr lang="es-MX" dirty="0">
                <a:solidFill>
                  <a:schemeClr val="bg1"/>
                </a:solidFill>
              </a:rPr>
              <a:t>5.- Como usuario registrado: Necesito tener mi perfil y poder editarlo.</a:t>
            </a:r>
          </a:p>
          <a:p>
            <a:r>
              <a:rPr lang="es-MX" dirty="0">
                <a:solidFill>
                  <a:schemeClr val="bg1"/>
                </a:solidFill>
              </a:rPr>
              <a:t>6.- Como usuario registrado: Nesecito que la aplicación me sugiera actividades.</a:t>
            </a:r>
          </a:p>
          <a:p>
            <a:r>
              <a:rPr lang="es-MX" dirty="0">
                <a:solidFill>
                  <a:schemeClr val="bg1"/>
                </a:solidFill>
              </a:rPr>
              <a:t>7.- Como usuario registrado: Nesecito tener una Notificación de eventos programados.</a:t>
            </a:r>
          </a:p>
          <a:p>
            <a:r>
              <a:rPr lang="es-MX" dirty="0">
                <a:solidFill>
                  <a:schemeClr val="bg1"/>
                </a:solidFill>
              </a:rPr>
              <a:t>8.- Como usuario registrad: Nesecito tener un Estado de salida .</a:t>
            </a:r>
          </a:p>
          <a:p>
            <a:r>
              <a:rPr lang="es-MX" dirty="0">
                <a:solidFill>
                  <a:schemeClr val="bg1"/>
                </a:solidFill>
              </a:rPr>
              <a:t>9.- Como usuario registrado: Nesecito poder agregar amigos en la aplicación para interactuar con ellos.</a:t>
            </a:r>
          </a:p>
          <a:p>
            <a:r>
              <a:rPr lang="es-MX" dirty="0">
                <a:solidFill>
                  <a:schemeClr val="bg1"/>
                </a:solidFill>
              </a:rPr>
              <a:t>10.- Como usuario registrado: Nesecito ver los últimos panoramas realizados para saber que actividades hice con mis amigos.</a:t>
            </a:r>
          </a:p>
          <a:p>
            <a:r>
              <a:rPr lang="es-MX" dirty="0">
                <a:solidFill>
                  <a:schemeClr val="bg1"/>
                </a:solidFill>
              </a:rPr>
              <a:t>11.- Como usuario registrado: Nesecito asignar un presupuesto personal para cada panorama.</a:t>
            </a:r>
          </a:p>
        </p:txBody>
      </p:sp>
    </p:spTree>
    <p:extLst>
      <p:ext uri="{BB962C8B-B14F-4D97-AF65-F5344CB8AC3E}">
        <p14:creationId xmlns:p14="http://schemas.microsoft.com/office/powerpoint/2010/main" val="347759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9BAB3-3ADC-172F-B3B7-36D6B80A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9089A62-DA18-82D6-A416-4A536583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lantilla PowerPoint con Bits de Computadora">
            <a:extLst>
              <a:ext uri="{FF2B5EF4-FFF2-40B4-BE49-F238E27FC236}">
                <a16:creationId xmlns:a16="http://schemas.microsoft.com/office/drawing/2014/main" id="{48FA166E-AA5B-B316-DE2D-484C361A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/>
          <a:stretch/>
        </p:blipFill>
        <p:spPr bwMode="auto">
          <a:xfrm>
            <a:off x="351931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45AA192-27E3-380A-9FAD-07E59A63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67A83F-ED88-3FA0-2BB5-335CCAF3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468" y="-1602078"/>
            <a:ext cx="4472030" cy="3207593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</a:rPr>
              <a:t>DIAGRAMA DE ARQUITECTURA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844A439-CA77-A507-3DD3-EE0DF4976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589334E-BE2A-42DC-78D5-EF13B7617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BB22202-E7BA-A9D2-73D3-E7AD6FA92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D1A8D4-F317-5813-5C24-302B11BE7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8" y="2106574"/>
            <a:ext cx="10038119" cy="445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5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99148-0FB4-86D3-B94C-95CF4726E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961430-61FF-4097-9FB1-97EB8DE53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lantilla PowerPoint con Bits de Computadora">
            <a:extLst>
              <a:ext uri="{FF2B5EF4-FFF2-40B4-BE49-F238E27FC236}">
                <a16:creationId xmlns:a16="http://schemas.microsoft.com/office/drawing/2014/main" id="{6B352783-F522-0713-DF41-E40ABB68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"/>
          <a:stretch/>
        </p:blipFill>
        <p:spPr bwMode="auto">
          <a:xfrm>
            <a:off x="351931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A06658F-DD14-2F78-C615-E8082BBA5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40048-8795-6CF1-36EA-12E0CCAA5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16978"/>
            <a:ext cx="4472030" cy="3207593"/>
          </a:xfrm>
        </p:spPr>
        <p:txBody>
          <a:bodyPr anchor="b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</a:rPr>
              <a:t>MODELO RELACIONAL BASE DE DATOS</a:t>
            </a:r>
            <a:endParaRPr lang="es-ES" sz="4800" dirty="0">
              <a:solidFill>
                <a:schemeClr val="bg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4C41236-46E3-FB20-2B20-F5152866D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72C15B-48B0-E4A0-57C6-76F32656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5C161AE-A34B-E4BB-4C82-A7D924340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49581B-2CE6-E671-511A-3C72F4F0D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10" y="2090615"/>
            <a:ext cx="7784718" cy="45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4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76ECF3-9F44-11EB-F0D1-9D34F4BF9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9F67-EC12-3E09-BFA8-691E017A7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522156"/>
            <a:ext cx="4937937" cy="1363215"/>
          </a:xfrm>
        </p:spPr>
        <p:txBody>
          <a:bodyPr anchor="t">
            <a:normAutofit/>
          </a:bodyPr>
          <a:lstStyle/>
          <a:p>
            <a:pPr algn="l"/>
            <a:r>
              <a:rPr lang="es-MX" sz="4400"/>
              <a:t>STACK TECNOLOGICO</a:t>
            </a:r>
            <a:endParaRPr lang="es-ES" sz="440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FCFDD5A-8840-CA40-E28E-71DF421FE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626203"/>
            <a:ext cx="2410097" cy="674827"/>
          </a:xfrm>
          <a:prstGeom prst="rect">
            <a:avLst/>
          </a:prstGeom>
        </p:spPr>
      </p:pic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3" name="Oval 207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951FA4-A845-2F8F-BF2E-C14BBA5DB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789" y="1409244"/>
            <a:ext cx="1939835" cy="155671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A640D4-E693-8117-A6FA-76A73A28B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43" y="3726460"/>
            <a:ext cx="2329136" cy="2329136"/>
          </a:xfrm>
          <a:prstGeom prst="rect">
            <a:avLst/>
          </a:prstGeom>
        </p:spPr>
      </p:pic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7" name="Freeform: Shape 2076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1A7A060-358D-7DE3-D0FA-AD83F1525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9800" y="368428"/>
            <a:ext cx="1952160" cy="19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" name="Freeform: Shape 2078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1" name="Freeform: Shape 208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E9CE380-21A9-D65F-0E70-17CC2B940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8582" y="5067767"/>
            <a:ext cx="2135777" cy="130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2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262</Words>
  <Application>Microsoft Office PowerPoint</Application>
  <PresentationFormat>Panorámica</PresentationFormat>
  <Paragraphs>27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Tema de Office</vt:lpstr>
      <vt:lpstr>PLANIFYAI</vt:lpstr>
      <vt:lpstr>PROBLEMA</vt:lpstr>
      <vt:lpstr>SOLUCION</vt:lpstr>
      <vt:lpstr>METODOLOGIA</vt:lpstr>
      <vt:lpstr>CARTA GANNT</vt:lpstr>
      <vt:lpstr>HISTORIAS DE USUARIO</vt:lpstr>
      <vt:lpstr>DIAGRAMA DE ARQUITECTURA</vt:lpstr>
      <vt:lpstr>MODELO RELACIONAL BASE DE DATOS</vt:lpstr>
      <vt:lpstr>STACK TECNOLOGICO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. ZUNIGA IBANEZ</dc:creator>
  <cp:lastModifiedBy>BENJAMIN . ZUNIGA IBANEZ</cp:lastModifiedBy>
  <cp:revision>2</cp:revision>
  <dcterms:created xsi:type="dcterms:W3CDTF">2024-10-18T13:30:11Z</dcterms:created>
  <dcterms:modified xsi:type="dcterms:W3CDTF">2024-10-18T14:56:11Z</dcterms:modified>
</cp:coreProperties>
</file>