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B0030-C136-47C0-A80D-D51B4F07E6EF}" v="20" dt="2022-09-21T20:20:44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015" autoAdjust="0"/>
    <p:restoredTop sz="89424" autoAdjust="0"/>
  </p:normalViewPr>
  <p:slideViewPr>
    <p:cSldViewPr snapToGrid="0">
      <p:cViewPr varScale="1">
        <p:scale>
          <a:sx n="115" d="100"/>
          <a:sy n="115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43A-4A65-4A5C-8849-F3BF1126D411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152D3-58DC-4B2C-890B-F0F9ED2941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01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04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Fun</a:t>
            </a:r>
            <a:r>
              <a:rPr lang="hu-HU" dirty="0"/>
              <a:t> </a:t>
            </a:r>
            <a:r>
              <a:rPr lang="hu-HU" dirty="0" err="1"/>
              <a:t>fact</a:t>
            </a:r>
            <a:r>
              <a:rPr lang="hu-HU" dirty="0"/>
              <a:t>:</a:t>
            </a:r>
            <a:r>
              <a:rPr lang="hu-HU" baseline="0" dirty="0"/>
              <a:t> - Első sikeres: Előtte volt több kisebb rendszer is : Lisa OS, Amiga OS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4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u-HU" dirty="0"/>
              <a:t>kép:</a:t>
            </a:r>
            <a:r>
              <a:rPr lang="hu-HU" baseline="0" dirty="0"/>
              <a:t> Első </a:t>
            </a:r>
            <a:r>
              <a:rPr lang="hu-HU" baseline="0" dirty="0" err="1"/>
              <a:t>macOS</a:t>
            </a:r>
            <a:r>
              <a:rPr lang="hu-HU" baseline="0" dirty="0"/>
              <a:t> (Mac System Software) – 1984</a:t>
            </a:r>
          </a:p>
          <a:p>
            <a:pPr marL="228600" indent="-228600">
              <a:buAutoNum type="arabicPeriod"/>
            </a:pPr>
            <a:r>
              <a:rPr lang="hu-HU" baseline="0" dirty="0"/>
              <a:t>Kép: Mac OS 9</a:t>
            </a:r>
          </a:p>
          <a:p>
            <a:pPr marL="228600" indent="-228600">
              <a:buAutoNum type="arabicPeriod"/>
            </a:pPr>
            <a:r>
              <a:rPr lang="hu-HU" baseline="0" dirty="0"/>
              <a:t>Kép: Mac OS X első kiadás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2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Kódneve volt </a:t>
            </a:r>
            <a:r>
              <a:rPr lang="hu-HU" dirty="0" err="1"/>
              <a:t>Rhapsody</a:t>
            </a:r>
            <a:r>
              <a:rPr lang="hu-HU" dirty="0"/>
              <a:t> majd átnevezték végleges</a:t>
            </a:r>
            <a:r>
              <a:rPr lang="hu-HU" baseline="0" dirty="0"/>
              <a:t> nevére</a:t>
            </a:r>
          </a:p>
          <a:p>
            <a:r>
              <a:rPr lang="hu-HU" baseline="0" dirty="0"/>
              <a:t>Steve </a:t>
            </a:r>
            <a:r>
              <a:rPr lang="hu-HU" baseline="0" dirty="0" err="1"/>
              <a:t>Jobs</a:t>
            </a:r>
            <a:r>
              <a:rPr lang="hu-HU" baseline="0" dirty="0"/>
              <a:t> visszatérése utáni első projektje, mivel ő virágoztatta fel a Classic Mac OS-t is</a:t>
            </a:r>
          </a:p>
          <a:p>
            <a:r>
              <a:rPr lang="hu-HU" dirty="0"/>
              <a:t>Támogatás</a:t>
            </a:r>
            <a:r>
              <a:rPr lang="hu-HU" baseline="0" dirty="0"/>
              <a:t> megszűnt, mivel a </a:t>
            </a:r>
            <a:r>
              <a:rPr lang="hu-HU" baseline="0" dirty="0" err="1"/>
              <a:t>MacOS</a:t>
            </a:r>
            <a:r>
              <a:rPr lang="hu-HU" baseline="0" dirty="0"/>
              <a:t> Big </a:t>
            </a:r>
            <a:r>
              <a:rPr lang="hu-HU" baseline="0" dirty="0" err="1"/>
              <a:t>Sur</a:t>
            </a:r>
            <a:r>
              <a:rPr lang="hu-HU" baseline="0" dirty="0"/>
              <a:t> (11) megjelenésével verziószám váltás történt, így többet már nem Mac OS X, hanem csak </a:t>
            </a:r>
            <a:r>
              <a:rPr lang="hu-HU" baseline="0" dirty="0" err="1"/>
              <a:t>macOS</a:t>
            </a:r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50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360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18932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0" y="59965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7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98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13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89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61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24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51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6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69" r="133" b="-69"/>
          <a:stretch/>
        </p:blipFill>
        <p:spPr>
          <a:xfrm>
            <a:off x="0" y="0"/>
            <a:ext cx="12247418" cy="6954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410523"/>
            <a:ext cx="11424973" cy="114118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8" y="1551708"/>
            <a:ext cx="11424973" cy="4959928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5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35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35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35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35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cxnSp>
        <p:nvCxnSpPr>
          <p:cNvPr id="5" name="Egyenes összekötő 4"/>
          <p:cNvCxnSpPr/>
          <p:nvPr userDrawn="1"/>
        </p:nvCxnSpPr>
        <p:spPr>
          <a:xfrm flipV="1">
            <a:off x="460010" y="1548384"/>
            <a:ext cx="11424973" cy="57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64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1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0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8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5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883BC-5C02-4F1C-956D-749985DFD583}" type="datetimeFigureOut">
              <a:rPr lang="hu-HU" smtClean="0"/>
              <a:t>2022. 10. 04.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04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OS" TargetMode="External"/><Relationship Id="rId2" Type="http://schemas.openxmlformats.org/officeDocument/2006/relationships/hyperlink" Target="https://en.wikipedia.org/wiki/Classic_Mac_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.wikipedia.org/wiki/MacOS" TargetMode="External"/><Relationship Id="rId4" Type="http://schemas.openxmlformats.org/officeDocument/2006/relationships/hyperlink" Target="https://hu.wikipedia.org/wiki/Classic_Mac_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3528147"/>
            <a:ext cx="9144000" cy="2387600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macOS</a:t>
            </a:r>
            <a:r>
              <a:rPr lang="hu-HU" dirty="0"/>
              <a:t> rövid történelme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5915747"/>
            <a:ext cx="3726873" cy="348802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Készítette: </a:t>
            </a:r>
            <a:r>
              <a:rPr lang="hu-HU" dirty="0" err="1">
                <a:solidFill>
                  <a:schemeClr val="bg1"/>
                </a:solidFill>
              </a:rPr>
              <a:t>Krizsák</a:t>
            </a:r>
            <a:r>
              <a:rPr lang="hu-HU" dirty="0">
                <a:solidFill>
                  <a:schemeClr val="bg1"/>
                </a:solidFill>
              </a:rPr>
              <a:t> Kornél 10.A</a:t>
            </a:r>
          </a:p>
        </p:txBody>
      </p:sp>
    </p:spTree>
    <p:extLst>
      <p:ext uri="{BB962C8B-B14F-4D97-AF65-F5344CB8AC3E}">
        <p14:creationId xmlns:p14="http://schemas.microsoft.com/office/powerpoint/2010/main" val="377878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90460C-B5BF-C29A-885B-8C0F9BB39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6957"/>
            <a:ext cx="8825658" cy="2677648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46899B-EBA4-6C66-43FE-2586C1ADA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Krizsák Kornél 10.a</a:t>
            </a:r>
          </a:p>
        </p:txBody>
      </p:sp>
    </p:spTree>
    <p:extLst>
      <p:ext uri="{BB962C8B-B14F-4D97-AF65-F5344CB8AC3E}">
        <p14:creationId xmlns:p14="http://schemas.microsoft.com/office/powerpoint/2010/main" val="128035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u-HU" dirty="0"/>
              <a:t>Az alapok</a:t>
            </a:r>
          </a:p>
          <a:p>
            <a:pPr>
              <a:buClr>
                <a:schemeClr val="bg1"/>
              </a:buClr>
            </a:pPr>
            <a:r>
              <a:rPr lang="hu-HU" dirty="0"/>
              <a:t>A fejlesztés kezdete</a:t>
            </a:r>
          </a:p>
          <a:p>
            <a:pPr>
              <a:buClr>
                <a:schemeClr val="bg1"/>
              </a:buClr>
            </a:pPr>
            <a:r>
              <a:rPr lang="hu-HU" dirty="0"/>
              <a:t>Korai verziók</a:t>
            </a:r>
          </a:p>
          <a:p>
            <a:pPr>
              <a:buClr>
                <a:schemeClr val="bg1"/>
              </a:buClr>
            </a:pPr>
            <a:r>
              <a:rPr lang="hu-HU" dirty="0"/>
              <a:t>Mac OS X</a:t>
            </a:r>
          </a:p>
          <a:p>
            <a:pPr>
              <a:buClr>
                <a:schemeClr val="bg1"/>
              </a:buClr>
            </a:pPr>
            <a:r>
              <a:rPr lang="hu-HU" dirty="0"/>
              <a:t>Mac OS X nagyobb verziói</a:t>
            </a:r>
          </a:p>
          <a:p>
            <a:pPr>
              <a:buClr>
                <a:schemeClr val="bg1"/>
              </a:buClr>
            </a:pPr>
            <a:r>
              <a:rPr lang="hu-HU" dirty="0"/>
              <a:t>Mac OS X utáni idők</a:t>
            </a:r>
          </a:p>
          <a:p>
            <a:pPr>
              <a:buClr>
                <a:schemeClr val="bg1"/>
              </a:buClr>
            </a:pPr>
            <a:r>
              <a:rPr lang="hu-HU" dirty="0"/>
              <a:t>Források</a:t>
            </a:r>
          </a:p>
        </p:txBody>
      </p:sp>
    </p:spTree>
    <p:extLst>
      <p:ext uri="{BB962C8B-B14F-4D97-AF65-F5344CB8AC3E}">
        <p14:creationId xmlns:p14="http://schemas.microsoft.com/office/powerpoint/2010/main" val="205375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alapok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Apple</a:t>
            </a:r>
          </a:p>
          <a:p>
            <a:r>
              <a:rPr lang="hu-HU" dirty="0"/>
              <a:t>Grafikus UI</a:t>
            </a:r>
          </a:p>
          <a:p>
            <a:r>
              <a:rPr lang="hu-HU" dirty="0"/>
              <a:t>Első sikeres</a:t>
            </a:r>
          </a:p>
          <a:p>
            <a:r>
              <a:rPr lang="hu-HU" dirty="0"/>
              <a:t>Macintosh, UNIX</a:t>
            </a:r>
          </a:p>
          <a:p>
            <a:r>
              <a:rPr lang="hu-HU" dirty="0"/>
              <a:t>„Védett” (</a:t>
            </a:r>
            <a:r>
              <a:rPr lang="hu-HU" dirty="0" err="1"/>
              <a:t>Proprietary</a:t>
            </a:r>
            <a:r>
              <a:rPr lang="hu-HU" dirty="0"/>
              <a:t>) forrású</a:t>
            </a:r>
          </a:p>
          <a:p>
            <a:pPr lvl="1"/>
            <a:r>
              <a:rPr lang="hu-HU" dirty="0"/>
              <a:t>Open-</a:t>
            </a:r>
            <a:r>
              <a:rPr lang="hu-HU" dirty="0" err="1"/>
              <a:t>source</a:t>
            </a:r>
            <a:r>
              <a:rPr lang="hu-HU" dirty="0"/>
              <a:t> részekkel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1" t="7796" r="30042" b="7443"/>
          <a:stretch/>
        </p:blipFill>
        <p:spPr>
          <a:xfrm>
            <a:off x="8490855" y="1888175"/>
            <a:ext cx="3289465" cy="4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fejlesztés kezdete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1978. második fele – </a:t>
            </a:r>
            <a:r>
              <a:rPr lang="hu-HU" dirty="0" err="1"/>
              <a:t>Jef</a:t>
            </a:r>
            <a:r>
              <a:rPr lang="hu-HU" dirty="0"/>
              <a:t> </a:t>
            </a:r>
            <a:r>
              <a:rPr lang="hu-HU" dirty="0" err="1"/>
              <a:t>Raskin</a:t>
            </a:r>
            <a:endParaRPr lang="hu-HU" dirty="0"/>
          </a:p>
          <a:p>
            <a:r>
              <a:rPr lang="hu-HU" dirty="0"/>
              <a:t>Macintosh projekt</a:t>
            </a:r>
          </a:p>
          <a:p>
            <a:pPr lvl="1"/>
            <a:r>
              <a:rPr lang="hu-HU" dirty="0"/>
              <a:t>Apple Lisa csapat</a:t>
            </a:r>
          </a:p>
          <a:p>
            <a:r>
              <a:rPr lang="hu-HU" dirty="0"/>
              <a:t>1981. január – Steve </a:t>
            </a:r>
            <a:r>
              <a:rPr lang="hu-HU" dirty="0" err="1"/>
              <a:t>Jobs</a:t>
            </a:r>
            <a:endParaRPr lang="hu-HU" dirty="0"/>
          </a:p>
          <a:p>
            <a:pPr lvl="1"/>
            <a:r>
              <a:rPr lang="hu-HU" dirty="0"/>
              <a:t>Apple Macintosh csapat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2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Korai verziók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" y="1858961"/>
            <a:ext cx="6886116" cy="4599710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46" y="1858961"/>
            <a:ext cx="6132946" cy="459971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82" y="1740158"/>
            <a:ext cx="6046644" cy="48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4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OS X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2001. március 24.</a:t>
            </a:r>
          </a:p>
          <a:p>
            <a:r>
              <a:rPr lang="hu-HU" dirty="0"/>
              <a:t>2. leghasználtabb OS</a:t>
            </a:r>
          </a:p>
          <a:p>
            <a:r>
              <a:rPr lang="hu-HU" dirty="0"/>
              <a:t>„</a:t>
            </a:r>
            <a:r>
              <a:rPr lang="hu-HU" dirty="0" err="1"/>
              <a:t>Rhapsody</a:t>
            </a:r>
            <a:r>
              <a:rPr lang="hu-HU" dirty="0"/>
              <a:t>”</a:t>
            </a:r>
          </a:p>
          <a:p>
            <a:r>
              <a:rPr lang="hu-HU" dirty="0"/>
              <a:t>1999 – Steve </a:t>
            </a:r>
            <a:r>
              <a:rPr lang="hu-HU" dirty="0" err="1"/>
              <a:t>Jobs</a:t>
            </a:r>
            <a:r>
              <a:rPr lang="hu-HU" dirty="0"/>
              <a:t> visszatér</a:t>
            </a:r>
          </a:p>
          <a:p>
            <a:r>
              <a:rPr lang="hu-HU" dirty="0"/>
              <a:t>Támogatás megszűnt</a:t>
            </a:r>
          </a:p>
          <a:p>
            <a:r>
              <a:rPr lang="hu-HU" dirty="0"/>
              <a:t>G3 iBook – 2013-mas Mac Pro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32" y="1925237"/>
            <a:ext cx="3854650" cy="38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OS X nagyobb verziói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10.5 – Leopard</a:t>
            </a:r>
          </a:p>
          <a:p>
            <a:r>
              <a:rPr lang="hu-HU" dirty="0"/>
              <a:t>10.10 – Yosemite</a:t>
            </a:r>
          </a:p>
          <a:p>
            <a:r>
              <a:rPr lang="hu-HU" dirty="0"/>
              <a:t>10.11 – El </a:t>
            </a:r>
            <a:r>
              <a:rPr lang="hu-HU" dirty="0" err="1"/>
              <a:t>Capitan</a:t>
            </a:r>
            <a:endParaRPr lang="hu-HU" dirty="0"/>
          </a:p>
          <a:p>
            <a:r>
              <a:rPr lang="hu-HU" dirty="0"/>
              <a:t>10.12 – Sierra</a:t>
            </a:r>
          </a:p>
          <a:p>
            <a:r>
              <a:rPr lang="hu-HU" dirty="0"/>
              <a:t>10.14 – </a:t>
            </a:r>
            <a:r>
              <a:rPr lang="hu-HU" dirty="0" err="1"/>
              <a:t>Mojave</a:t>
            </a:r>
            <a:endParaRPr lang="hu-HU" dirty="0"/>
          </a:p>
          <a:p>
            <a:r>
              <a:rPr lang="hu-HU" dirty="0"/>
              <a:t>10.15 - </a:t>
            </a:r>
            <a:r>
              <a:rPr lang="hu-HU" dirty="0" err="1"/>
              <a:t>Catalina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360F9B3-E436-C2BE-3F4C-3AF243ABE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10" y="3777361"/>
            <a:ext cx="1882593" cy="188259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47BCD1C-E31D-339C-46C1-C297E591A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0495" y="4531917"/>
            <a:ext cx="2256075" cy="22560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B199DCC-ECB2-B7D0-7A5F-4A90EF2D33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7" y="1694675"/>
            <a:ext cx="1796753" cy="1796753"/>
          </a:xfrm>
          <a:prstGeom prst="rect">
            <a:avLst/>
          </a:prstGeom>
        </p:spPr>
      </p:pic>
      <p:pic>
        <p:nvPicPr>
          <p:cNvPr id="13" name="Kép 12" descr="A képen tükör, tükröződés, kerek, néz látható&#10;&#10;Automatikusan generált leírás">
            <a:extLst>
              <a:ext uri="{FF2B5EF4-FFF2-40B4-BE49-F238E27FC236}">
                <a16:creationId xmlns:a16="http://schemas.microsoft.com/office/drawing/2014/main" id="{AAE227DA-287D-B6D8-475D-E0CA5B40C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77" y="2621615"/>
            <a:ext cx="1882593" cy="18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7FB984-889E-8743-6B8F-63DFD4A9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OS X utáni idők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D09C67-617A-04AC-7A92-A4C268F5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2016 – OS X Sierra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macOS</a:t>
            </a:r>
            <a:r>
              <a:rPr lang="hu-HU" dirty="0">
                <a:sym typeface="Wingdings" panose="05000000000000000000" pitchFamily="2" charset="2"/>
              </a:rPr>
              <a:t> 10.12 Sierra</a:t>
            </a:r>
          </a:p>
          <a:p>
            <a:r>
              <a:rPr lang="hu-HU" dirty="0">
                <a:sym typeface="Wingdings" panose="05000000000000000000" pitchFamily="2" charset="2"/>
              </a:rPr>
              <a:t>2019 – </a:t>
            </a:r>
            <a:r>
              <a:rPr lang="hu-HU" dirty="0" err="1">
                <a:sym typeface="Wingdings" panose="05000000000000000000" pitchFamily="2" charset="2"/>
              </a:rPr>
              <a:t>macOS</a:t>
            </a:r>
            <a:r>
              <a:rPr lang="hu-HU" dirty="0">
                <a:sym typeface="Wingdings" panose="05000000000000000000" pitchFamily="2" charset="2"/>
              </a:rPr>
              <a:t> 10.15 </a:t>
            </a:r>
            <a:r>
              <a:rPr lang="hu-HU" dirty="0" err="1">
                <a:sym typeface="Wingdings" panose="05000000000000000000" pitchFamily="2" charset="2"/>
              </a:rPr>
              <a:t>Catalina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2020 – </a:t>
            </a:r>
            <a:r>
              <a:rPr lang="hu-HU" dirty="0" err="1">
                <a:sym typeface="Wingdings" panose="05000000000000000000" pitchFamily="2" charset="2"/>
              </a:rPr>
              <a:t>macOS</a:t>
            </a:r>
            <a:r>
              <a:rPr lang="hu-HU" dirty="0">
                <a:sym typeface="Wingdings" panose="05000000000000000000" pitchFamily="2" charset="2"/>
              </a:rPr>
              <a:t> 11 Big </a:t>
            </a:r>
            <a:r>
              <a:rPr lang="hu-HU" dirty="0" err="1">
                <a:sym typeface="Wingdings" panose="05000000000000000000" pitchFamily="2" charset="2"/>
              </a:rPr>
              <a:t>Sur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Mac OS X névjelzés leváltása</a:t>
            </a:r>
          </a:p>
          <a:p>
            <a:r>
              <a:rPr lang="hu-HU" dirty="0">
                <a:sym typeface="Wingdings" panose="05000000000000000000" pitchFamily="2" charset="2"/>
              </a:rPr>
              <a:t>Új verziószámok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866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B482EA-E591-D921-AC74-02BAE846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BB617C-ADCC-E2FE-9ABE-1D59E826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Elsődleges források:</a:t>
            </a:r>
          </a:p>
          <a:p>
            <a:pPr marL="0" indent="0">
              <a:buNone/>
            </a:pPr>
            <a:r>
              <a:rPr lang="hu-HU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https://en.wikipedia.org/wiki/Classic_Mac_OS</a:t>
            </a:r>
            <a:endParaRPr lang="hu-HU" sz="2000" dirty="0"/>
          </a:p>
          <a:p>
            <a:pPr marL="0" indent="0">
              <a:buNone/>
            </a:pPr>
            <a:r>
              <a:rPr lang="hu-H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https://en.wikipedia.org/wiki/MacOS</a:t>
            </a:r>
            <a:endParaRPr lang="hu-HU" sz="2000" dirty="0"/>
          </a:p>
          <a:p>
            <a:pPr>
              <a:buFontTx/>
              <a:buChar char="-"/>
            </a:pPr>
            <a:r>
              <a:rPr lang="hu-HU" sz="2000" dirty="0"/>
              <a:t>Angolról fordítva</a:t>
            </a:r>
          </a:p>
          <a:p>
            <a:pPr>
              <a:buFontTx/>
              <a:buChar char="-"/>
            </a:pPr>
            <a:r>
              <a:rPr lang="hu-HU" sz="2000" dirty="0"/>
              <a:t>OS Történelem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hu-HU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Másodlagos források:</a:t>
            </a:r>
          </a:p>
          <a:p>
            <a:pPr marL="0" marR="0" lvl="0" indent="0" fontAlgn="auto">
              <a:lnSpc>
                <a:spcPct val="100000"/>
              </a:lnSpc>
              <a:buNone/>
              <a:tabLst/>
              <a:defRPr/>
            </a:pPr>
            <a:r>
              <a:rPr lang="hu-H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https://hu.wikipedia.org/wiki/Classic_Mac_OS</a:t>
            </a:r>
            <a:endParaRPr lang="hu-HU" sz="2000" dirty="0"/>
          </a:p>
          <a:p>
            <a:pPr marL="0" marR="0" lvl="0" indent="0" fontAlgn="auto">
              <a:lnSpc>
                <a:spcPct val="100000"/>
              </a:lnSpc>
              <a:buNone/>
              <a:tabLst/>
              <a:defRPr/>
            </a:pPr>
            <a:r>
              <a:rPr lang="hu-HU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https://hu.wikipedia.org/wiki/MacOS</a:t>
            </a:r>
            <a:endParaRPr lang="hu-HU" sz="2000" dirty="0"/>
          </a:p>
          <a:p>
            <a:pPr marR="0" lvl="0" fontAlgn="auto">
              <a:lnSpc>
                <a:spcPct val="100000"/>
              </a:lnSpc>
              <a:buFontTx/>
              <a:buChar char="-"/>
              <a:tabLst/>
              <a:defRPr/>
            </a:pPr>
            <a:r>
              <a:rPr lang="hu-HU" sz="2000" dirty="0"/>
              <a:t>Verziószámok és képek</a:t>
            </a:r>
          </a:p>
          <a:p>
            <a:pPr marL="0" marR="0" lvl="0" indent="0" fontAlgn="auto">
              <a:lnSpc>
                <a:spcPct val="100000"/>
              </a:lnSpc>
              <a:buNone/>
              <a:tabLst/>
              <a:defRPr/>
            </a:pPr>
            <a:endParaRPr lang="hu-HU" sz="2000" dirty="0"/>
          </a:p>
          <a:p>
            <a:pPr>
              <a:buFont typeface="Wingdings" panose="05000000000000000000" pitchFamily="2" charset="2"/>
              <a:buChar char="Ø"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8118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305</TotalTime>
  <Words>337</Words>
  <Application>Microsoft Office PowerPoint</Application>
  <PresentationFormat>Szélesvásznú</PresentationFormat>
  <Paragraphs>68</Paragraphs>
  <Slides>10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Tanácsterem</vt:lpstr>
      <vt:lpstr>A macOS rövid történelme</vt:lpstr>
      <vt:lpstr>Tartalom:</vt:lpstr>
      <vt:lpstr>Az alapok</vt:lpstr>
      <vt:lpstr>A fejlesztés kezdete</vt:lpstr>
      <vt:lpstr>Korai verziók</vt:lpstr>
      <vt:lpstr>Mac OS X</vt:lpstr>
      <vt:lpstr>Mac OS X nagyobb verziói</vt:lpstr>
      <vt:lpstr>Mac OS X utáni idők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macOS történelme</dc:title>
  <dc:creator>Krizsák Kornél Károly</dc:creator>
  <cp:lastModifiedBy>Krizsák Kornél Károly</cp:lastModifiedBy>
  <cp:revision>18</cp:revision>
  <dcterms:created xsi:type="dcterms:W3CDTF">2022-09-14T06:21:36Z</dcterms:created>
  <dcterms:modified xsi:type="dcterms:W3CDTF">2022-10-04T13:28:42Z</dcterms:modified>
</cp:coreProperties>
</file>