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161" autoAdjust="0"/>
  </p:normalViewPr>
  <p:slideViewPr>
    <p:cSldViewPr snapToGrid="0">
      <p:cViewPr varScale="1">
        <p:scale>
          <a:sx n="75" d="100"/>
          <a:sy n="75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43A-4A65-4A5C-8849-F3BF1126D411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152D3-58DC-4B2C-890B-F0F9ED2941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0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04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Fun</a:t>
            </a:r>
            <a:r>
              <a:rPr lang="hu-HU" dirty="0" smtClean="0"/>
              <a:t> </a:t>
            </a:r>
            <a:r>
              <a:rPr lang="hu-HU" dirty="0" err="1" smtClean="0"/>
              <a:t>fact</a:t>
            </a:r>
            <a:r>
              <a:rPr lang="hu-HU" dirty="0" smtClean="0"/>
              <a:t>:</a:t>
            </a:r>
            <a:r>
              <a:rPr lang="hu-HU" baseline="0" dirty="0" smtClean="0"/>
              <a:t> - Első sikeres: Előtte volt több kisebb rendszer is : Lisa OS, Amiga OS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4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u-HU" dirty="0" smtClean="0"/>
              <a:t>kép:</a:t>
            </a:r>
            <a:r>
              <a:rPr lang="hu-HU" baseline="0" dirty="0" smtClean="0"/>
              <a:t> Első </a:t>
            </a:r>
            <a:r>
              <a:rPr lang="hu-HU" baseline="0" dirty="0" err="1" smtClean="0"/>
              <a:t>macOS</a:t>
            </a:r>
            <a:r>
              <a:rPr lang="hu-HU" baseline="0" dirty="0" smtClean="0"/>
              <a:t> (Mac System Software) – 1984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Kép: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2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Kódneve volt </a:t>
            </a:r>
            <a:r>
              <a:rPr lang="hu-HU" dirty="0" err="1" smtClean="0"/>
              <a:t>Rhapsody</a:t>
            </a:r>
            <a:r>
              <a:rPr lang="hu-HU" dirty="0" smtClean="0"/>
              <a:t> majd átnevezték végleges</a:t>
            </a:r>
            <a:r>
              <a:rPr lang="hu-HU" baseline="0" dirty="0" smtClean="0"/>
              <a:t> nevére</a:t>
            </a:r>
          </a:p>
          <a:p>
            <a:r>
              <a:rPr lang="hu-HU" baseline="0" dirty="0" smtClean="0"/>
              <a:t>Steve </a:t>
            </a:r>
            <a:r>
              <a:rPr lang="hu-HU" baseline="0" dirty="0" err="1" smtClean="0"/>
              <a:t>Jobs</a:t>
            </a:r>
            <a:r>
              <a:rPr lang="hu-HU" baseline="0" dirty="0" smtClean="0"/>
              <a:t> visszatérése utáni első projektje, mivel ő virágoztatta fel a Classic Mac OS-t is</a:t>
            </a:r>
          </a:p>
          <a:p>
            <a:r>
              <a:rPr lang="hu-HU" dirty="0" smtClean="0"/>
              <a:t>Támogatás</a:t>
            </a:r>
            <a:r>
              <a:rPr lang="hu-HU" baseline="0" dirty="0" smtClean="0"/>
              <a:t> megszűnt, mivel a </a:t>
            </a:r>
            <a:r>
              <a:rPr lang="hu-HU" baseline="0" dirty="0" err="1" smtClean="0"/>
              <a:t>MacOS</a:t>
            </a:r>
            <a:r>
              <a:rPr lang="hu-HU" baseline="0" dirty="0" smtClean="0"/>
              <a:t> Big </a:t>
            </a:r>
            <a:r>
              <a:rPr lang="hu-HU" baseline="0" dirty="0" err="1" smtClean="0"/>
              <a:t>Sur</a:t>
            </a:r>
            <a:r>
              <a:rPr lang="hu-HU" baseline="0" dirty="0" smtClean="0"/>
              <a:t> (11) megjelenésével verziószám váltás történt, így többet már nem Mac OS X, hanem csak </a:t>
            </a:r>
            <a:r>
              <a:rPr lang="hu-HU" baseline="0" dirty="0" err="1" smtClean="0"/>
              <a:t>macOS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50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18932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0" y="59965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7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98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1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89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6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24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1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6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69" r="133" b="-69"/>
          <a:stretch/>
        </p:blipFill>
        <p:spPr>
          <a:xfrm>
            <a:off x="0" y="0"/>
            <a:ext cx="12247418" cy="6954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410523"/>
            <a:ext cx="11424973" cy="114118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8" y="1551708"/>
            <a:ext cx="11424973" cy="4959928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5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35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35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35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35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cxnSp>
        <p:nvCxnSpPr>
          <p:cNvPr id="5" name="Egyenes összekötő 4"/>
          <p:cNvCxnSpPr/>
          <p:nvPr userDrawn="1"/>
        </p:nvCxnSpPr>
        <p:spPr>
          <a:xfrm flipV="1">
            <a:off x="460010" y="1548384"/>
            <a:ext cx="11424973" cy="5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6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1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0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8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5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883BC-5C02-4F1C-956D-749985DFD58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4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3528147"/>
            <a:ext cx="9144000" cy="23876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macOS</a:t>
            </a:r>
            <a:r>
              <a:rPr lang="hu-HU" dirty="0" smtClean="0"/>
              <a:t> rövid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5915747"/>
            <a:ext cx="3726873" cy="348802"/>
          </a:xfrm>
        </p:spPr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Készítette: </a:t>
            </a:r>
            <a:r>
              <a:rPr lang="hu-HU" dirty="0" err="1" smtClean="0">
                <a:solidFill>
                  <a:schemeClr val="bg1"/>
                </a:solidFill>
              </a:rPr>
              <a:t>Krizsák</a:t>
            </a:r>
            <a:r>
              <a:rPr lang="hu-HU" dirty="0" smtClean="0">
                <a:solidFill>
                  <a:schemeClr val="bg1"/>
                </a:solidFill>
              </a:rPr>
              <a:t> Kornél 10.A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u-HU" dirty="0" smtClean="0"/>
              <a:t>Az alapok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A fejlesztés kezdete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Korai verziók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Mac OS </a:t>
            </a:r>
            <a:r>
              <a:rPr lang="hu-HU" dirty="0" smtClean="0"/>
              <a:t>X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Mac OS X nagyobb verziói</a:t>
            </a:r>
            <a:endParaRPr lang="hu-HU" dirty="0"/>
          </a:p>
          <a:p>
            <a:pPr>
              <a:buClr>
                <a:schemeClr val="bg1"/>
              </a:buClr>
            </a:pPr>
            <a:r>
              <a:rPr lang="hu-HU" dirty="0" err="1" smtClean="0"/>
              <a:t>macOS</a:t>
            </a:r>
            <a:r>
              <a:rPr lang="hu-HU" dirty="0" smtClean="0"/>
              <a:t> </a:t>
            </a:r>
            <a:r>
              <a:rPr lang="hu-HU" dirty="0" smtClean="0"/>
              <a:t>11+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7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alapok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Apple</a:t>
            </a:r>
          </a:p>
          <a:p>
            <a:r>
              <a:rPr lang="hu-HU" dirty="0" smtClean="0"/>
              <a:t>Grafikus UI</a:t>
            </a:r>
          </a:p>
          <a:p>
            <a:r>
              <a:rPr lang="hu-HU" dirty="0" smtClean="0"/>
              <a:t>Első sikeres</a:t>
            </a:r>
          </a:p>
          <a:p>
            <a:r>
              <a:rPr lang="hu-HU" dirty="0" smtClean="0"/>
              <a:t>Macintosh, UNIX</a:t>
            </a:r>
          </a:p>
          <a:p>
            <a:r>
              <a:rPr lang="hu-HU" dirty="0" smtClean="0"/>
              <a:t>„Védett” (</a:t>
            </a:r>
            <a:r>
              <a:rPr lang="hu-HU" dirty="0" err="1" smtClean="0"/>
              <a:t>Proprietary</a:t>
            </a:r>
            <a:r>
              <a:rPr lang="hu-HU" dirty="0" smtClean="0"/>
              <a:t>) forrású</a:t>
            </a:r>
          </a:p>
          <a:p>
            <a:pPr lvl="1"/>
            <a:r>
              <a:rPr lang="hu-HU" dirty="0" smtClean="0"/>
              <a:t>Open-</a:t>
            </a:r>
            <a:r>
              <a:rPr lang="hu-HU" dirty="0" err="1" smtClean="0"/>
              <a:t>source</a:t>
            </a:r>
            <a:r>
              <a:rPr lang="hu-HU" dirty="0" smtClean="0"/>
              <a:t> részekkel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1" t="7796" r="30042" b="7443"/>
          <a:stretch/>
        </p:blipFill>
        <p:spPr>
          <a:xfrm>
            <a:off x="8490855" y="1888175"/>
            <a:ext cx="3289465" cy="4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fejlesztés kezdete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1978. második fele – </a:t>
            </a:r>
            <a:r>
              <a:rPr lang="hu-HU" dirty="0" err="1" smtClean="0"/>
              <a:t>Jef</a:t>
            </a:r>
            <a:r>
              <a:rPr lang="hu-HU" dirty="0" smtClean="0"/>
              <a:t> </a:t>
            </a:r>
            <a:r>
              <a:rPr lang="hu-HU" dirty="0" err="1" smtClean="0"/>
              <a:t>Raskin</a:t>
            </a:r>
            <a:endParaRPr lang="hu-HU" dirty="0" smtClean="0"/>
          </a:p>
          <a:p>
            <a:r>
              <a:rPr lang="hu-HU" dirty="0" smtClean="0"/>
              <a:t>Macintosh projekt</a:t>
            </a:r>
          </a:p>
          <a:p>
            <a:pPr lvl="1"/>
            <a:r>
              <a:rPr lang="hu-HU" dirty="0" smtClean="0"/>
              <a:t>Apple Lisa csapat</a:t>
            </a:r>
          </a:p>
          <a:p>
            <a:r>
              <a:rPr lang="hu-HU" dirty="0" smtClean="0"/>
              <a:t>1981. január – Steve </a:t>
            </a:r>
            <a:r>
              <a:rPr lang="hu-HU" dirty="0" err="1" smtClean="0"/>
              <a:t>Jobs</a:t>
            </a:r>
            <a:endParaRPr lang="hu-HU" dirty="0" smtClean="0"/>
          </a:p>
          <a:p>
            <a:pPr lvl="1"/>
            <a:r>
              <a:rPr lang="hu-HU" dirty="0" smtClean="0"/>
              <a:t>Apple Macintosh csapat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2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Korai verziók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" y="1858961"/>
            <a:ext cx="6886116" cy="4599710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46" y="1858961"/>
            <a:ext cx="6132946" cy="459971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82" y="1740158"/>
            <a:ext cx="6046644" cy="48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Mac OS 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2001. március 24.</a:t>
            </a:r>
          </a:p>
          <a:p>
            <a:r>
              <a:rPr lang="hu-HU" dirty="0" smtClean="0"/>
              <a:t>2. leghasználtabb OS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Rhapsody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1999 – Steve </a:t>
            </a:r>
            <a:r>
              <a:rPr lang="hu-HU" dirty="0" err="1" smtClean="0"/>
              <a:t>Jobs</a:t>
            </a:r>
            <a:r>
              <a:rPr lang="hu-HU" dirty="0" smtClean="0"/>
              <a:t> visszatér</a:t>
            </a:r>
          </a:p>
          <a:p>
            <a:r>
              <a:rPr lang="hu-HU" dirty="0" smtClean="0"/>
              <a:t>Támogatás megszűnt</a:t>
            </a:r>
          </a:p>
          <a:p>
            <a:r>
              <a:rPr lang="hu-HU" dirty="0" smtClean="0"/>
              <a:t>G3 iBook – 2013-mas Mac Pro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41" y="2104347"/>
            <a:ext cx="3854650" cy="38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Mac OS X nagyobb verziói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10.5 – Leopard</a:t>
            </a:r>
          </a:p>
          <a:p>
            <a:r>
              <a:rPr lang="hu-HU" dirty="0" smtClean="0"/>
              <a:t>10.10 – Yosemite</a:t>
            </a:r>
          </a:p>
          <a:p>
            <a:r>
              <a:rPr lang="hu-HU" dirty="0" smtClean="0"/>
              <a:t>10.11 – El </a:t>
            </a:r>
            <a:r>
              <a:rPr lang="hu-HU" dirty="0" err="1" smtClean="0"/>
              <a:t>Capitan</a:t>
            </a:r>
            <a:endParaRPr lang="hu-HU" dirty="0" smtClean="0"/>
          </a:p>
          <a:p>
            <a:r>
              <a:rPr lang="hu-HU" dirty="0" smtClean="0"/>
              <a:t>10.12 – Sierra</a:t>
            </a:r>
          </a:p>
          <a:p>
            <a:r>
              <a:rPr lang="hu-HU" dirty="0" smtClean="0"/>
              <a:t>10.14 – </a:t>
            </a:r>
            <a:r>
              <a:rPr lang="hu-HU" dirty="0" err="1" smtClean="0"/>
              <a:t>Mojave</a:t>
            </a:r>
            <a:endParaRPr lang="hu-HU" dirty="0" smtClean="0"/>
          </a:p>
          <a:p>
            <a:r>
              <a:rPr lang="hu-HU" dirty="0" smtClean="0"/>
              <a:t>10.15 - </a:t>
            </a:r>
            <a:r>
              <a:rPr lang="hu-HU" dirty="0" err="1" smtClean="0"/>
              <a:t>Catalina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7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105</TotalTime>
  <Words>212</Words>
  <Application>Microsoft Office PowerPoint</Application>
  <PresentationFormat>Szélesvásznú</PresentationFormat>
  <Paragraphs>47</Paragraphs>
  <Slides>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Tanácsterem</vt:lpstr>
      <vt:lpstr>A macOS rövid történelme</vt:lpstr>
      <vt:lpstr>Tartalom:</vt:lpstr>
      <vt:lpstr>Az alapok</vt:lpstr>
      <vt:lpstr>A fejlesztés kezdete</vt:lpstr>
      <vt:lpstr>Korai verziók</vt:lpstr>
      <vt:lpstr>Mac OS X</vt:lpstr>
      <vt:lpstr>Mac OS X nagyobb verziói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macOS történelme</dc:title>
  <dc:creator>Krizsák Kornél Károly</dc:creator>
  <cp:lastModifiedBy>Krizsák Kornél Károly</cp:lastModifiedBy>
  <cp:revision>18</cp:revision>
  <dcterms:created xsi:type="dcterms:W3CDTF">2022-09-14T06:21:36Z</dcterms:created>
  <dcterms:modified xsi:type="dcterms:W3CDTF">2022-09-21T06:40:01Z</dcterms:modified>
</cp:coreProperties>
</file>