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18932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0" y="59965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7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98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13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89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61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24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51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6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69" r="133" b="-69"/>
          <a:stretch/>
        </p:blipFill>
        <p:spPr>
          <a:xfrm>
            <a:off x="0" y="0"/>
            <a:ext cx="12247418" cy="6954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54" y="410523"/>
            <a:ext cx="11424973" cy="114118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54" y="1551708"/>
            <a:ext cx="11424973" cy="4959928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 sz="2500">
                <a:solidFill>
                  <a:schemeClr val="bg1"/>
                </a:solidFill>
              </a:defRPr>
            </a:lvl3pPr>
            <a:lvl4pPr>
              <a:defRPr sz="2500">
                <a:solidFill>
                  <a:schemeClr val="bg1"/>
                </a:solidFill>
              </a:defRPr>
            </a:lvl4pPr>
            <a:lvl5pPr>
              <a:defRPr sz="25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64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1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0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8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5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883BC-5C02-4F1C-956D-749985DFD58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04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3528147"/>
            <a:ext cx="9144000" cy="238760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macOS</a:t>
            </a:r>
            <a:r>
              <a:rPr lang="hu-HU" dirty="0" smtClean="0"/>
              <a:t> 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5915747"/>
            <a:ext cx="3726873" cy="348802"/>
          </a:xfrm>
        </p:spPr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Készítette: </a:t>
            </a:r>
            <a:r>
              <a:rPr lang="hu-HU" dirty="0" err="1" smtClean="0">
                <a:solidFill>
                  <a:schemeClr val="bg1"/>
                </a:solidFill>
              </a:rPr>
              <a:t>Krizsák</a:t>
            </a:r>
            <a:r>
              <a:rPr lang="hu-HU" dirty="0" smtClean="0">
                <a:solidFill>
                  <a:schemeClr val="bg1"/>
                </a:solidFill>
              </a:rPr>
              <a:t> Kornél 10.A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fejlesztőcég</a:t>
            </a:r>
          </a:p>
          <a:p>
            <a:r>
              <a:rPr lang="hu-HU" dirty="0" smtClean="0"/>
              <a:t>Előtörténet</a:t>
            </a:r>
          </a:p>
          <a:p>
            <a:r>
              <a:rPr lang="hu-HU" dirty="0" smtClean="0"/>
              <a:t>A fejlesztés kezdete</a:t>
            </a:r>
          </a:p>
          <a:p>
            <a:r>
              <a:rPr lang="hu-HU" dirty="0" smtClean="0"/>
              <a:t>Korai verziók</a:t>
            </a:r>
          </a:p>
          <a:p>
            <a:r>
              <a:rPr lang="hu-HU" dirty="0" smtClean="0"/>
              <a:t>Mac OS X</a:t>
            </a:r>
          </a:p>
          <a:p>
            <a:r>
              <a:rPr lang="hu-HU" dirty="0" err="1" smtClean="0"/>
              <a:t>macOS</a:t>
            </a:r>
            <a:r>
              <a:rPr lang="hu-HU" dirty="0" smtClean="0"/>
              <a:t> 11+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3750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19</TotalTime>
  <Words>24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Tanácsterem</vt:lpstr>
      <vt:lpstr>A macOS történelme</vt:lpstr>
      <vt:lpstr>Tartalom: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macOS történelme</dc:title>
  <dc:creator>Krizsák Kornél Károly</dc:creator>
  <cp:lastModifiedBy>Krizsák Kornél Károly</cp:lastModifiedBy>
  <cp:revision>5</cp:revision>
  <dcterms:created xsi:type="dcterms:W3CDTF">2022-09-14T06:21:36Z</dcterms:created>
  <dcterms:modified xsi:type="dcterms:W3CDTF">2022-09-14T06:41:21Z</dcterms:modified>
</cp:coreProperties>
</file>