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89161" autoAdjust="0"/>
  </p:normalViewPr>
  <p:slideViewPr>
    <p:cSldViewPr snapToGrid="0">
      <p:cViewPr varScale="1">
        <p:scale>
          <a:sx n="79" d="100"/>
          <a:sy n="79" d="100"/>
        </p:scale>
        <p:origin x="18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1743A-4A65-4A5C-8849-F3BF1126D411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152D3-58DC-4B2C-890B-F0F9ED2941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901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152D3-58DC-4B2C-890B-F0F9ED2941BC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7048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Fun</a:t>
            </a:r>
            <a:r>
              <a:rPr lang="hu-HU" dirty="0" smtClean="0"/>
              <a:t> </a:t>
            </a:r>
            <a:r>
              <a:rPr lang="hu-HU" dirty="0" err="1" smtClean="0"/>
              <a:t>fact</a:t>
            </a:r>
            <a:r>
              <a:rPr lang="hu-HU" dirty="0" smtClean="0"/>
              <a:t>:</a:t>
            </a:r>
            <a:r>
              <a:rPr lang="hu-HU" baseline="0" dirty="0" smtClean="0"/>
              <a:t> - Első sikeres: Előtte volt több kisebb rendszer is : Lisa OS, Amiga OS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152D3-58DC-4B2C-890B-F0F9ED2941BC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894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Kép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8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18932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0" y="59965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3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072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1983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4136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8897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2616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7247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BC883BC-5C02-4F1C-956D-749985DFD583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9516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BC883BC-5C02-4F1C-956D-749985DFD583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163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" t="69" r="133" b="-69"/>
          <a:stretch/>
        </p:blipFill>
        <p:spPr>
          <a:xfrm>
            <a:off x="0" y="0"/>
            <a:ext cx="12247418" cy="69549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18" y="410523"/>
            <a:ext cx="11424973" cy="1141185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8" y="1551708"/>
            <a:ext cx="11424973" cy="4959928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35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35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35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35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3500">
                <a:solidFill>
                  <a:schemeClr val="bg1"/>
                </a:solidFill>
              </a:defRPr>
            </a:lvl5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cxnSp>
        <p:nvCxnSpPr>
          <p:cNvPr id="5" name="Egyenes összekötő 4"/>
          <p:cNvCxnSpPr/>
          <p:nvPr userDrawn="1"/>
        </p:nvCxnSpPr>
        <p:spPr>
          <a:xfrm flipV="1">
            <a:off x="460010" y="1548384"/>
            <a:ext cx="11424973" cy="575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81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264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115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306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488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553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295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97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BC883BC-5C02-4F1C-956D-749985DFD583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304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0" y="3528147"/>
            <a:ext cx="9144000" cy="2387600"/>
          </a:xfrm>
        </p:spPr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macOS</a:t>
            </a:r>
            <a:r>
              <a:rPr lang="hu-HU" dirty="0" smtClean="0"/>
              <a:t> rövid történelme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5915747"/>
            <a:ext cx="3726873" cy="348802"/>
          </a:xfrm>
        </p:spPr>
        <p:txBody>
          <a:bodyPr>
            <a:normAutofit lnSpcReduction="10000"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Készítette: </a:t>
            </a:r>
            <a:r>
              <a:rPr lang="hu-HU" dirty="0" err="1" smtClean="0">
                <a:solidFill>
                  <a:schemeClr val="bg1"/>
                </a:solidFill>
              </a:rPr>
              <a:t>Krizsák</a:t>
            </a:r>
            <a:r>
              <a:rPr lang="hu-HU" dirty="0" smtClean="0">
                <a:solidFill>
                  <a:schemeClr val="bg1"/>
                </a:solidFill>
              </a:rPr>
              <a:t> Kornél 10.A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Tartalom: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hu-HU" dirty="0" smtClean="0"/>
              <a:t>Az alapok</a:t>
            </a:r>
          </a:p>
          <a:p>
            <a:pPr>
              <a:buClr>
                <a:schemeClr val="bg1"/>
              </a:buClr>
            </a:pPr>
            <a:r>
              <a:rPr lang="hu-HU" dirty="0" smtClean="0"/>
              <a:t>A fejlesztés kezdete</a:t>
            </a:r>
          </a:p>
          <a:p>
            <a:pPr>
              <a:buClr>
                <a:schemeClr val="bg1"/>
              </a:buClr>
            </a:pPr>
            <a:r>
              <a:rPr lang="hu-HU" dirty="0" smtClean="0"/>
              <a:t>Korai verziók</a:t>
            </a:r>
          </a:p>
          <a:p>
            <a:pPr>
              <a:buClr>
                <a:schemeClr val="bg1"/>
              </a:buClr>
            </a:pPr>
            <a:r>
              <a:rPr lang="hu-HU" dirty="0" smtClean="0"/>
              <a:t>Mac OS X</a:t>
            </a:r>
          </a:p>
          <a:p>
            <a:pPr>
              <a:buClr>
                <a:schemeClr val="bg1"/>
              </a:buClr>
            </a:pPr>
            <a:r>
              <a:rPr lang="hu-HU" dirty="0" err="1" smtClean="0"/>
              <a:t>macOS</a:t>
            </a:r>
            <a:r>
              <a:rPr lang="hu-HU" dirty="0" smtClean="0"/>
              <a:t> 11+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3750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alapok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Apple</a:t>
            </a:r>
          </a:p>
          <a:p>
            <a:r>
              <a:rPr lang="hu-HU" dirty="0" smtClean="0"/>
              <a:t>Grafikus UI</a:t>
            </a:r>
          </a:p>
          <a:p>
            <a:r>
              <a:rPr lang="hu-HU" dirty="0" smtClean="0"/>
              <a:t>Első sikeres</a:t>
            </a:r>
          </a:p>
          <a:p>
            <a:r>
              <a:rPr lang="hu-HU" dirty="0" smtClean="0"/>
              <a:t>Macintosh, UNIX</a:t>
            </a:r>
          </a:p>
          <a:p>
            <a:r>
              <a:rPr lang="hu-HU" dirty="0" smtClean="0"/>
              <a:t>„Védett” (</a:t>
            </a:r>
            <a:r>
              <a:rPr lang="hu-HU" dirty="0" err="1" smtClean="0"/>
              <a:t>Proprietary</a:t>
            </a:r>
            <a:r>
              <a:rPr lang="hu-HU" dirty="0" smtClean="0"/>
              <a:t>) forrású</a:t>
            </a:r>
          </a:p>
          <a:p>
            <a:pPr lvl="1"/>
            <a:r>
              <a:rPr lang="hu-HU" dirty="0" smtClean="0"/>
              <a:t>Open-</a:t>
            </a:r>
            <a:r>
              <a:rPr lang="hu-HU" dirty="0" err="1" smtClean="0"/>
              <a:t>source</a:t>
            </a:r>
            <a:r>
              <a:rPr lang="hu-HU" dirty="0" smtClean="0"/>
              <a:t> részekkel</a:t>
            </a:r>
          </a:p>
          <a:p>
            <a:endParaRPr lang="hu-HU" dirty="0" smtClean="0"/>
          </a:p>
          <a:p>
            <a:endParaRPr lang="hu-HU" dirty="0" smtClean="0"/>
          </a:p>
        </p:txBody>
      </p:sp>
      <p:sp>
        <p:nvSpPr>
          <p:cNvPr id="4" name="Szövegdoboz 3"/>
          <p:cNvSpPr txBox="1"/>
          <p:nvPr/>
        </p:nvSpPr>
        <p:spPr>
          <a:xfrm rot="2010555">
            <a:off x="6380955" y="3562313"/>
            <a:ext cx="570697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500" dirty="0" err="1" smtClean="0">
                <a:solidFill>
                  <a:schemeClr val="bg1"/>
                </a:solidFill>
              </a:rPr>
              <a:t>Insert</a:t>
            </a:r>
            <a:r>
              <a:rPr lang="hu-HU" sz="5500" dirty="0" smtClean="0">
                <a:solidFill>
                  <a:schemeClr val="bg1"/>
                </a:solidFill>
              </a:rPr>
              <a:t> </a:t>
            </a:r>
            <a:r>
              <a:rPr lang="hu-HU" sz="5500" dirty="0" err="1" smtClean="0">
                <a:solidFill>
                  <a:schemeClr val="bg1"/>
                </a:solidFill>
              </a:rPr>
              <a:t>logo</a:t>
            </a:r>
            <a:r>
              <a:rPr lang="hu-HU" sz="5500" dirty="0" smtClean="0">
                <a:solidFill>
                  <a:schemeClr val="bg1"/>
                </a:solidFill>
              </a:rPr>
              <a:t> here</a:t>
            </a:r>
            <a:endParaRPr lang="hu-HU" sz="5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64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fejlesztés kezdete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1978. második fele – </a:t>
            </a:r>
            <a:r>
              <a:rPr lang="hu-HU" dirty="0" err="1" smtClean="0"/>
              <a:t>Jef</a:t>
            </a:r>
            <a:r>
              <a:rPr lang="hu-HU" dirty="0" smtClean="0"/>
              <a:t> </a:t>
            </a:r>
            <a:r>
              <a:rPr lang="hu-HU" dirty="0" err="1" smtClean="0"/>
              <a:t>Raskin</a:t>
            </a:r>
            <a:endParaRPr lang="hu-HU" dirty="0" smtClean="0"/>
          </a:p>
          <a:p>
            <a:r>
              <a:rPr lang="hu-HU" dirty="0" smtClean="0"/>
              <a:t>Macintosh projekt</a:t>
            </a:r>
          </a:p>
          <a:p>
            <a:pPr lvl="1"/>
            <a:r>
              <a:rPr lang="hu-HU" dirty="0" smtClean="0"/>
              <a:t>Apple Lisa csapat</a:t>
            </a:r>
          </a:p>
          <a:p>
            <a:r>
              <a:rPr lang="hu-HU" dirty="0" smtClean="0"/>
              <a:t>1981. január – Steve </a:t>
            </a:r>
            <a:r>
              <a:rPr lang="hu-HU" dirty="0" err="1" smtClean="0"/>
              <a:t>Jobs</a:t>
            </a:r>
            <a:endParaRPr lang="hu-HU" dirty="0" smtClean="0"/>
          </a:p>
          <a:p>
            <a:pPr lvl="1"/>
            <a:r>
              <a:rPr lang="hu-HU" dirty="0" smtClean="0"/>
              <a:t>Apple Macintosh csapat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5239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Korai verziók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2949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nácsterem">
  <a:themeElements>
    <a:clrScheme name="Tanácstere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Tanácstere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nácstere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TM02900722[[fn=Tanácsterem]]</Template>
  <TotalTime>76</TotalTime>
  <Words>93</Words>
  <Application>Microsoft Office PowerPoint</Application>
  <PresentationFormat>Szélesvásznú</PresentationFormat>
  <Paragraphs>26</Paragraphs>
  <Slides>5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Tanácsterem</vt:lpstr>
      <vt:lpstr>A macOS rövid történelme</vt:lpstr>
      <vt:lpstr>Tartalom:</vt:lpstr>
      <vt:lpstr>Az alapok</vt:lpstr>
      <vt:lpstr>A fejlesztés kezdete</vt:lpstr>
      <vt:lpstr>Korai verziók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macOS történelme</dc:title>
  <dc:creator>Krizsák Kornél Károly</dc:creator>
  <cp:lastModifiedBy>Krizsák Kornél Károly</cp:lastModifiedBy>
  <cp:revision>11</cp:revision>
  <dcterms:created xsi:type="dcterms:W3CDTF">2022-09-14T06:21:36Z</dcterms:created>
  <dcterms:modified xsi:type="dcterms:W3CDTF">2022-09-19T12:09:23Z</dcterms:modified>
</cp:coreProperties>
</file>