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0B0030-C136-47C0-A80D-D51B4F07E6EF}" v="20" dt="2022-09-21T20:20:44.6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89424" autoAdjust="0"/>
  </p:normalViewPr>
  <p:slideViewPr>
    <p:cSldViewPr snapToGrid="0">
      <p:cViewPr varScale="1">
        <p:scale>
          <a:sx n="102" d="100"/>
          <a:sy n="102" d="100"/>
        </p:scale>
        <p:origin x="2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zsák Kornél Károly" userId="28d622d3-3f2c-48a1-94f6-3cfc6dcd8711" providerId="ADAL" clId="{140B0030-C136-47C0-A80D-D51B4F07E6EF}"/>
    <pc:docChg chg="undo redo custSel addSld delSld modSld">
      <pc:chgData name="Krizsák Kornél Károly" userId="28d622d3-3f2c-48a1-94f6-3cfc6dcd8711" providerId="ADAL" clId="{140B0030-C136-47C0-A80D-D51B4F07E6EF}" dt="2022-09-21T20:20:44.693" v="715"/>
      <pc:docMkLst>
        <pc:docMk/>
      </pc:docMkLst>
      <pc:sldChg chg="modSp mod">
        <pc:chgData name="Krizsák Kornél Károly" userId="28d622d3-3f2c-48a1-94f6-3cfc6dcd8711" providerId="ADAL" clId="{140B0030-C136-47C0-A80D-D51B4F07E6EF}" dt="2022-09-21T20:06:20.326" v="401" actId="20577"/>
        <pc:sldMkLst>
          <pc:docMk/>
          <pc:sldMk cId="2053750729" sldId="257"/>
        </pc:sldMkLst>
        <pc:spChg chg="mod">
          <ac:chgData name="Krizsák Kornél Károly" userId="28d622d3-3f2c-48a1-94f6-3cfc6dcd8711" providerId="ADAL" clId="{140B0030-C136-47C0-A80D-D51B4F07E6EF}" dt="2022-09-21T20:06:20.326" v="401" actId="20577"/>
          <ac:spMkLst>
            <pc:docMk/>
            <pc:sldMk cId="2053750729" sldId="257"/>
            <ac:spMk id="3" creationId="{00000000-0000-0000-0000-000000000000}"/>
          </ac:spMkLst>
        </pc:spChg>
      </pc:sldChg>
      <pc:sldChg chg="modAnim">
        <pc:chgData name="Krizsák Kornél Károly" userId="28d622d3-3f2c-48a1-94f6-3cfc6dcd8711" providerId="ADAL" clId="{140B0030-C136-47C0-A80D-D51B4F07E6EF}" dt="2022-09-21T20:14:28.568" v="703"/>
        <pc:sldMkLst>
          <pc:docMk/>
          <pc:sldMk cId="3149645962" sldId="258"/>
        </pc:sldMkLst>
      </pc:sldChg>
      <pc:sldChg chg="modNotesTx">
        <pc:chgData name="Krizsák Kornél Károly" userId="28d622d3-3f2c-48a1-94f6-3cfc6dcd8711" providerId="ADAL" clId="{140B0030-C136-47C0-A80D-D51B4F07E6EF}" dt="2022-09-21T20:13:54.396" v="700" actId="20577"/>
        <pc:sldMkLst>
          <pc:docMk/>
          <pc:sldMk cId="1352949382" sldId="260"/>
        </pc:sldMkLst>
      </pc:sldChg>
      <pc:sldChg chg="modSp mod modAnim">
        <pc:chgData name="Krizsák Kornél Károly" userId="28d622d3-3f2c-48a1-94f6-3cfc6dcd8711" providerId="ADAL" clId="{140B0030-C136-47C0-A80D-D51B4F07E6EF}" dt="2022-09-21T20:14:50.318" v="705"/>
        <pc:sldMkLst>
          <pc:docMk/>
          <pc:sldMk cId="2628219517" sldId="261"/>
        </pc:sldMkLst>
        <pc:picChg chg="mod">
          <ac:chgData name="Krizsák Kornél Károly" userId="28d622d3-3f2c-48a1-94f6-3cfc6dcd8711" providerId="ADAL" clId="{140B0030-C136-47C0-A80D-D51B4F07E6EF}" dt="2022-09-21T18:55:11.223" v="1" actId="1076"/>
          <ac:picMkLst>
            <pc:docMk/>
            <pc:sldMk cId="2628219517" sldId="261"/>
            <ac:picMk id="4" creationId="{00000000-0000-0000-0000-000000000000}"/>
          </ac:picMkLst>
        </pc:picChg>
      </pc:sldChg>
      <pc:sldChg chg="addSp delSp modSp mod modAnim">
        <pc:chgData name="Krizsák Kornél Károly" userId="28d622d3-3f2c-48a1-94f6-3cfc6dcd8711" providerId="ADAL" clId="{140B0030-C136-47C0-A80D-D51B4F07E6EF}" dt="2022-09-21T20:19:10.169" v="714"/>
        <pc:sldMkLst>
          <pc:docMk/>
          <pc:sldMk cId="1284751628" sldId="262"/>
        </pc:sldMkLst>
        <pc:picChg chg="add del mod">
          <ac:chgData name="Krizsák Kornél Károly" userId="28d622d3-3f2c-48a1-94f6-3cfc6dcd8711" providerId="ADAL" clId="{140B0030-C136-47C0-A80D-D51B4F07E6EF}" dt="2022-09-21T18:56:24.409" v="6" actId="478"/>
          <ac:picMkLst>
            <pc:docMk/>
            <pc:sldMk cId="1284751628" sldId="262"/>
            <ac:picMk id="5" creationId="{7CAE8646-C552-B3F5-7062-4F51D81A51A4}"/>
          </ac:picMkLst>
        </pc:picChg>
        <pc:picChg chg="add mod">
          <ac:chgData name="Krizsák Kornél Károly" userId="28d622d3-3f2c-48a1-94f6-3cfc6dcd8711" providerId="ADAL" clId="{140B0030-C136-47C0-A80D-D51B4F07E6EF}" dt="2022-09-21T20:15:44.946" v="706" actId="1076"/>
          <ac:picMkLst>
            <pc:docMk/>
            <pc:sldMk cId="1284751628" sldId="262"/>
            <ac:picMk id="7" creationId="{D360F9B3-E436-C2BE-3F4C-3AF243ABE1B1}"/>
          </ac:picMkLst>
        </pc:picChg>
        <pc:picChg chg="add mod modCrop">
          <ac:chgData name="Krizsák Kornél Károly" userId="28d622d3-3f2c-48a1-94f6-3cfc6dcd8711" providerId="ADAL" clId="{140B0030-C136-47C0-A80D-D51B4F07E6EF}" dt="2022-09-21T19:02:51.777" v="65" actId="1076"/>
          <ac:picMkLst>
            <pc:docMk/>
            <pc:sldMk cId="1284751628" sldId="262"/>
            <ac:picMk id="9" creationId="{747BCD1C-E31D-339C-46C1-C297E591A64D}"/>
          </ac:picMkLst>
        </pc:picChg>
        <pc:picChg chg="add mod">
          <ac:chgData name="Krizsák Kornél Károly" userId="28d622d3-3f2c-48a1-94f6-3cfc6dcd8711" providerId="ADAL" clId="{140B0030-C136-47C0-A80D-D51B4F07E6EF}" dt="2022-09-21T19:02:39.533" v="61" actId="1076"/>
          <ac:picMkLst>
            <pc:docMk/>
            <pc:sldMk cId="1284751628" sldId="262"/>
            <ac:picMk id="11" creationId="{DB199DCC-ECB2-B7D0-7A5F-4A90EF2D3373}"/>
          </ac:picMkLst>
        </pc:picChg>
        <pc:picChg chg="add mod">
          <ac:chgData name="Krizsák Kornél Károly" userId="28d622d3-3f2c-48a1-94f6-3cfc6dcd8711" providerId="ADAL" clId="{140B0030-C136-47C0-A80D-D51B4F07E6EF}" dt="2022-09-21T19:02:47.611" v="63" actId="1076"/>
          <ac:picMkLst>
            <pc:docMk/>
            <pc:sldMk cId="1284751628" sldId="262"/>
            <ac:picMk id="13" creationId="{AAE227DA-287D-B6D8-475D-E0CA5B40C100}"/>
          </ac:picMkLst>
        </pc:picChg>
      </pc:sldChg>
      <pc:sldChg chg="modSp new mod modAnim">
        <pc:chgData name="Krizsák Kornél Károly" userId="28d622d3-3f2c-48a1-94f6-3cfc6dcd8711" providerId="ADAL" clId="{140B0030-C136-47C0-A80D-D51B4F07E6EF}" dt="2022-09-21T20:20:44.693" v="715"/>
        <pc:sldMkLst>
          <pc:docMk/>
          <pc:sldMk cId="3728669627" sldId="263"/>
        </pc:sldMkLst>
        <pc:spChg chg="mod">
          <ac:chgData name="Krizsák Kornél Károly" userId="28d622d3-3f2c-48a1-94f6-3cfc6dcd8711" providerId="ADAL" clId="{140B0030-C136-47C0-A80D-D51B4F07E6EF}" dt="2022-09-21T19:05:21.488" v="122" actId="20577"/>
          <ac:spMkLst>
            <pc:docMk/>
            <pc:sldMk cId="3728669627" sldId="263"/>
            <ac:spMk id="2" creationId="{047FB984-889E-8743-6B8F-63DFD4A90408}"/>
          </ac:spMkLst>
        </pc:spChg>
        <pc:spChg chg="mod">
          <ac:chgData name="Krizsák Kornél Károly" userId="28d622d3-3f2c-48a1-94f6-3cfc6dcd8711" providerId="ADAL" clId="{140B0030-C136-47C0-A80D-D51B4F07E6EF}" dt="2022-09-21T19:56:52.837" v="374" actId="20577"/>
          <ac:spMkLst>
            <pc:docMk/>
            <pc:sldMk cId="3728669627" sldId="263"/>
            <ac:spMk id="3" creationId="{DFD09C67-617A-04AC-7A92-A4C268F55F25}"/>
          </ac:spMkLst>
        </pc:spChg>
      </pc:sldChg>
      <pc:sldChg chg="modSp new mod">
        <pc:chgData name="Krizsák Kornél Károly" userId="28d622d3-3f2c-48a1-94f6-3cfc6dcd8711" providerId="ADAL" clId="{140B0030-C136-47C0-A80D-D51B4F07E6EF}" dt="2022-09-21T20:11:27.243" v="594" actId="207"/>
        <pc:sldMkLst>
          <pc:docMk/>
          <pc:sldMk cId="1681187561" sldId="264"/>
        </pc:sldMkLst>
        <pc:spChg chg="mod">
          <ac:chgData name="Krizsák Kornél Károly" userId="28d622d3-3f2c-48a1-94f6-3cfc6dcd8711" providerId="ADAL" clId="{140B0030-C136-47C0-A80D-D51B4F07E6EF}" dt="2022-09-21T20:06:27.996" v="410" actId="20577"/>
          <ac:spMkLst>
            <pc:docMk/>
            <pc:sldMk cId="1681187561" sldId="264"/>
            <ac:spMk id="2" creationId="{54B482EA-E591-D921-AC74-02BAE8465EEA}"/>
          </ac:spMkLst>
        </pc:spChg>
        <pc:spChg chg="mod">
          <ac:chgData name="Krizsák Kornél Károly" userId="28d622d3-3f2c-48a1-94f6-3cfc6dcd8711" providerId="ADAL" clId="{140B0030-C136-47C0-A80D-D51B4F07E6EF}" dt="2022-09-21T20:11:27.243" v="594" actId="207"/>
          <ac:spMkLst>
            <pc:docMk/>
            <pc:sldMk cId="1681187561" sldId="264"/>
            <ac:spMk id="3" creationId="{86BB617C-ADCC-E2FE-9ABE-1D59E8262126}"/>
          </ac:spMkLst>
        </pc:spChg>
      </pc:sldChg>
      <pc:sldChg chg="new del">
        <pc:chgData name="Krizsák Kornél Károly" userId="28d622d3-3f2c-48a1-94f6-3cfc6dcd8711" providerId="ADAL" clId="{140B0030-C136-47C0-A80D-D51B4F07E6EF}" dt="2022-09-21T20:11:58.751" v="598" actId="47"/>
        <pc:sldMkLst>
          <pc:docMk/>
          <pc:sldMk cId="73996271" sldId="265"/>
        </pc:sldMkLst>
      </pc:sldChg>
      <pc:sldChg chg="modSp new mod">
        <pc:chgData name="Krizsák Kornél Károly" userId="28d622d3-3f2c-48a1-94f6-3cfc6dcd8711" providerId="ADAL" clId="{140B0030-C136-47C0-A80D-D51B4F07E6EF}" dt="2022-09-21T20:12:28.654" v="651" actId="108"/>
        <pc:sldMkLst>
          <pc:docMk/>
          <pc:sldMk cId="1280351893" sldId="266"/>
        </pc:sldMkLst>
        <pc:spChg chg="mod">
          <ac:chgData name="Krizsák Kornél Károly" userId="28d622d3-3f2c-48a1-94f6-3cfc6dcd8711" providerId="ADAL" clId="{140B0030-C136-47C0-A80D-D51B4F07E6EF}" dt="2022-09-21T20:12:03.425" v="619" actId="20577"/>
          <ac:spMkLst>
            <pc:docMk/>
            <pc:sldMk cId="1280351893" sldId="266"/>
            <ac:spMk id="2" creationId="{3490460C-B5BF-C29A-885B-8C0F9BB395BF}"/>
          </ac:spMkLst>
        </pc:spChg>
        <pc:spChg chg="mod">
          <ac:chgData name="Krizsák Kornél Károly" userId="28d622d3-3f2c-48a1-94f6-3cfc6dcd8711" providerId="ADAL" clId="{140B0030-C136-47C0-A80D-D51B4F07E6EF}" dt="2022-09-21T20:12:28.654" v="651" actId="108"/>
          <ac:spMkLst>
            <pc:docMk/>
            <pc:sldMk cId="1280351893" sldId="266"/>
            <ac:spMk id="3" creationId="{0546899B-EBA4-6C66-43FE-2586C1ADA22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1743A-4A65-4A5C-8849-F3BF1126D411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152D3-58DC-4B2C-890B-F0F9ED2941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901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152D3-58DC-4B2C-890B-F0F9ED2941BC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7048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Fun</a:t>
            </a:r>
            <a:r>
              <a:rPr lang="hu-HU" dirty="0"/>
              <a:t> </a:t>
            </a:r>
            <a:r>
              <a:rPr lang="hu-HU" dirty="0" err="1"/>
              <a:t>fact</a:t>
            </a:r>
            <a:r>
              <a:rPr lang="hu-HU" dirty="0"/>
              <a:t>:</a:t>
            </a:r>
            <a:r>
              <a:rPr lang="hu-HU" baseline="0" dirty="0"/>
              <a:t> - Első sikeres: Előtte volt több kisebb rendszer is : Lisa OS, Amiga OS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152D3-58DC-4B2C-890B-F0F9ED2941BC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8940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hu-HU" dirty="0"/>
              <a:t>kép:</a:t>
            </a:r>
            <a:r>
              <a:rPr lang="hu-HU" baseline="0" dirty="0"/>
              <a:t> Első </a:t>
            </a:r>
            <a:r>
              <a:rPr lang="hu-HU" baseline="0" dirty="0" err="1"/>
              <a:t>macOS</a:t>
            </a:r>
            <a:r>
              <a:rPr lang="hu-HU" baseline="0" dirty="0"/>
              <a:t> (Mac System Software) – 1984</a:t>
            </a:r>
          </a:p>
          <a:p>
            <a:pPr marL="228600" indent="-228600">
              <a:buAutoNum type="arabicPeriod"/>
            </a:pPr>
            <a:r>
              <a:rPr lang="hu-HU" baseline="0" dirty="0"/>
              <a:t>Kép: Mac OS 9</a:t>
            </a:r>
          </a:p>
          <a:p>
            <a:pPr marL="228600" indent="-228600">
              <a:buAutoNum type="arabicPeriod"/>
            </a:pPr>
            <a:r>
              <a:rPr lang="hu-HU" baseline="0" dirty="0"/>
              <a:t>Kép: Mac OS X első kiadás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152D3-58DC-4B2C-890B-F0F9ED2941BC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924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Kódneve volt </a:t>
            </a:r>
            <a:r>
              <a:rPr lang="hu-HU" dirty="0" err="1"/>
              <a:t>Rhapsody</a:t>
            </a:r>
            <a:r>
              <a:rPr lang="hu-HU" dirty="0"/>
              <a:t> majd átnevezték végleges</a:t>
            </a:r>
            <a:r>
              <a:rPr lang="hu-HU" baseline="0" dirty="0"/>
              <a:t> nevére</a:t>
            </a:r>
          </a:p>
          <a:p>
            <a:r>
              <a:rPr lang="hu-HU" baseline="0" dirty="0"/>
              <a:t>Steve </a:t>
            </a:r>
            <a:r>
              <a:rPr lang="hu-HU" baseline="0" dirty="0" err="1"/>
              <a:t>Jobs</a:t>
            </a:r>
            <a:r>
              <a:rPr lang="hu-HU" baseline="0" dirty="0"/>
              <a:t> visszatérése utáni első projektje, mivel ő virágoztatta fel a Classic Mac OS-t is</a:t>
            </a:r>
          </a:p>
          <a:p>
            <a:r>
              <a:rPr lang="hu-HU" dirty="0"/>
              <a:t>Támogatás</a:t>
            </a:r>
            <a:r>
              <a:rPr lang="hu-HU" baseline="0" dirty="0"/>
              <a:t> megszűnt, mivel a </a:t>
            </a:r>
            <a:r>
              <a:rPr lang="hu-HU" baseline="0" dirty="0" err="1"/>
              <a:t>MacOS</a:t>
            </a:r>
            <a:r>
              <a:rPr lang="hu-HU" baseline="0" dirty="0"/>
              <a:t> Big </a:t>
            </a:r>
            <a:r>
              <a:rPr lang="hu-HU" baseline="0" dirty="0" err="1"/>
              <a:t>Sur</a:t>
            </a:r>
            <a:r>
              <a:rPr lang="hu-HU" baseline="0" dirty="0"/>
              <a:t> (11) megjelenésével verziószám váltás történt, így többet már nem Mac OS X, hanem csak </a:t>
            </a:r>
            <a:r>
              <a:rPr lang="hu-HU" baseline="0" dirty="0" err="1"/>
              <a:t>macOS</a:t>
            </a:r>
            <a:endParaRPr lang="hu-HU" baseline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152D3-58DC-4B2C-890B-F0F9ED2941BC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1502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152D3-58DC-4B2C-890B-F0F9ED2941BC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3606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Kép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88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318932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0" y="59965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53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072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1983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4136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8897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2616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7247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BC883BC-5C02-4F1C-956D-749985DFD583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9516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BC883BC-5C02-4F1C-956D-749985DFD583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1633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" t="69" r="133" b="-69"/>
          <a:stretch/>
        </p:blipFill>
        <p:spPr>
          <a:xfrm>
            <a:off x="0" y="0"/>
            <a:ext cx="12247418" cy="69549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18" y="410523"/>
            <a:ext cx="11424973" cy="1141185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8" y="1551708"/>
            <a:ext cx="11424973" cy="4959928"/>
          </a:xfrm>
        </p:spPr>
        <p:txBody>
          <a:bodyPr>
            <a:normAutofit/>
          </a:bodyPr>
          <a:lstStyle>
            <a:lvl1pPr>
              <a:buClr>
                <a:schemeClr val="bg1"/>
              </a:buClr>
              <a:defRPr sz="35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35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35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35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3500">
                <a:solidFill>
                  <a:schemeClr val="bg1"/>
                </a:solidFill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cxnSp>
        <p:nvCxnSpPr>
          <p:cNvPr id="5" name="Egyenes összekötő 4"/>
          <p:cNvCxnSpPr/>
          <p:nvPr userDrawn="1"/>
        </p:nvCxnSpPr>
        <p:spPr>
          <a:xfrm flipV="1">
            <a:off x="460010" y="1548384"/>
            <a:ext cx="11424973" cy="575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81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264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115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306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488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553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2955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883BC-5C02-4F1C-956D-749985DFD583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97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BC883BC-5C02-4F1C-956D-749985DFD583}" type="datetimeFigureOut">
              <a:rPr lang="hu-HU" smtClean="0"/>
              <a:t>2022. 09. 21.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CF42C4B-4F7C-415E-9BD5-FBAA8CA6B1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304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cOS" TargetMode="External"/><Relationship Id="rId2" Type="http://schemas.openxmlformats.org/officeDocument/2006/relationships/hyperlink" Target="https://en.wikipedia.org/wiki/Classic_Mac_O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u.wikipedia.org/wiki/MacOS" TargetMode="External"/><Relationship Id="rId4" Type="http://schemas.openxmlformats.org/officeDocument/2006/relationships/hyperlink" Target="https://hu.wikipedia.org/wiki/Classic_Mac_O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0" y="3528147"/>
            <a:ext cx="9144000" cy="2387600"/>
          </a:xfrm>
        </p:spPr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macOS</a:t>
            </a:r>
            <a:r>
              <a:rPr lang="hu-HU" dirty="0"/>
              <a:t> rövid történelme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0" y="5915747"/>
            <a:ext cx="3726873" cy="348802"/>
          </a:xfrm>
        </p:spPr>
        <p:txBody>
          <a:bodyPr>
            <a:normAutofit lnSpcReduction="10000"/>
          </a:bodyPr>
          <a:lstStyle/>
          <a:p>
            <a:r>
              <a:rPr lang="hu-HU" dirty="0">
                <a:solidFill>
                  <a:schemeClr val="bg1"/>
                </a:solidFill>
              </a:rPr>
              <a:t>Készítette: </a:t>
            </a:r>
            <a:r>
              <a:rPr lang="hu-HU" dirty="0" err="1">
                <a:solidFill>
                  <a:schemeClr val="bg1"/>
                </a:solidFill>
              </a:rPr>
              <a:t>Krizsák</a:t>
            </a:r>
            <a:r>
              <a:rPr lang="hu-HU" dirty="0">
                <a:solidFill>
                  <a:schemeClr val="bg1"/>
                </a:solidFill>
              </a:rPr>
              <a:t> Kornél 10.A</a:t>
            </a:r>
          </a:p>
        </p:txBody>
      </p:sp>
    </p:spTree>
    <p:extLst>
      <p:ext uri="{BB962C8B-B14F-4D97-AF65-F5344CB8AC3E}">
        <p14:creationId xmlns:p14="http://schemas.microsoft.com/office/powerpoint/2010/main" val="3778780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90460C-B5BF-C29A-885B-8C0F9BB39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186957"/>
            <a:ext cx="8825658" cy="2677648"/>
          </a:xfrm>
        </p:spPr>
        <p:txBody>
          <a:bodyPr/>
          <a:lstStyle/>
          <a:p>
            <a:r>
              <a:rPr lang="hu-HU" dirty="0"/>
              <a:t>Köszönöm a figyelmet!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546899B-EBA4-6C66-43FE-2586C1ADA2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Készítette: Krizsák Kornél 10.a</a:t>
            </a:r>
          </a:p>
        </p:txBody>
      </p:sp>
    </p:spTree>
    <p:extLst>
      <p:ext uri="{BB962C8B-B14F-4D97-AF65-F5344CB8AC3E}">
        <p14:creationId xmlns:p14="http://schemas.microsoft.com/office/powerpoint/2010/main" val="128035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Tartalom: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hu-HU" dirty="0"/>
              <a:t>Az alapok</a:t>
            </a:r>
          </a:p>
          <a:p>
            <a:pPr>
              <a:buClr>
                <a:schemeClr val="bg1"/>
              </a:buClr>
            </a:pPr>
            <a:r>
              <a:rPr lang="hu-HU" dirty="0"/>
              <a:t>A fejlesztés kezdete</a:t>
            </a:r>
          </a:p>
          <a:p>
            <a:pPr>
              <a:buClr>
                <a:schemeClr val="bg1"/>
              </a:buClr>
            </a:pPr>
            <a:r>
              <a:rPr lang="hu-HU" dirty="0"/>
              <a:t>Korai verziók</a:t>
            </a:r>
          </a:p>
          <a:p>
            <a:pPr>
              <a:buClr>
                <a:schemeClr val="bg1"/>
              </a:buClr>
            </a:pPr>
            <a:r>
              <a:rPr lang="hu-HU" dirty="0"/>
              <a:t>Mac OS X</a:t>
            </a:r>
          </a:p>
          <a:p>
            <a:pPr>
              <a:buClr>
                <a:schemeClr val="bg1"/>
              </a:buClr>
            </a:pPr>
            <a:r>
              <a:rPr lang="hu-HU" dirty="0"/>
              <a:t>Mac OS X nagyobb verziói</a:t>
            </a:r>
          </a:p>
          <a:p>
            <a:pPr>
              <a:buClr>
                <a:schemeClr val="bg1"/>
              </a:buClr>
            </a:pPr>
            <a:r>
              <a:rPr lang="hu-HU" dirty="0"/>
              <a:t>Mac OS X utáni idők</a:t>
            </a:r>
          </a:p>
          <a:p>
            <a:pPr>
              <a:buClr>
                <a:schemeClr val="bg1"/>
              </a:buClr>
            </a:pPr>
            <a:r>
              <a:rPr lang="hu-HU" dirty="0"/>
              <a:t>Források</a:t>
            </a:r>
          </a:p>
        </p:txBody>
      </p:sp>
    </p:spTree>
    <p:extLst>
      <p:ext uri="{BB962C8B-B14F-4D97-AF65-F5344CB8AC3E}">
        <p14:creationId xmlns:p14="http://schemas.microsoft.com/office/powerpoint/2010/main" val="2053750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alapok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Apple</a:t>
            </a:r>
          </a:p>
          <a:p>
            <a:r>
              <a:rPr lang="hu-HU" dirty="0"/>
              <a:t>Grafikus UI</a:t>
            </a:r>
          </a:p>
          <a:p>
            <a:r>
              <a:rPr lang="hu-HU" dirty="0"/>
              <a:t>Első sikeres</a:t>
            </a:r>
          </a:p>
          <a:p>
            <a:r>
              <a:rPr lang="hu-HU" dirty="0"/>
              <a:t>Macintosh, UNIX</a:t>
            </a:r>
          </a:p>
          <a:p>
            <a:r>
              <a:rPr lang="hu-HU" dirty="0"/>
              <a:t>„Védett” (</a:t>
            </a:r>
            <a:r>
              <a:rPr lang="hu-HU" dirty="0" err="1"/>
              <a:t>Proprietary</a:t>
            </a:r>
            <a:r>
              <a:rPr lang="hu-HU" dirty="0"/>
              <a:t>) forrású</a:t>
            </a:r>
          </a:p>
          <a:p>
            <a:pPr lvl="1"/>
            <a:r>
              <a:rPr lang="hu-HU" dirty="0"/>
              <a:t>Open-</a:t>
            </a:r>
            <a:r>
              <a:rPr lang="hu-HU" dirty="0" err="1"/>
              <a:t>source</a:t>
            </a:r>
            <a:r>
              <a:rPr lang="hu-HU" dirty="0"/>
              <a:t> részekkel</a:t>
            </a:r>
          </a:p>
          <a:p>
            <a:endParaRPr lang="hu-HU" dirty="0"/>
          </a:p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01" t="7796" r="30042" b="7443"/>
          <a:stretch/>
        </p:blipFill>
        <p:spPr>
          <a:xfrm>
            <a:off x="8490855" y="1888175"/>
            <a:ext cx="3289465" cy="428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64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fejlesztés kezdete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1978. második fele – </a:t>
            </a:r>
            <a:r>
              <a:rPr lang="hu-HU" dirty="0" err="1"/>
              <a:t>Jef</a:t>
            </a:r>
            <a:r>
              <a:rPr lang="hu-HU" dirty="0"/>
              <a:t> </a:t>
            </a:r>
            <a:r>
              <a:rPr lang="hu-HU" dirty="0" err="1"/>
              <a:t>Raskin</a:t>
            </a:r>
            <a:endParaRPr lang="hu-HU" dirty="0"/>
          </a:p>
          <a:p>
            <a:r>
              <a:rPr lang="hu-HU" dirty="0"/>
              <a:t>Macintosh projekt</a:t>
            </a:r>
          </a:p>
          <a:p>
            <a:pPr lvl="1"/>
            <a:r>
              <a:rPr lang="hu-HU" dirty="0"/>
              <a:t>Apple Lisa csapat</a:t>
            </a:r>
          </a:p>
          <a:p>
            <a:r>
              <a:rPr lang="hu-HU" dirty="0"/>
              <a:t>1981. január – Steve </a:t>
            </a:r>
            <a:r>
              <a:rPr lang="hu-HU" dirty="0" err="1"/>
              <a:t>Jobs</a:t>
            </a:r>
            <a:endParaRPr lang="hu-HU" dirty="0"/>
          </a:p>
          <a:p>
            <a:pPr lvl="1"/>
            <a:r>
              <a:rPr lang="hu-HU" dirty="0"/>
              <a:t>Apple Macintosh csapat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9523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Korai verziók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18" y="1858961"/>
            <a:ext cx="6886116" cy="4599710"/>
          </a:xfr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846" y="1858961"/>
            <a:ext cx="6132946" cy="4599710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982" y="1740158"/>
            <a:ext cx="6046644" cy="483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94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Mac OS X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2001. március 24.</a:t>
            </a:r>
          </a:p>
          <a:p>
            <a:r>
              <a:rPr lang="hu-HU" dirty="0"/>
              <a:t>2. leghasználtabb OS</a:t>
            </a:r>
          </a:p>
          <a:p>
            <a:r>
              <a:rPr lang="hu-HU" dirty="0"/>
              <a:t>„</a:t>
            </a:r>
            <a:r>
              <a:rPr lang="hu-HU" dirty="0" err="1"/>
              <a:t>Rhapsody</a:t>
            </a:r>
            <a:r>
              <a:rPr lang="hu-HU" dirty="0"/>
              <a:t>”</a:t>
            </a:r>
          </a:p>
          <a:p>
            <a:r>
              <a:rPr lang="hu-HU" dirty="0"/>
              <a:t>1999 – Steve </a:t>
            </a:r>
            <a:r>
              <a:rPr lang="hu-HU" dirty="0" err="1"/>
              <a:t>Jobs</a:t>
            </a:r>
            <a:r>
              <a:rPr lang="hu-HU" dirty="0"/>
              <a:t> visszatér</a:t>
            </a:r>
          </a:p>
          <a:p>
            <a:r>
              <a:rPr lang="hu-HU" dirty="0"/>
              <a:t>Támogatás megszűnt</a:t>
            </a:r>
          </a:p>
          <a:p>
            <a:r>
              <a:rPr lang="hu-HU" dirty="0"/>
              <a:t>G3 iBook – 2013-mas Mac Pro 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532" y="1925237"/>
            <a:ext cx="3854650" cy="385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1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Mac OS X nagyobb verziói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10.5 – Leopard</a:t>
            </a:r>
          </a:p>
          <a:p>
            <a:r>
              <a:rPr lang="hu-HU" dirty="0"/>
              <a:t>10.10 – Yosemite</a:t>
            </a:r>
          </a:p>
          <a:p>
            <a:r>
              <a:rPr lang="hu-HU" dirty="0"/>
              <a:t>10.11 – El </a:t>
            </a:r>
            <a:r>
              <a:rPr lang="hu-HU" dirty="0" err="1"/>
              <a:t>Capitan</a:t>
            </a:r>
            <a:endParaRPr lang="hu-HU" dirty="0"/>
          </a:p>
          <a:p>
            <a:r>
              <a:rPr lang="hu-HU" dirty="0"/>
              <a:t>10.12 – Sierra</a:t>
            </a:r>
          </a:p>
          <a:p>
            <a:r>
              <a:rPr lang="hu-HU" dirty="0"/>
              <a:t>10.14 – </a:t>
            </a:r>
            <a:r>
              <a:rPr lang="hu-HU" dirty="0" err="1"/>
              <a:t>Mojave</a:t>
            </a:r>
            <a:endParaRPr lang="hu-HU" dirty="0"/>
          </a:p>
          <a:p>
            <a:r>
              <a:rPr lang="hu-HU" dirty="0"/>
              <a:t>10.15 - </a:t>
            </a:r>
            <a:r>
              <a:rPr lang="hu-HU" dirty="0" err="1"/>
              <a:t>Catalina</a:t>
            </a:r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D360F9B3-E436-C2BE-3F4C-3AF243ABE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410" y="3777361"/>
            <a:ext cx="1882593" cy="1882593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747BCD1C-E31D-339C-46C1-C297E591A6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80495" y="4531917"/>
            <a:ext cx="2256075" cy="2256075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DB199DCC-ECB2-B7D0-7A5F-4A90EF2D33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327" y="1694675"/>
            <a:ext cx="1796753" cy="1796753"/>
          </a:xfrm>
          <a:prstGeom prst="rect">
            <a:avLst/>
          </a:prstGeom>
        </p:spPr>
      </p:pic>
      <p:pic>
        <p:nvPicPr>
          <p:cNvPr id="13" name="Kép 12" descr="A képen tükör, tükröződés, kerek, néz látható&#10;&#10;Automatikusan generált leírás">
            <a:extLst>
              <a:ext uri="{FF2B5EF4-FFF2-40B4-BE49-F238E27FC236}">
                <a16:creationId xmlns:a16="http://schemas.microsoft.com/office/drawing/2014/main" id="{AAE227DA-287D-B6D8-475D-E0CA5B40C1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977" y="2621615"/>
            <a:ext cx="1882593" cy="188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5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7FB984-889E-8743-6B8F-63DFD4A9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Mac OS X utáni idők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FD09C67-617A-04AC-7A92-A4C268F55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2016 – OS X Sierra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 err="1">
                <a:sym typeface="Wingdings" panose="05000000000000000000" pitchFamily="2" charset="2"/>
              </a:rPr>
              <a:t>macOS</a:t>
            </a:r>
            <a:r>
              <a:rPr lang="hu-HU" dirty="0">
                <a:sym typeface="Wingdings" panose="05000000000000000000" pitchFamily="2" charset="2"/>
              </a:rPr>
              <a:t> 10.12 Sierra</a:t>
            </a:r>
          </a:p>
          <a:p>
            <a:r>
              <a:rPr lang="hu-HU" dirty="0">
                <a:sym typeface="Wingdings" panose="05000000000000000000" pitchFamily="2" charset="2"/>
              </a:rPr>
              <a:t>2019 – </a:t>
            </a:r>
            <a:r>
              <a:rPr lang="hu-HU" dirty="0" err="1">
                <a:sym typeface="Wingdings" panose="05000000000000000000" pitchFamily="2" charset="2"/>
              </a:rPr>
              <a:t>macOS</a:t>
            </a:r>
            <a:r>
              <a:rPr lang="hu-HU" dirty="0">
                <a:sym typeface="Wingdings" panose="05000000000000000000" pitchFamily="2" charset="2"/>
              </a:rPr>
              <a:t> 10.15 </a:t>
            </a:r>
            <a:r>
              <a:rPr lang="hu-HU" dirty="0" err="1">
                <a:sym typeface="Wingdings" panose="05000000000000000000" pitchFamily="2" charset="2"/>
              </a:rPr>
              <a:t>Catalina</a:t>
            </a:r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2020 – </a:t>
            </a:r>
            <a:r>
              <a:rPr lang="hu-HU" dirty="0" err="1">
                <a:sym typeface="Wingdings" panose="05000000000000000000" pitchFamily="2" charset="2"/>
              </a:rPr>
              <a:t>macOS</a:t>
            </a:r>
            <a:r>
              <a:rPr lang="hu-HU" dirty="0">
                <a:sym typeface="Wingdings" panose="05000000000000000000" pitchFamily="2" charset="2"/>
              </a:rPr>
              <a:t> 11 Big </a:t>
            </a:r>
            <a:r>
              <a:rPr lang="hu-HU" dirty="0" err="1">
                <a:sym typeface="Wingdings" panose="05000000000000000000" pitchFamily="2" charset="2"/>
              </a:rPr>
              <a:t>Sur</a:t>
            </a:r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Mac OS X névjelzés leváltása</a:t>
            </a:r>
          </a:p>
          <a:p>
            <a:r>
              <a:rPr lang="hu-HU" dirty="0">
                <a:sym typeface="Wingdings" panose="05000000000000000000" pitchFamily="2" charset="2"/>
              </a:rPr>
              <a:t>Új verziószámok</a:t>
            </a:r>
          </a:p>
          <a:p>
            <a:endParaRPr lang="hu-HU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2866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B482EA-E591-D921-AC74-02BAE8465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Források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6BB617C-ADCC-E2FE-9ABE-1D59E8262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Elsődleges források:</a:t>
            </a:r>
          </a:p>
          <a:p>
            <a:pPr marL="0" indent="0">
              <a:buNone/>
            </a:pPr>
            <a:r>
              <a:rPr lang="hu-HU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https://en.wikipedia.org/wiki/Classic_Mac_OS</a:t>
            </a:r>
            <a:endParaRPr lang="hu-HU" sz="2000" dirty="0"/>
          </a:p>
          <a:p>
            <a:pPr marL="0" indent="0">
              <a:buNone/>
            </a:pPr>
            <a:r>
              <a:rPr lang="hu-HU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https://en.wikipedia.org/wiki/MacOS</a:t>
            </a:r>
            <a:endParaRPr lang="hu-HU" sz="2000" dirty="0"/>
          </a:p>
          <a:p>
            <a:pPr>
              <a:buFontTx/>
              <a:buChar char="-"/>
            </a:pPr>
            <a:r>
              <a:rPr lang="hu-HU" sz="2000" dirty="0"/>
              <a:t>Angolról fordítva</a:t>
            </a:r>
          </a:p>
          <a:p>
            <a:pPr>
              <a:buFontTx/>
              <a:buChar char="-"/>
            </a:pPr>
            <a:r>
              <a:rPr lang="hu-HU" sz="2000" dirty="0"/>
              <a:t>OS Történelem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prstClr val="white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hu-HU" sz="3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Másodlagos források:</a:t>
            </a:r>
          </a:p>
          <a:p>
            <a:pPr marL="0" marR="0" lvl="0" indent="0" fontAlgn="auto">
              <a:lnSpc>
                <a:spcPct val="100000"/>
              </a:lnSpc>
              <a:buNone/>
              <a:tabLst/>
              <a:defRPr/>
            </a:pPr>
            <a:r>
              <a:rPr lang="hu-HU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https://hu.wikipedia.org/wiki/Classic_Mac_OS</a:t>
            </a:r>
            <a:endParaRPr lang="hu-HU" sz="2000" dirty="0"/>
          </a:p>
          <a:p>
            <a:pPr marL="0" marR="0" lvl="0" indent="0" fontAlgn="auto">
              <a:lnSpc>
                <a:spcPct val="100000"/>
              </a:lnSpc>
              <a:buNone/>
              <a:tabLst/>
              <a:defRPr/>
            </a:pPr>
            <a:r>
              <a:rPr lang="hu-HU" sz="20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https://hu.wikipedia.org/wiki/MacOS</a:t>
            </a:r>
            <a:endParaRPr lang="hu-HU" sz="2000" dirty="0"/>
          </a:p>
          <a:p>
            <a:pPr marR="0" lvl="0" fontAlgn="auto">
              <a:lnSpc>
                <a:spcPct val="100000"/>
              </a:lnSpc>
              <a:buFontTx/>
              <a:buChar char="-"/>
              <a:tabLst/>
              <a:defRPr/>
            </a:pPr>
            <a:r>
              <a:rPr lang="hu-HU" sz="2000" dirty="0"/>
              <a:t>Verziószámok és képek</a:t>
            </a:r>
          </a:p>
          <a:p>
            <a:pPr marL="0" marR="0" lvl="0" indent="0" fontAlgn="auto">
              <a:lnSpc>
                <a:spcPct val="100000"/>
              </a:lnSpc>
              <a:buNone/>
              <a:tabLst/>
              <a:defRPr/>
            </a:pPr>
            <a:endParaRPr lang="hu-HU" sz="2000" dirty="0"/>
          </a:p>
          <a:p>
            <a:pPr>
              <a:buFont typeface="Wingdings" panose="05000000000000000000" pitchFamily="2" charset="2"/>
              <a:buChar char="Ø"/>
            </a:pP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1681187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nácsterem">
  <a:themeElements>
    <a:clrScheme name="Tanácstere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Tanácstere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anácstere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TM02900722[[fn=Tanácsterem]]</Template>
  <TotalTime>305</TotalTime>
  <Words>337</Words>
  <Application>Microsoft Office PowerPoint</Application>
  <PresentationFormat>Szélesvásznú</PresentationFormat>
  <Paragraphs>68</Paragraphs>
  <Slides>10</Slides>
  <Notes>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Wingdings</vt:lpstr>
      <vt:lpstr>Wingdings 3</vt:lpstr>
      <vt:lpstr>Tanácsterem</vt:lpstr>
      <vt:lpstr>A macOS rövid történelme</vt:lpstr>
      <vt:lpstr>Tartalom:</vt:lpstr>
      <vt:lpstr>Az alapok</vt:lpstr>
      <vt:lpstr>A fejlesztés kezdete</vt:lpstr>
      <vt:lpstr>Korai verziók</vt:lpstr>
      <vt:lpstr>Mac OS X</vt:lpstr>
      <vt:lpstr>Mac OS X nagyobb verziói</vt:lpstr>
      <vt:lpstr>Mac OS X utáni idők</vt:lpstr>
      <vt:lpstr>Források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macOS történelme</dc:title>
  <dc:creator>Krizsák Kornél Károly</dc:creator>
  <cp:lastModifiedBy>Krizsák Kornél Károly</cp:lastModifiedBy>
  <cp:revision>18</cp:revision>
  <dcterms:created xsi:type="dcterms:W3CDTF">2022-09-14T06:21:36Z</dcterms:created>
  <dcterms:modified xsi:type="dcterms:W3CDTF">2022-09-21T20:20:49Z</dcterms:modified>
</cp:coreProperties>
</file>