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0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175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6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02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70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48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0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3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77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97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84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AFA8-0487-4C43-8C9E-ED8C7000D50E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15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Webes Projekt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Projektdokumentáció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</a:t>
            </a:r>
            <a:r>
              <a:rPr lang="hu-HU" dirty="0" err="1">
                <a:solidFill>
                  <a:schemeClr val="bg1"/>
                </a:solidFill>
              </a:rPr>
              <a:t>Krizsák</a:t>
            </a:r>
            <a:r>
              <a:rPr lang="hu-HU" dirty="0">
                <a:solidFill>
                  <a:schemeClr val="bg1"/>
                </a:solidFill>
              </a:rPr>
              <a:t> Kornél, </a:t>
            </a:r>
            <a:r>
              <a:rPr lang="hu-HU" dirty="0" err="1">
                <a:solidFill>
                  <a:schemeClr val="bg1"/>
                </a:solidFill>
              </a:rPr>
              <a:t>Ohradka</a:t>
            </a:r>
            <a:r>
              <a:rPr lang="hu-HU" dirty="0">
                <a:solidFill>
                  <a:schemeClr val="bg1"/>
                </a:solidFill>
              </a:rPr>
              <a:t> Gergő, Somlyai Tamás</a:t>
            </a:r>
          </a:p>
        </p:txBody>
      </p:sp>
    </p:spTree>
    <p:extLst>
      <p:ext uri="{BB962C8B-B14F-4D97-AF65-F5344CB8AC3E}">
        <p14:creationId xmlns:p14="http://schemas.microsoft.com/office/powerpoint/2010/main" val="383085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3500" dirty="0"/>
              <a:t>Tagok tevékenysége a projektben</a:t>
            </a:r>
          </a:p>
          <a:p>
            <a:r>
              <a:rPr lang="hu-HU" sz="3500" dirty="0"/>
              <a:t>Tervek és termék összehasonlítása</a:t>
            </a:r>
          </a:p>
          <a:p>
            <a:r>
              <a:rPr lang="hu-HU" sz="3500" dirty="0"/>
              <a:t>Csapatmunka elemzése</a:t>
            </a:r>
          </a:p>
          <a:p>
            <a:r>
              <a:rPr lang="hu-HU" sz="3500" dirty="0"/>
              <a:t>Statisztikák</a:t>
            </a:r>
          </a:p>
        </p:txBody>
      </p:sp>
    </p:spTree>
    <p:extLst>
      <p:ext uri="{BB962C8B-B14F-4D97-AF65-F5344CB8AC3E}">
        <p14:creationId xmlns:p14="http://schemas.microsoft.com/office/powerpoint/2010/main" val="416107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1800" y="1825625"/>
            <a:ext cx="7315200" cy="4351338"/>
          </a:xfrm>
        </p:spPr>
        <p:txBody>
          <a:bodyPr anchor="ctr">
            <a:normAutofit/>
          </a:bodyPr>
          <a:lstStyle/>
          <a:p>
            <a:r>
              <a:rPr lang="hu-HU" sz="3200" dirty="0"/>
              <a:t>Menüdesign</a:t>
            </a:r>
          </a:p>
          <a:p>
            <a:r>
              <a:rPr lang="hu-HU" sz="3200" dirty="0"/>
              <a:t>Sablonkészítés</a:t>
            </a:r>
          </a:p>
          <a:p>
            <a:r>
              <a:rPr lang="hu-HU" sz="3200" dirty="0"/>
              <a:t>Anyaggyűjtés </a:t>
            </a:r>
            <a:br>
              <a:rPr lang="hu-HU" sz="3200" dirty="0"/>
            </a:br>
            <a:r>
              <a:rPr lang="hu-HU" sz="3200" dirty="0"/>
              <a:t>(Festékek, Szerszámkatalógus)</a:t>
            </a:r>
          </a:p>
          <a:p>
            <a:r>
              <a:rPr lang="hu-HU" sz="3200" dirty="0"/>
              <a:t>Oldaldesign (Festékek)</a:t>
            </a:r>
          </a:p>
          <a:p>
            <a:r>
              <a:rPr lang="hu-HU" sz="3200" dirty="0"/>
              <a:t>Képszerkesztés</a:t>
            </a:r>
          </a:p>
          <a:p>
            <a:r>
              <a:rPr lang="hu-HU" sz="3200" dirty="0"/>
              <a:t>Programozás (Festékek, Faanyagok)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0" y="1634421"/>
            <a:ext cx="3911600" cy="39116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708900" y="5546021"/>
            <a:ext cx="398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/>
              <a:t>Kornél</a:t>
            </a:r>
          </a:p>
        </p:txBody>
      </p:sp>
    </p:spTree>
    <p:extLst>
      <p:ext uri="{BB962C8B-B14F-4D97-AF65-F5344CB8AC3E}">
        <p14:creationId xmlns:p14="http://schemas.microsoft.com/office/powerpoint/2010/main" val="37888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6400" y="1825625"/>
            <a:ext cx="7340800" cy="4351338"/>
          </a:xfrm>
        </p:spPr>
        <p:txBody>
          <a:bodyPr anchor="ctr"/>
          <a:lstStyle/>
          <a:p>
            <a:r>
              <a:rPr lang="hu-HU" sz="3200" dirty="0"/>
              <a:t>Oldaldesign </a:t>
            </a:r>
            <a:br>
              <a:rPr lang="hu-HU" sz="3200" dirty="0"/>
            </a:br>
            <a:r>
              <a:rPr lang="hu-HU" sz="3200" dirty="0"/>
              <a:t>(Szerszámkatalógus, Rólunk, Faanyagok)</a:t>
            </a:r>
          </a:p>
          <a:p>
            <a:r>
              <a:rPr lang="hu-HU" sz="3200" dirty="0"/>
              <a:t>Anyaggyűjtés (Faanyagok)</a:t>
            </a:r>
          </a:p>
          <a:p>
            <a:r>
              <a:rPr lang="hu-HU" sz="3200" dirty="0"/>
              <a:t>Képszerkesztés</a:t>
            </a:r>
          </a:p>
          <a:p>
            <a:r>
              <a:rPr lang="hu-HU" sz="3200" dirty="0"/>
              <a:t>Programozás (Menü, Főoldal, Blog)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00" y="1634400"/>
            <a:ext cx="3913200" cy="39132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709900" y="5546021"/>
            <a:ext cx="398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/>
              <a:t>Gergő</a:t>
            </a:r>
          </a:p>
        </p:txBody>
      </p:sp>
    </p:spTree>
    <p:extLst>
      <p:ext uri="{BB962C8B-B14F-4D97-AF65-F5344CB8AC3E}">
        <p14:creationId xmlns:p14="http://schemas.microsoft.com/office/powerpoint/2010/main" val="322598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4500" y="1825625"/>
            <a:ext cx="7302700" cy="4351338"/>
          </a:xfrm>
        </p:spPr>
        <p:txBody>
          <a:bodyPr anchor="ctr">
            <a:normAutofit/>
          </a:bodyPr>
          <a:lstStyle/>
          <a:p>
            <a:r>
              <a:rPr lang="hu-HU" sz="3200" dirty="0"/>
              <a:t>Oldaldesign (Főoldal, Blog)</a:t>
            </a:r>
          </a:p>
          <a:p>
            <a:r>
              <a:rPr lang="hu-HU" sz="3200" dirty="0"/>
              <a:t>Anyaggyűjtés (Főoldal, Blog)</a:t>
            </a:r>
          </a:p>
          <a:p>
            <a:r>
              <a:rPr lang="hu-HU" sz="3200" dirty="0"/>
              <a:t>Képszerkesztés</a:t>
            </a:r>
          </a:p>
          <a:p>
            <a:r>
              <a:rPr lang="hu-HU" sz="3200" dirty="0"/>
              <a:t>Programozás (Szerszámkatalógus, Rólunk)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00" y="1634400"/>
            <a:ext cx="3913200" cy="391320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709900" y="5546021"/>
            <a:ext cx="398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/>
              <a:t>Totya</a:t>
            </a:r>
          </a:p>
        </p:txBody>
      </p:sp>
    </p:spTree>
    <p:extLst>
      <p:ext uri="{BB962C8B-B14F-4D97-AF65-F5344CB8AC3E}">
        <p14:creationId xmlns:p14="http://schemas.microsoft.com/office/powerpoint/2010/main" val="313629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4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23900" y="2171700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 miben fejlődik?</a:t>
            </a:r>
          </a:p>
        </p:txBody>
      </p:sp>
    </p:spTree>
    <p:extLst>
      <p:ext uri="{BB962C8B-B14F-4D97-AF65-F5344CB8AC3E}">
        <p14:creationId xmlns:p14="http://schemas.microsoft.com/office/powerpoint/2010/main" val="362817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93</Words>
  <Application>Microsoft Office PowerPoint</Application>
  <PresentationFormat>Szélesvásznú</PresentationFormat>
  <Paragraphs>24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Webes Projekt Projektdokumentáció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Projekt Projektdokumentáció</dc:title>
  <dc:creator>Krizsák Kornél Károly</dc:creator>
  <cp:lastModifiedBy>Krizsák Kornél Károly</cp:lastModifiedBy>
  <cp:revision>19</cp:revision>
  <dcterms:created xsi:type="dcterms:W3CDTF">2023-01-30T11:01:14Z</dcterms:created>
  <dcterms:modified xsi:type="dcterms:W3CDTF">2023-01-31T17:16:40Z</dcterms:modified>
</cp:coreProperties>
</file>