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84DC-7707-5597-93E2-ED138254D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Analysis of Used Car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CA89D-6DA7-96AC-1B35-37C4D5ABB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1987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F7D6-0775-EC9D-83F5-E5A15C3C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cars by fuel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19E77-420E-BD62-2FEE-D9609C8913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3040" y="2011363"/>
            <a:ext cx="4314544" cy="34480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2E26-271D-5C9E-0DC0-489CBC051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plot shows the number of cars against the type of fuel used.</a:t>
            </a:r>
          </a:p>
          <a:p>
            <a:r>
              <a:rPr lang="en-US" dirty="0"/>
              <a:t>From the plot, most cars advertised use gas (petrol).</a:t>
            </a:r>
          </a:p>
          <a:p>
            <a:r>
              <a:rPr lang="en-US" dirty="0"/>
              <a:t>The gap between gas and other categories is huge which means that most manufacturers concentrate on the production of petrol driven vehicles.</a:t>
            </a:r>
          </a:p>
        </p:txBody>
      </p:sp>
    </p:spTree>
    <p:extLst>
      <p:ext uri="{BB962C8B-B14F-4D97-AF65-F5344CB8AC3E}">
        <p14:creationId xmlns:p14="http://schemas.microsoft.com/office/powerpoint/2010/main" val="157927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0F23-39C4-A711-B6FC-E0921441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cars by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C0D7-2D18-3767-7286-B11699C94F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plot shows number of cars against the color of the car.</a:t>
            </a:r>
          </a:p>
          <a:p>
            <a:r>
              <a:rPr lang="en-US" dirty="0"/>
              <a:t>White cars are the most marketed despite earlier statistics showing that Black cars are the most demanded.</a:t>
            </a:r>
          </a:p>
          <a:p>
            <a:r>
              <a:rPr lang="en-US" dirty="0"/>
              <a:t>Black vehicles fall second, then; silver, blue and red cars respectively.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DF1FE-288F-5399-A5D0-D06D094EE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6281" y="2017713"/>
            <a:ext cx="4559463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FBBE-388F-5464-9A92-30FF2142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Geospatial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F93D-919B-6E24-B107-D9C8DE9938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Geospatial analysis was done to visualize the distribution of different advertisements and vehicles across the united states. </a:t>
            </a:r>
          </a:p>
          <a:p>
            <a:r>
              <a:rPr lang="en-US" dirty="0"/>
              <a:t>The plot was developed using latitude and longitude variables. </a:t>
            </a:r>
          </a:p>
          <a:p>
            <a:r>
              <a:rPr lang="en-US" dirty="0"/>
              <a:t>The red clusters represent the highly concentrated advertisements and great markets of vehicles.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45C75-5505-9157-0070-94FFBE572C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345055"/>
            <a:ext cx="4645025" cy="27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EBD0E-CEB8-CC7B-042E-407C19E7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IMPORTATION AND 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E87120-621B-B00C-39FE-FBB75AFD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imported data had a total of 26 variables with 426880 values/rows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The data cleaning process involved;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Step 1:  Excluding non-essential 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Step 2: Converting the </a:t>
            </a:r>
            <a:r>
              <a:rPr lang="en-US" dirty="0" err="1"/>
              <a:t>Postingdate</a:t>
            </a:r>
            <a:r>
              <a:rPr lang="en-US" dirty="0"/>
              <a:t> in date format and extracting relevant components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Step 3: Handling outliers – Outliers in the price variable were determined by the use of interquartile range.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Step 4: Removing duplicates using a unique identifier “id”</a:t>
            </a:r>
          </a:p>
        </p:txBody>
      </p:sp>
    </p:spTree>
    <p:extLst>
      <p:ext uri="{BB962C8B-B14F-4D97-AF65-F5344CB8AC3E}">
        <p14:creationId xmlns:p14="http://schemas.microsoft.com/office/powerpoint/2010/main" val="237672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4457-D928-FCFF-D2C8-A8A9CF8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88A7-C281-BC6A-D543-C4AB9677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Step 5: Dealing with missing values (categorical values were filled using the mode, while numeric values were filled using media, text format, dates and location missing values were eliminated)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Step 6: Converting the variables to the appropriate format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Step 7: Eliminating additional variables from the dataset and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Step 8: Storing the clean version of data in CSV format.</a:t>
            </a:r>
          </a:p>
          <a:p>
            <a:pPr marL="0" indent="0">
              <a:buNone/>
            </a:pPr>
            <a:r>
              <a:rPr lang="en-US" dirty="0"/>
              <a:t>The final dataset has 367800,rows and 15 columns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3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E24E-AF06-3AEC-7D0D-0F48622E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statistics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F74D19-20DF-77CC-E922-5445CDAA06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8" y="2017343"/>
            <a:ext cx="4329012" cy="344207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2DCEDE-1A50-500E-18A3-16FBB1A513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State Analysis: Kansas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ks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) had the highest mean price with a maximum price of $57,341. Arkansas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), Oklahoma (ok), Illinois (il), Missouri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): Follow with descending mean prices.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Manufacturer Analysis: Ram had the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ighest mean price among the top 5 manufacturers, with a maximum price of $57,287. Chevrolet, Ford, Jeep, Cadillac: Follow with descending mean prices.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Condition Analysis: Good Condition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the highest mean price among the conditions, with a maximum price of $57,341. Excellent, Like New, New, Fair: Follow with descending mean prices.</a:t>
            </a:r>
          </a:p>
        </p:txBody>
      </p:sp>
    </p:spTree>
    <p:extLst>
      <p:ext uri="{BB962C8B-B14F-4D97-AF65-F5344CB8AC3E}">
        <p14:creationId xmlns:p14="http://schemas.microsoft.com/office/powerpoint/2010/main" val="47499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63EC-B54D-714D-A7B7-BE8AE1C5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statistics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75BB94-651A-A4B9-7018-0AFA93465D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2011363"/>
            <a:ext cx="4329013" cy="344805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18F67BE-CF61-3013-1E21-2B0BC4EC0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8516" y="2017343"/>
            <a:ext cx="5110407" cy="3441520"/>
          </a:xfrm>
        </p:spPr>
        <p:txBody>
          <a:bodyPr>
            <a:normAutofit lnSpcReduction="10000"/>
          </a:bodyPr>
          <a:lstStyle/>
          <a:p>
            <a:r>
              <a:rPr lang="en-US" sz="1400" b="1" u="sng" dirty="0"/>
              <a:t>Top 5 Colors with the Highest Average Price:</a:t>
            </a:r>
          </a:p>
          <a:p>
            <a:r>
              <a:rPr lang="en-US" sz="1400" b="1" dirty="0"/>
              <a:t>Black</a:t>
            </a:r>
            <a:r>
              <a:rPr lang="en-US" sz="1400" dirty="0"/>
              <a:t>: Black-colored cars have the highest average price, suggesting a preference for this classic and sleek color.</a:t>
            </a:r>
          </a:p>
          <a:p>
            <a:r>
              <a:rPr lang="en-US" sz="1400" b="1" dirty="0"/>
              <a:t>Red</a:t>
            </a:r>
            <a:r>
              <a:rPr lang="en-US" sz="1400" dirty="0"/>
              <a:t>: Red cars come second in average price, often associated with sportiness and style.</a:t>
            </a:r>
          </a:p>
          <a:p>
            <a:pPr algn="l"/>
            <a:r>
              <a:rPr lang="en-US" sz="1400" b="1" u="sng" dirty="0">
                <a:solidFill>
                  <a:srgbClr val="000000"/>
                </a:solidFill>
                <a:effectLst/>
                <a:latin typeface="+mj-lt"/>
              </a:rPr>
              <a:t>Top 5 Manufacturers with the Highest Average Price</a:t>
            </a:r>
            <a:r>
              <a:rPr lang="en-US" sz="1400" b="0" u="sng" dirty="0">
                <a:solidFill>
                  <a:srgbClr val="000000"/>
                </a:solidFill>
                <a:effectLst/>
                <a:latin typeface="+mj-lt"/>
              </a:rPr>
              <a:t>: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+mj-lt"/>
              </a:rPr>
              <a:t>Tesla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: Tesla, known for its electric vehicles, takes the lead in average price, emphasizing the premium nature of electric cars.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+mj-lt"/>
              </a:rPr>
              <a:t>Alfa Romeo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: Alfa Romeo, a luxury brand, secures the second spot, appealing to those seeking high-end and performance-oriented </a:t>
            </a:r>
            <a:r>
              <a:rPr lang="en-US" sz="1400" b="0" i="0">
                <a:solidFill>
                  <a:srgbClr val="000000"/>
                </a:solidFill>
                <a:effectLst/>
                <a:latin typeface="+mj-lt"/>
              </a:rPr>
              <a:t>vehicles. </a:t>
            </a: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01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702A29-D0D4-DFB9-3FDC-79F2B3AC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statistics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17D97-1D58-13E2-0452-FF095B7E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Top 5 Fuels with the Highest Average Price: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Other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Vehicles with alternative fuels not categorized as diesel, electric, or hybrid have the highest average price, showcasing diverse and premium fuel options.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Diesel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Diesel-powered vehicles come next, known for fuel efficiency and torque, especially in larger vehicles.</a:t>
            </a:r>
          </a:p>
          <a:p>
            <a:pPr algn="l"/>
            <a:r>
              <a:rPr lang="en-US" b="1" u="sng" dirty="0">
                <a:solidFill>
                  <a:srgbClr val="000000"/>
                </a:solidFill>
                <a:effectLst/>
                <a:latin typeface="Helvetica Neue"/>
              </a:rPr>
              <a:t>Top 5 Conditions with the Highest Average Price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Good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Cars classified as in "good" condition have the highest average price, indicating a preference for vehicles that are well-maintained but not necessarily brand new.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Brand-new cars have the second-highest average price, as expected, reflecting their pristine condition and the cost of new vehicles.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9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38F6F-BD54-9D9B-0AC4-13CB2D94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Explanatory data analysis (Insights)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5D9E6-E00B-0588-4439-FF0BAB4B5A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plot shows top 5 state most occurring in the advertisement platform.</a:t>
            </a:r>
          </a:p>
          <a:p>
            <a:r>
              <a:rPr lang="en-US" dirty="0"/>
              <a:t>California is the most occurring state followed by Florida, Texas, New York and Ohio.</a:t>
            </a:r>
          </a:p>
          <a:p>
            <a:r>
              <a:rPr lang="en-US" dirty="0"/>
              <a:t>The subset was done to obtain the top states since there are numerous states represented in the data.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2270BB-A6D6-5153-2A78-BF192220CF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17343"/>
            <a:ext cx="4645025" cy="34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1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F25126-4224-EDA5-3211-E0DB7B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ads by manufacturer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EE2A6F-AAA3-A68C-181E-002B00AE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4680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81E023-89E0-09F0-3B98-44EB655A0D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2646630"/>
            <a:ext cx="4645025" cy="281223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57A650-D3B6-AB54-D04F-36562F6AF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62362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Number of ads by manufacturer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889139-B3DD-EE57-19B6-644A3D822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723535"/>
            <a:ext cx="4645152" cy="2735327"/>
          </a:xfrm>
        </p:spPr>
        <p:txBody>
          <a:bodyPr/>
          <a:lstStyle/>
          <a:p>
            <a:r>
              <a:rPr lang="en-US" dirty="0"/>
              <a:t>The plot shows the top 5 </a:t>
            </a:r>
            <a:r>
              <a:rPr lang="en-US" dirty="0" err="1"/>
              <a:t>manufaturers</a:t>
            </a:r>
            <a:r>
              <a:rPr lang="en-US" dirty="0"/>
              <a:t> in the united states to engage in advertisements. </a:t>
            </a:r>
          </a:p>
          <a:p>
            <a:r>
              <a:rPr lang="en-US" dirty="0"/>
              <a:t>Ford have the highest number of advertisements followed by Chevrolet and then Toyota, Honda and Jeep.</a:t>
            </a:r>
          </a:p>
        </p:txBody>
      </p:sp>
    </p:spTree>
    <p:extLst>
      <p:ext uri="{BB962C8B-B14F-4D97-AF65-F5344CB8AC3E}">
        <p14:creationId xmlns:p14="http://schemas.microsoft.com/office/powerpoint/2010/main" val="235639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4A50D1-BF6B-7E8E-A3AE-4AA82A6B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cars by condition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CC9FEE-E2F6-80F1-80E6-911C270AA1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6375" y="2011363"/>
            <a:ext cx="4567875" cy="34480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2E24F9-4A26-E637-6A4D-BF62B32871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plot shows the number of cars by condition. </a:t>
            </a:r>
          </a:p>
          <a:p>
            <a:r>
              <a:rPr lang="en-US" dirty="0"/>
              <a:t>Cars in good condition are the most advertised and marketed on the platform followed by Excellent cars.</a:t>
            </a:r>
          </a:p>
          <a:p>
            <a:r>
              <a:rPr lang="en-US" dirty="0"/>
              <a:t>Least advertisement and marketing goes to salvage cars.</a:t>
            </a:r>
          </a:p>
        </p:txBody>
      </p:sp>
    </p:spTree>
    <p:extLst>
      <p:ext uri="{BB962C8B-B14F-4D97-AF65-F5344CB8AC3E}">
        <p14:creationId xmlns:p14="http://schemas.microsoft.com/office/powerpoint/2010/main" val="7052778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56</TotalTime>
  <Words>800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Helvetica Neue</vt:lpstr>
      <vt:lpstr>Gallery</vt:lpstr>
      <vt:lpstr>Analysis of Used Car Sales</vt:lpstr>
      <vt:lpstr>DATA IMPORTATION AND CLEANING</vt:lpstr>
      <vt:lpstr>Data Cleaning</vt:lpstr>
      <vt:lpstr>Descriptive statistics</vt:lpstr>
      <vt:lpstr>Descriptive statistics</vt:lpstr>
      <vt:lpstr>Descriptive statistics</vt:lpstr>
      <vt:lpstr>Explanatory data analysis (Insights)</vt:lpstr>
      <vt:lpstr>Number of ads by manufacturer</vt:lpstr>
      <vt:lpstr>Number of cars by condition</vt:lpstr>
      <vt:lpstr>Number of cars by fuel</vt:lpstr>
      <vt:lpstr>Number of cars by color</vt:lpstr>
      <vt:lpstr>Geospatial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Used Car Sales</dc:title>
  <dc:creator>Ndunda Sam</dc:creator>
  <cp:lastModifiedBy>Ndunda Sam</cp:lastModifiedBy>
  <cp:revision>2</cp:revision>
  <dcterms:created xsi:type="dcterms:W3CDTF">2023-12-06T23:36:13Z</dcterms:created>
  <dcterms:modified xsi:type="dcterms:W3CDTF">2023-12-07T00:32:55Z</dcterms:modified>
</cp:coreProperties>
</file>