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C269-375E-4050-81BA-A9168B1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Analysis: How to win it All!?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47A1-EC52-44FF-9993-4AC08A66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Andrey </a:t>
            </a:r>
            <a:r>
              <a:rPr lang="en-US" sz="2800" dirty="0" err="1"/>
              <a:t>Tokarev</a:t>
            </a:r>
            <a:endParaRPr lang="en-US" sz="2800" dirty="0"/>
          </a:p>
          <a:p>
            <a:r>
              <a:rPr lang="en-US" sz="2800" dirty="0"/>
              <a:t>Karla Murphy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Graeve</a:t>
            </a:r>
            <a:endParaRPr lang="en-US" sz="2800" dirty="0"/>
          </a:p>
          <a:p>
            <a:r>
              <a:rPr lang="en-US" sz="2800" dirty="0"/>
              <a:t>Simon Feinsilver</a:t>
            </a:r>
          </a:p>
        </p:txBody>
      </p:sp>
    </p:spTree>
    <p:extLst>
      <p:ext uri="{BB962C8B-B14F-4D97-AF65-F5344CB8AC3E}">
        <p14:creationId xmlns:p14="http://schemas.microsoft.com/office/powerpoint/2010/main" val="36372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BD91A42-D173-4E3F-9EAA-91A58909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" y="31453"/>
            <a:ext cx="10192641" cy="6795093"/>
          </a:xfrm>
        </p:spPr>
      </p:pic>
    </p:spTree>
    <p:extLst>
      <p:ext uri="{BB962C8B-B14F-4D97-AF65-F5344CB8AC3E}">
        <p14:creationId xmlns:p14="http://schemas.microsoft.com/office/powerpoint/2010/main" val="13198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an owner is willing to be a top 5 spender, they have about a 50% chance of winning the World Series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conclude that you have to be a top 5 spender to win</a:t>
            </a:r>
          </a:p>
          <a:p>
            <a:r>
              <a:rPr lang="en-US" dirty="0"/>
              <a:t>Over half of the winners from 1985-2015 were not top 5 spenders</a:t>
            </a:r>
          </a:p>
        </p:txBody>
      </p:sp>
    </p:spTree>
    <p:extLst>
      <p:ext uri="{BB962C8B-B14F-4D97-AF65-F5344CB8AC3E}">
        <p14:creationId xmlns:p14="http://schemas.microsoft.com/office/powerpoint/2010/main" val="35382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Evaluate spending parameters for World series winners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985C447-3891-48B8-BD79-76079EAF1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093976"/>
            <a:ext cx="5715000" cy="3809999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51A0E25-C5A8-4345-9354-E09434A66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092327"/>
            <a:ext cx="5715001" cy="3810000"/>
          </a:xfrm>
        </p:spPr>
      </p:pic>
    </p:spTree>
    <p:extLst>
      <p:ext uri="{BB962C8B-B14F-4D97-AF65-F5344CB8AC3E}">
        <p14:creationId xmlns:p14="http://schemas.microsoft.com/office/powerpoint/2010/main" val="326726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76D-340F-4F79-B095-30F7302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STD’s from Mean</a:t>
            </a:r>
          </a:p>
        </p:txBody>
      </p:sp>
      <p:pic>
        <p:nvPicPr>
          <p:cNvPr id="5" name="Content Placeholder 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D15C63C9-0F32-4668-9921-6F5EFA63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5" y="2439524"/>
            <a:ext cx="11767090" cy="2941773"/>
          </a:xfrm>
        </p:spPr>
      </p:pic>
    </p:spTree>
    <p:extLst>
      <p:ext uri="{BB962C8B-B14F-4D97-AF65-F5344CB8AC3E}">
        <p14:creationId xmlns:p14="http://schemas.microsoft.com/office/powerpoint/2010/main" val="65881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A85-590B-42F0-BFA4-CDA1C1A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AVG STD’s from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817-7EAA-4345-826E-D933BACE7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average, winners spent .79 STD’s above the mean for that year</a:t>
            </a:r>
          </a:p>
          <a:p>
            <a:r>
              <a:rPr lang="en-US" dirty="0"/>
              <a:t>THE SPENDING FORMULA:</a:t>
            </a:r>
          </a:p>
          <a:p>
            <a:pPr lvl="1"/>
            <a:r>
              <a:rPr lang="en-US" dirty="0"/>
              <a:t>Spend Amount($) = Mean Salary + (STD * .79)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2021 Expected Mean Salary: $150MM</a:t>
            </a:r>
          </a:p>
          <a:p>
            <a:pPr lvl="1"/>
            <a:r>
              <a:rPr lang="en-US" dirty="0"/>
              <a:t>2021 Expected STD: $40MM</a:t>
            </a:r>
          </a:p>
          <a:p>
            <a:pPr lvl="1"/>
            <a:r>
              <a:rPr lang="en-US" dirty="0"/>
              <a:t>$150MM + ($40MM * .79)</a:t>
            </a:r>
          </a:p>
          <a:p>
            <a:r>
              <a:rPr lang="en-US" dirty="0"/>
              <a:t>We would recommend the owner spend $181,600,000 if serious about winning!!!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0BB8FD0-884F-4ECE-9BD6-55F460AEF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4" y="3163079"/>
            <a:ext cx="5604171" cy="1463138"/>
          </a:xfrm>
        </p:spPr>
      </p:pic>
    </p:spTree>
    <p:extLst>
      <p:ext uri="{BB962C8B-B14F-4D97-AF65-F5344CB8AC3E}">
        <p14:creationId xmlns:p14="http://schemas.microsoft.com/office/powerpoint/2010/main" val="12901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Winning teams spend, on average, .79 STD’s above the mean salary</a:t>
            </a:r>
          </a:p>
          <a:p>
            <a:r>
              <a:rPr lang="en-US" sz="3600" dirty="0"/>
              <a:t>Spending Formula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Can’t conclude that spending .79 STD’s above the mean will guarantee a championship</a:t>
            </a:r>
          </a:p>
          <a:p>
            <a:r>
              <a:rPr lang="en-US" sz="2800" dirty="0"/>
              <a:t>Spending Formula Problems:</a:t>
            </a:r>
          </a:p>
          <a:p>
            <a:pPr lvl="1"/>
            <a:r>
              <a:rPr lang="en-US" sz="2800" dirty="0"/>
              <a:t>How to project Salary Mean and STD in coming years</a:t>
            </a:r>
          </a:p>
        </p:txBody>
      </p:sp>
    </p:spTree>
    <p:extLst>
      <p:ext uri="{BB962C8B-B14F-4D97-AF65-F5344CB8AC3E}">
        <p14:creationId xmlns:p14="http://schemas.microsoft.com/office/powerpoint/2010/main" val="3667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A4F1-B2CE-45BB-8DA8-704B4F4C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7090BE-6D9A-4DE2-8D61-AD387B3F0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AA9-B198-4B46-8F9D-F25A1431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77"/>
            <a:ext cx="10058400" cy="1609344"/>
          </a:xfrm>
        </p:spPr>
        <p:txBody>
          <a:bodyPr/>
          <a:lstStyle/>
          <a:p>
            <a:r>
              <a:rPr lang="en-US" dirty="0" err="1"/>
              <a:t>MoneyBall</a:t>
            </a:r>
            <a:r>
              <a:rPr lang="en-US" dirty="0"/>
              <a:t>: Part 2…</a:t>
            </a:r>
          </a:p>
        </p:txBody>
      </p:sp>
      <p:pic>
        <p:nvPicPr>
          <p:cNvPr id="1026" name="Picture 2" descr="Brad Pitt Reveals What He, Sony Did to Save 'Moneyball' | Hollywood Reporter">
            <a:extLst>
              <a:ext uri="{FF2B5EF4-FFF2-40B4-BE49-F238E27FC236}">
                <a16:creationId xmlns:a16="http://schemas.microsoft.com/office/drawing/2014/main" id="{906D73C0-3172-4858-9BCB-EE9B3C2E1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665351"/>
            <a:ext cx="8756650" cy="49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067-68AC-42B9-8369-655436CE1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Minus Brad Pitt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203-DBC7-4D13-91F7-3137E63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AD58-913D-40A0-8EF3-68249A55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 the Total Salary Spent between the World Series Winners and “Losers”</a:t>
            </a:r>
          </a:p>
          <a:p>
            <a:r>
              <a:rPr lang="en-US" sz="3200" dirty="0"/>
              <a:t>Do the teams that spend the most, win the most?</a:t>
            </a:r>
          </a:p>
          <a:p>
            <a:r>
              <a:rPr lang="en-US" sz="3200" dirty="0"/>
              <a:t>Evaluate guiding parameters for salary spent for the World Series Winners</a:t>
            </a:r>
          </a:p>
          <a:p>
            <a:r>
              <a:rPr lang="en-US" sz="3200" dirty="0"/>
              <a:t>Are there statistical commonalities between World Series Winners</a:t>
            </a:r>
          </a:p>
        </p:txBody>
      </p:sp>
    </p:spTree>
    <p:extLst>
      <p:ext uri="{BB962C8B-B14F-4D97-AF65-F5344CB8AC3E}">
        <p14:creationId xmlns:p14="http://schemas.microsoft.com/office/powerpoint/2010/main" val="33103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25B-1EB8-4D0D-BACC-1BAC50E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88BB-3F76-4C7F-A279-3365D479A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Baseball has a history of statistical analysis</a:t>
            </a:r>
          </a:p>
          <a:p>
            <a:r>
              <a:rPr lang="en-US" sz="3200" dirty="0"/>
              <a:t>Kaggle has a great baseball databank full of csv files</a:t>
            </a:r>
          </a:p>
          <a:p>
            <a:r>
              <a:rPr lang="en-US" sz="3200" dirty="0"/>
              <a:t>Able to read in those csv files, merge, and go to work!</a:t>
            </a:r>
          </a:p>
          <a:p>
            <a:r>
              <a:rPr lang="en-US" sz="3200" dirty="0"/>
              <a:t>Limited scope of analysis to more modern era (1985-2015)</a:t>
            </a:r>
          </a:p>
          <a:p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C4ABF77-8661-4F13-A29D-2F7BC0905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2" y="2105026"/>
            <a:ext cx="5879063" cy="3438525"/>
          </a:xfrm>
        </p:spPr>
      </p:pic>
    </p:spTree>
    <p:extLst>
      <p:ext uri="{BB962C8B-B14F-4D97-AF65-F5344CB8AC3E}">
        <p14:creationId xmlns:p14="http://schemas.microsoft.com/office/powerpoint/2010/main" val="17930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CA1-2CEA-4AAE-A6DA-64EB622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Compare Salaries between winners and Losers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4A60F5-0738-487C-9AA7-471FCD1A1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598208"/>
            <a:ext cx="5338763" cy="3559175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B9C9DCD-9E2B-4E35-9627-7A311F505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598208"/>
            <a:ext cx="5338763" cy="3559175"/>
          </a:xfrm>
        </p:spPr>
      </p:pic>
    </p:spTree>
    <p:extLst>
      <p:ext uri="{BB962C8B-B14F-4D97-AF65-F5344CB8AC3E}">
        <p14:creationId xmlns:p14="http://schemas.microsoft.com/office/powerpoint/2010/main" val="1282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DE7-5FEB-42D3-9BC0-F4CFE89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Graph of Winners vs. Losers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6701593-57EE-4491-94E6-F531AD38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7" y="2110317"/>
            <a:ext cx="7121525" cy="4747683"/>
          </a:xfrm>
        </p:spPr>
      </p:pic>
    </p:spTree>
    <p:extLst>
      <p:ext uri="{BB962C8B-B14F-4D97-AF65-F5344CB8AC3E}">
        <p14:creationId xmlns:p14="http://schemas.microsoft.com/office/powerpoint/2010/main" val="153342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time around 1990 spending became a formidable weapon in the pursuit of a championship</a:t>
            </a:r>
          </a:p>
          <a:p>
            <a:r>
              <a:rPr lang="en-US" dirty="0"/>
              <a:t>By and large, teams that win the championship are spending more then teams that don’t win the championship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can’t definitively say that you HAVE to spend more than the league average to win a championship</a:t>
            </a:r>
          </a:p>
          <a:p>
            <a:r>
              <a:rPr lang="en-US" dirty="0"/>
              <a:t>Can’t definitively say that spending more money will GUARANTEE a championship</a:t>
            </a:r>
          </a:p>
        </p:txBody>
      </p:sp>
    </p:spTree>
    <p:extLst>
      <p:ext uri="{BB962C8B-B14F-4D97-AF65-F5344CB8AC3E}">
        <p14:creationId xmlns:p14="http://schemas.microsoft.com/office/powerpoint/2010/main" val="4981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F2-C9BA-42FC-A59F-2D7C48AB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Do teams that spend the most, win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CF8-86AF-43E4-B089-79B740EC2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Analyze further the effect of spending on winning championships</a:t>
            </a:r>
          </a:p>
          <a:p>
            <a:r>
              <a:rPr lang="en-US" sz="2400" dirty="0"/>
              <a:t>How often do teams that are top 5 spenders in the league for that year win the championship</a:t>
            </a:r>
          </a:p>
          <a:p>
            <a:r>
              <a:rPr lang="en-US" sz="2400" dirty="0"/>
              <a:t>30 teams in MLB, how often do the top 5 teams (16.67%) win the championship?</a:t>
            </a:r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E4EDF56-5A8B-4C5A-B095-959A1B5D3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18" y="2318960"/>
            <a:ext cx="4917064" cy="2220079"/>
          </a:xfrm>
        </p:spPr>
      </p:pic>
    </p:spTree>
    <p:extLst>
      <p:ext uri="{BB962C8B-B14F-4D97-AF65-F5344CB8AC3E}">
        <p14:creationId xmlns:p14="http://schemas.microsoft.com/office/powerpoint/2010/main" val="428805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</TotalTime>
  <Words>488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MLB Analysis: How to win it All!?</vt:lpstr>
      <vt:lpstr>MoneyBall: Part 2…</vt:lpstr>
      <vt:lpstr>Minus Brad Pitt </vt:lpstr>
      <vt:lpstr>Objectives</vt:lpstr>
      <vt:lpstr>But first: Data Collection</vt:lpstr>
      <vt:lpstr>Objective 1: Compare Salaries between winners and Losers</vt:lpstr>
      <vt:lpstr>Summary Graph of Winners vs. Losers</vt:lpstr>
      <vt:lpstr>Objective 1: conclusions</vt:lpstr>
      <vt:lpstr>Objective 2: Do teams that spend the most, win the most?</vt:lpstr>
      <vt:lpstr>PowerPoint Presentation</vt:lpstr>
      <vt:lpstr>Objective 2: conclusions</vt:lpstr>
      <vt:lpstr>Objective 3: Evaluate spending parameters for World series winners</vt:lpstr>
      <vt:lpstr>Winner STD’s from Mean</vt:lpstr>
      <vt:lpstr>Winner AVG STD’s from Mean</vt:lpstr>
      <vt:lpstr>Objective 3: conclusions</vt:lpstr>
      <vt:lpstr>Objective 4: Statistical commonalities between Winners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Kerbey Feinsilver</dc:creator>
  <cp:lastModifiedBy>Kerbey Feinsilver</cp:lastModifiedBy>
  <cp:revision>31</cp:revision>
  <dcterms:created xsi:type="dcterms:W3CDTF">2020-12-22T15:08:04Z</dcterms:created>
  <dcterms:modified xsi:type="dcterms:W3CDTF">2020-12-23T15:37:13Z</dcterms:modified>
</cp:coreProperties>
</file>