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58" r:id="rId7"/>
    <p:sldId id="259" r:id="rId8"/>
    <p:sldId id="261" r:id="rId9"/>
    <p:sldId id="260" r:id="rId10"/>
    <p:sldId id="263" r:id="rId11"/>
    <p:sldId id="262" r:id="rId1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202"/>
    <a:srgbClr val="F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49" autoAdjust="0"/>
  </p:normalViewPr>
  <p:slideViewPr>
    <p:cSldViewPr snapToGrid="0" snapToObjects="1">
      <p:cViewPr varScale="1">
        <p:scale>
          <a:sx n="113" d="100"/>
          <a:sy n="113" d="100"/>
        </p:scale>
        <p:origin x="147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C779D-E4B7-46D9-851F-879793CD0E48}"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76B9EF4-9AE2-49B9-98B5-ABCB3D9210A5}">
      <dgm:prSet/>
      <dgm:spPr/>
      <dgm:t>
        <a:bodyPr/>
        <a:lstStyle/>
        <a:p>
          <a:pPr>
            <a:defRPr cap="all"/>
          </a:pPr>
          <a:r>
            <a:rPr lang="es-CL"/>
            <a:t>Daños al sitio web</a:t>
          </a:r>
          <a:endParaRPr lang="en-US"/>
        </a:p>
      </dgm:t>
    </dgm:pt>
    <dgm:pt modelId="{485F352E-028F-481C-AE64-2210259EDD89}" type="parTrans" cxnId="{785444C0-A66E-4268-8566-2A0AF5C7F8B1}">
      <dgm:prSet/>
      <dgm:spPr/>
      <dgm:t>
        <a:bodyPr/>
        <a:lstStyle/>
        <a:p>
          <a:endParaRPr lang="en-US"/>
        </a:p>
      </dgm:t>
    </dgm:pt>
    <dgm:pt modelId="{217CBC72-2707-47CD-816F-71C996F946FC}" type="sibTrans" cxnId="{785444C0-A66E-4268-8566-2A0AF5C7F8B1}">
      <dgm:prSet/>
      <dgm:spPr/>
      <dgm:t>
        <a:bodyPr/>
        <a:lstStyle/>
        <a:p>
          <a:endParaRPr lang="en-US"/>
        </a:p>
      </dgm:t>
    </dgm:pt>
    <dgm:pt modelId="{372D633E-C8FD-4CD4-974D-834E3F928918}">
      <dgm:prSet/>
      <dgm:spPr/>
      <dgm:t>
        <a:bodyPr/>
        <a:lstStyle/>
        <a:p>
          <a:pPr>
            <a:defRPr cap="all"/>
          </a:pPr>
          <a:r>
            <a:rPr lang="es-CL"/>
            <a:t>Robo o filtración de datos</a:t>
          </a:r>
          <a:endParaRPr lang="en-US"/>
        </a:p>
      </dgm:t>
    </dgm:pt>
    <dgm:pt modelId="{6FC5926C-1DA2-4DC0-B569-25778EC53BCD}" type="parTrans" cxnId="{EC98B11A-7AAD-4887-82E0-60D8E4A3DC77}">
      <dgm:prSet/>
      <dgm:spPr/>
      <dgm:t>
        <a:bodyPr/>
        <a:lstStyle/>
        <a:p>
          <a:endParaRPr lang="en-US"/>
        </a:p>
      </dgm:t>
    </dgm:pt>
    <dgm:pt modelId="{C9F12857-220C-4182-A78C-4729AC12AA84}" type="sibTrans" cxnId="{EC98B11A-7AAD-4887-82E0-60D8E4A3DC77}">
      <dgm:prSet/>
      <dgm:spPr/>
      <dgm:t>
        <a:bodyPr/>
        <a:lstStyle/>
        <a:p>
          <a:endParaRPr lang="en-US"/>
        </a:p>
      </dgm:t>
    </dgm:pt>
    <dgm:pt modelId="{AA8933CC-90E9-4998-A662-1335E5CBD23C}">
      <dgm:prSet/>
      <dgm:spPr/>
      <dgm:t>
        <a:bodyPr/>
        <a:lstStyle/>
        <a:p>
          <a:pPr>
            <a:defRPr cap="all"/>
          </a:pPr>
          <a:r>
            <a:rPr lang="es-CL"/>
            <a:t>Escalación de privilegios.</a:t>
          </a:r>
          <a:endParaRPr lang="en-US"/>
        </a:p>
      </dgm:t>
    </dgm:pt>
    <dgm:pt modelId="{B7456F71-9C0B-463B-8E3C-7EB05C8D5332}" type="parTrans" cxnId="{FB9D2B22-BDCC-4C28-9442-5C6573126224}">
      <dgm:prSet/>
      <dgm:spPr/>
      <dgm:t>
        <a:bodyPr/>
        <a:lstStyle/>
        <a:p>
          <a:endParaRPr lang="en-US"/>
        </a:p>
      </dgm:t>
    </dgm:pt>
    <dgm:pt modelId="{CBD0CB14-9C27-4D89-9178-79B2080FC03B}" type="sibTrans" cxnId="{FB9D2B22-BDCC-4C28-9442-5C6573126224}">
      <dgm:prSet/>
      <dgm:spPr/>
      <dgm:t>
        <a:bodyPr/>
        <a:lstStyle/>
        <a:p>
          <a:endParaRPr lang="en-US"/>
        </a:p>
      </dgm:t>
    </dgm:pt>
    <dgm:pt modelId="{94B52693-A72C-48E9-B469-1F6F25657C70}">
      <dgm:prSet/>
      <dgm:spPr/>
      <dgm:t>
        <a:bodyPr/>
        <a:lstStyle/>
        <a:p>
          <a:pPr>
            <a:defRPr cap="all"/>
          </a:pPr>
          <a:r>
            <a:rPr lang="es-CL"/>
            <a:t>Pérdida de reputación y confiabilidad.</a:t>
          </a:r>
          <a:endParaRPr lang="en-US"/>
        </a:p>
      </dgm:t>
    </dgm:pt>
    <dgm:pt modelId="{513B2F96-7B95-446D-85AE-05B5D7BBA121}" type="parTrans" cxnId="{96052607-9CA1-4839-8B4E-220AA779204F}">
      <dgm:prSet/>
      <dgm:spPr/>
      <dgm:t>
        <a:bodyPr/>
        <a:lstStyle/>
        <a:p>
          <a:endParaRPr lang="en-US"/>
        </a:p>
      </dgm:t>
    </dgm:pt>
    <dgm:pt modelId="{896DE618-2B4A-4E74-948B-2A6691A933B8}" type="sibTrans" cxnId="{96052607-9CA1-4839-8B4E-220AA779204F}">
      <dgm:prSet/>
      <dgm:spPr/>
      <dgm:t>
        <a:bodyPr/>
        <a:lstStyle/>
        <a:p>
          <a:endParaRPr lang="en-US"/>
        </a:p>
      </dgm:t>
    </dgm:pt>
    <dgm:pt modelId="{A23031C8-833D-4BF0-8256-C35DAEA4300D}" type="pres">
      <dgm:prSet presAssocID="{6EAC779D-E4B7-46D9-851F-879793CD0E48}" presName="root" presStyleCnt="0">
        <dgm:presLayoutVars>
          <dgm:dir/>
          <dgm:resizeHandles val="exact"/>
        </dgm:presLayoutVars>
      </dgm:prSet>
      <dgm:spPr/>
    </dgm:pt>
    <dgm:pt modelId="{31733985-4835-4D64-BBA2-6AF55BBECCAC}" type="pres">
      <dgm:prSet presAssocID="{776B9EF4-9AE2-49B9-98B5-ABCB3D9210A5}" presName="compNode" presStyleCnt="0"/>
      <dgm:spPr/>
    </dgm:pt>
    <dgm:pt modelId="{9FCFA8F0-B5B3-409E-A340-AF7D04174706}" type="pres">
      <dgm:prSet presAssocID="{776B9EF4-9AE2-49B9-98B5-ABCB3D9210A5}" presName="iconBgRect" presStyleLbl="bgShp" presStyleIdx="0" presStyleCnt="4"/>
      <dgm:spPr/>
    </dgm:pt>
    <dgm:pt modelId="{0525ED2E-0E17-4243-9651-E9E498E194A1}" type="pres">
      <dgm:prSet presAssocID="{776B9EF4-9AE2-49B9-98B5-ABCB3D9210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FC42ED7D-02AC-4714-A241-9C395D81D963}" type="pres">
      <dgm:prSet presAssocID="{776B9EF4-9AE2-49B9-98B5-ABCB3D9210A5}" presName="spaceRect" presStyleCnt="0"/>
      <dgm:spPr/>
    </dgm:pt>
    <dgm:pt modelId="{1D4DF3DA-5FFE-4E29-817C-5C52350EEE4A}" type="pres">
      <dgm:prSet presAssocID="{776B9EF4-9AE2-49B9-98B5-ABCB3D9210A5}" presName="textRect" presStyleLbl="revTx" presStyleIdx="0" presStyleCnt="4">
        <dgm:presLayoutVars>
          <dgm:chMax val="1"/>
          <dgm:chPref val="1"/>
        </dgm:presLayoutVars>
      </dgm:prSet>
      <dgm:spPr/>
    </dgm:pt>
    <dgm:pt modelId="{D0D46C9B-2273-402F-847B-7DB12216526D}" type="pres">
      <dgm:prSet presAssocID="{217CBC72-2707-47CD-816F-71C996F946FC}" presName="sibTrans" presStyleCnt="0"/>
      <dgm:spPr/>
    </dgm:pt>
    <dgm:pt modelId="{7FE3F0B6-361B-4203-A68B-B1E9827AC8EA}" type="pres">
      <dgm:prSet presAssocID="{372D633E-C8FD-4CD4-974D-834E3F928918}" presName="compNode" presStyleCnt="0"/>
      <dgm:spPr/>
    </dgm:pt>
    <dgm:pt modelId="{EAE1A504-E815-43AF-8EE2-742C85F70B56}" type="pres">
      <dgm:prSet presAssocID="{372D633E-C8FD-4CD4-974D-834E3F928918}" presName="iconBgRect" presStyleLbl="bgShp" presStyleIdx="1" presStyleCnt="4"/>
      <dgm:spPr/>
    </dgm:pt>
    <dgm:pt modelId="{C8DB14E5-B0AC-4CF5-A493-66D44173584B}" type="pres">
      <dgm:prSet presAssocID="{372D633E-C8FD-4CD4-974D-834E3F9289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drón"/>
        </a:ext>
      </dgm:extLst>
    </dgm:pt>
    <dgm:pt modelId="{E5E68F00-7128-4657-B61E-B4BE0D4329E7}" type="pres">
      <dgm:prSet presAssocID="{372D633E-C8FD-4CD4-974D-834E3F928918}" presName="spaceRect" presStyleCnt="0"/>
      <dgm:spPr/>
    </dgm:pt>
    <dgm:pt modelId="{2637B9F4-A0D7-44DD-B33E-7E6CD172BC20}" type="pres">
      <dgm:prSet presAssocID="{372D633E-C8FD-4CD4-974D-834E3F928918}" presName="textRect" presStyleLbl="revTx" presStyleIdx="1" presStyleCnt="4">
        <dgm:presLayoutVars>
          <dgm:chMax val="1"/>
          <dgm:chPref val="1"/>
        </dgm:presLayoutVars>
      </dgm:prSet>
      <dgm:spPr/>
    </dgm:pt>
    <dgm:pt modelId="{6AC01DAD-3ADF-4503-BE57-B1C1EEC3667B}" type="pres">
      <dgm:prSet presAssocID="{C9F12857-220C-4182-A78C-4729AC12AA84}" presName="sibTrans" presStyleCnt="0"/>
      <dgm:spPr/>
    </dgm:pt>
    <dgm:pt modelId="{4CCE314C-7AFD-4D94-BA95-A7BC25585184}" type="pres">
      <dgm:prSet presAssocID="{AA8933CC-90E9-4998-A662-1335E5CBD23C}" presName="compNode" presStyleCnt="0"/>
      <dgm:spPr/>
    </dgm:pt>
    <dgm:pt modelId="{2AF88179-ABF4-4C23-B111-50E79702803A}" type="pres">
      <dgm:prSet presAssocID="{AA8933CC-90E9-4998-A662-1335E5CBD23C}" presName="iconBgRect" presStyleLbl="bgShp" presStyleIdx="2" presStyleCnt="4"/>
      <dgm:spPr/>
    </dgm:pt>
    <dgm:pt modelId="{0D1A931E-C48D-441A-9C6A-A667FB09D7B7}" type="pres">
      <dgm:prSet presAssocID="{AA8933CC-90E9-4998-A662-1335E5CBD2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bloquear"/>
        </a:ext>
      </dgm:extLst>
    </dgm:pt>
    <dgm:pt modelId="{6AF727A7-E26A-4757-BA20-06E19F76E5D8}" type="pres">
      <dgm:prSet presAssocID="{AA8933CC-90E9-4998-A662-1335E5CBD23C}" presName="spaceRect" presStyleCnt="0"/>
      <dgm:spPr/>
    </dgm:pt>
    <dgm:pt modelId="{AAA766BB-8C44-4F80-B23D-592B036F7D18}" type="pres">
      <dgm:prSet presAssocID="{AA8933CC-90E9-4998-A662-1335E5CBD23C}" presName="textRect" presStyleLbl="revTx" presStyleIdx="2" presStyleCnt="4">
        <dgm:presLayoutVars>
          <dgm:chMax val="1"/>
          <dgm:chPref val="1"/>
        </dgm:presLayoutVars>
      </dgm:prSet>
      <dgm:spPr/>
    </dgm:pt>
    <dgm:pt modelId="{504E651A-2CF0-48F7-8BAA-E1538DD8FF31}" type="pres">
      <dgm:prSet presAssocID="{CBD0CB14-9C27-4D89-9178-79B2080FC03B}" presName="sibTrans" presStyleCnt="0"/>
      <dgm:spPr/>
    </dgm:pt>
    <dgm:pt modelId="{9529C637-7618-4D92-807C-71A715ACBA2C}" type="pres">
      <dgm:prSet presAssocID="{94B52693-A72C-48E9-B469-1F6F25657C70}" presName="compNode" presStyleCnt="0"/>
      <dgm:spPr/>
    </dgm:pt>
    <dgm:pt modelId="{ED46D2C0-D12B-4E2C-9FF1-90E09514EE20}" type="pres">
      <dgm:prSet presAssocID="{94B52693-A72C-48E9-B469-1F6F25657C70}" presName="iconBgRect" presStyleLbl="bgShp" presStyleIdx="3" presStyleCnt="4"/>
      <dgm:spPr/>
    </dgm:pt>
    <dgm:pt modelId="{B5B8A7D7-610A-40D9-9EB3-8084DA0E02FD}" type="pres">
      <dgm:prSet presAssocID="{94B52693-A72C-48E9-B469-1F6F25657C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1B47891B-9EF2-4AD6-BCF7-410F1FDA57C0}" type="pres">
      <dgm:prSet presAssocID="{94B52693-A72C-48E9-B469-1F6F25657C70}" presName="spaceRect" presStyleCnt="0"/>
      <dgm:spPr/>
    </dgm:pt>
    <dgm:pt modelId="{42F52328-B6E4-4F8A-B194-430EEA8EB9BD}" type="pres">
      <dgm:prSet presAssocID="{94B52693-A72C-48E9-B469-1F6F25657C70}" presName="textRect" presStyleLbl="revTx" presStyleIdx="3" presStyleCnt="4">
        <dgm:presLayoutVars>
          <dgm:chMax val="1"/>
          <dgm:chPref val="1"/>
        </dgm:presLayoutVars>
      </dgm:prSet>
      <dgm:spPr/>
    </dgm:pt>
  </dgm:ptLst>
  <dgm:cxnLst>
    <dgm:cxn modelId="{96052607-9CA1-4839-8B4E-220AA779204F}" srcId="{6EAC779D-E4B7-46D9-851F-879793CD0E48}" destId="{94B52693-A72C-48E9-B469-1F6F25657C70}" srcOrd="3" destOrd="0" parTransId="{513B2F96-7B95-446D-85AE-05B5D7BBA121}" sibTransId="{896DE618-2B4A-4E74-948B-2A6691A933B8}"/>
    <dgm:cxn modelId="{B089A60B-DD6B-4EDD-A71D-822AC0EA747B}" type="presOf" srcId="{776B9EF4-9AE2-49B9-98B5-ABCB3D9210A5}" destId="{1D4DF3DA-5FFE-4E29-817C-5C52350EEE4A}" srcOrd="0" destOrd="0" presId="urn:microsoft.com/office/officeart/2018/5/layout/IconCircleLabelList"/>
    <dgm:cxn modelId="{EC98B11A-7AAD-4887-82E0-60D8E4A3DC77}" srcId="{6EAC779D-E4B7-46D9-851F-879793CD0E48}" destId="{372D633E-C8FD-4CD4-974D-834E3F928918}" srcOrd="1" destOrd="0" parTransId="{6FC5926C-1DA2-4DC0-B569-25778EC53BCD}" sibTransId="{C9F12857-220C-4182-A78C-4729AC12AA84}"/>
    <dgm:cxn modelId="{FB9D2B22-BDCC-4C28-9442-5C6573126224}" srcId="{6EAC779D-E4B7-46D9-851F-879793CD0E48}" destId="{AA8933CC-90E9-4998-A662-1335E5CBD23C}" srcOrd="2" destOrd="0" parTransId="{B7456F71-9C0B-463B-8E3C-7EB05C8D5332}" sibTransId="{CBD0CB14-9C27-4D89-9178-79B2080FC03B}"/>
    <dgm:cxn modelId="{3789456C-A034-4122-A035-71FBFDB7F35E}" type="presOf" srcId="{94B52693-A72C-48E9-B469-1F6F25657C70}" destId="{42F52328-B6E4-4F8A-B194-430EEA8EB9BD}" srcOrd="0" destOrd="0" presId="urn:microsoft.com/office/officeart/2018/5/layout/IconCircleLabelList"/>
    <dgm:cxn modelId="{E465394E-2D22-4055-BD3B-D61A5A97902B}" type="presOf" srcId="{372D633E-C8FD-4CD4-974D-834E3F928918}" destId="{2637B9F4-A0D7-44DD-B33E-7E6CD172BC20}" srcOrd="0" destOrd="0" presId="urn:microsoft.com/office/officeart/2018/5/layout/IconCircleLabelList"/>
    <dgm:cxn modelId="{B38B48AE-ED3D-4115-8ED2-6F0775CE36FE}" type="presOf" srcId="{6EAC779D-E4B7-46D9-851F-879793CD0E48}" destId="{A23031C8-833D-4BF0-8256-C35DAEA4300D}" srcOrd="0" destOrd="0" presId="urn:microsoft.com/office/officeart/2018/5/layout/IconCircleLabelList"/>
    <dgm:cxn modelId="{785444C0-A66E-4268-8566-2A0AF5C7F8B1}" srcId="{6EAC779D-E4B7-46D9-851F-879793CD0E48}" destId="{776B9EF4-9AE2-49B9-98B5-ABCB3D9210A5}" srcOrd="0" destOrd="0" parTransId="{485F352E-028F-481C-AE64-2210259EDD89}" sibTransId="{217CBC72-2707-47CD-816F-71C996F946FC}"/>
    <dgm:cxn modelId="{767AACFC-EFD9-49CA-9ADA-AB1EF176DAF5}" type="presOf" srcId="{AA8933CC-90E9-4998-A662-1335E5CBD23C}" destId="{AAA766BB-8C44-4F80-B23D-592B036F7D18}" srcOrd="0" destOrd="0" presId="urn:microsoft.com/office/officeart/2018/5/layout/IconCircleLabelList"/>
    <dgm:cxn modelId="{2F379182-31E2-4B80-A2F2-FB8D1186A46F}" type="presParOf" srcId="{A23031C8-833D-4BF0-8256-C35DAEA4300D}" destId="{31733985-4835-4D64-BBA2-6AF55BBECCAC}" srcOrd="0" destOrd="0" presId="urn:microsoft.com/office/officeart/2018/5/layout/IconCircleLabelList"/>
    <dgm:cxn modelId="{F4E98D0B-4F29-4430-B87D-54A7FBD2DC7D}" type="presParOf" srcId="{31733985-4835-4D64-BBA2-6AF55BBECCAC}" destId="{9FCFA8F0-B5B3-409E-A340-AF7D04174706}" srcOrd="0" destOrd="0" presId="urn:microsoft.com/office/officeart/2018/5/layout/IconCircleLabelList"/>
    <dgm:cxn modelId="{9DF846CB-783F-429C-8E5B-CF533EAE0B71}" type="presParOf" srcId="{31733985-4835-4D64-BBA2-6AF55BBECCAC}" destId="{0525ED2E-0E17-4243-9651-E9E498E194A1}" srcOrd="1" destOrd="0" presId="urn:microsoft.com/office/officeart/2018/5/layout/IconCircleLabelList"/>
    <dgm:cxn modelId="{53262D01-5588-40CF-97F6-1AACF8E73F5D}" type="presParOf" srcId="{31733985-4835-4D64-BBA2-6AF55BBECCAC}" destId="{FC42ED7D-02AC-4714-A241-9C395D81D963}" srcOrd="2" destOrd="0" presId="urn:microsoft.com/office/officeart/2018/5/layout/IconCircleLabelList"/>
    <dgm:cxn modelId="{254968BC-8144-40DC-A2AB-DCEFF2301D54}" type="presParOf" srcId="{31733985-4835-4D64-BBA2-6AF55BBECCAC}" destId="{1D4DF3DA-5FFE-4E29-817C-5C52350EEE4A}" srcOrd="3" destOrd="0" presId="urn:microsoft.com/office/officeart/2018/5/layout/IconCircleLabelList"/>
    <dgm:cxn modelId="{BBA39B4B-FEFB-47FA-A6F8-E62C931B6D56}" type="presParOf" srcId="{A23031C8-833D-4BF0-8256-C35DAEA4300D}" destId="{D0D46C9B-2273-402F-847B-7DB12216526D}" srcOrd="1" destOrd="0" presId="urn:microsoft.com/office/officeart/2018/5/layout/IconCircleLabelList"/>
    <dgm:cxn modelId="{6C5F75C6-73AA-43BA-9E1F-D122A5CE1E6C}" type="presParOf" srcId="{A23031C8-833D-4BF0-8256-C35DAEA4300D}" destId="{7FE3F0B6-361B-4203-A68B-B1E9827AC8EA}" srcOrd="2" destOrd="0" presId="urn:microsoft.com/office/officeart/2018/5/layout/IconCircleLabelList"/>
    <dgm:cxn modelId="{95FC7662-DFEE-4283-ADA9-B094F7A22451}" type="presParOf" srcId="{7FE3F0B6-361B-4203-A68B-B1E9827AC8EA}" destId="{EAE1A504-E815-43AF-8EE2-742C85F70B56}" srcOrd="0" destOrd="0" presId="urn:microsoft.com/office/officeart/2018/5/layout/IconCircleLabelList"/>
    <dgm:cxn modelId="{1E8EA383-8253-4AE2-9163-B3C3B85D3385}" type="presParOf" srcId="{7FE3F0B6-361B-4203-A68B-B1E9827AC8EA}" destId="{C8DB14E5-B0AC-4CF5-A493-66D44173584B}" srcOrd="1" destOrd="0" presId="urn:microsoft.com/office/officeart/2018/5/layout/IconCircleLabelList"/>
    <dgm:cxn modelId="{2A4E906E-FD36-4C12-BEBE-F48DAE1A1A19}" type="presParOf" srcId="{7FE3F0B6-361B-4203-A68B-B1E9827AC8EA}" destId="{E5E68F00-7128-4657-B61E-B4BE0D4329E7}" srcOrd="2" destOrd="0" presId="urn:microsoft.com/office/officeart/2018/5/layout/IconCircleLabelList"/>
    <dgm:cxn modelId="{947049A7-EEE9-4D8D-B932-E1CCE1536A0A}" type="presParOf" srcId="{7FE3F0B6-361B-4203-A68B-B1E9827AC8EA}" destId="{2637B9F4-A0D7-44DD-B33E-7E6CD172BC20}" srcOrd="3" destOrd="0" presId="urn:microsoft.com/office/officeart/2018/5/layout/IconCircleLabelList"/>
    <dgm:cxn modelId="{3A84BB9A-4005-4D4C-B204-BA70041B5661}" type="presParOf" srcId="{A23031C8-833D-4BF0-8256-C35DAEA4300D}" destId="{6AC01DAD-3ADF-4503-BE57-B1C1EEC3667B}" srcOrd="3" destOrd="0" presId="urn:microsoft.com/office/officeart/2018/5/layout/IconCircleLabelList"/>
    <dgm:cxn modelId="{7D0ED5F5-2FA4-4E0D-9F8E-6EB415EA6C16}" type="presParOf" srcId="{A23031C8-833D-4BF0-8256-C35DAEA4300D}" destId="{4CCE314C-7AFD-4D94-BA95-A7BC25585184}" srcOrd="4" destOrd="0" presId="urn:microsoft.com/office/officeart/2018/5/layout/IconCircleLabelList"/>
    <dgm:cxn modelId="{B8D9B1CF-5F56-4088-907F-E1F9E22FE618}" type="presParOf" srcId="{4CCE314C-7AFD-4D94-BA95-A7BC25585184}" destId="{2AF88179-ABF4-4C23-B111-50E79702803A}" srcOrd="0" destOrd="0" presId="urn:microsoft.com/office/officeart/2018/5/layout/IconCircleLabelList"/>
    <dgm:cxn modelId="{AC595C59-68D1-4593-B0A1-588EB5352F48}" type="presParOf" srcId="{4CCE314C-7AFD-4D94-BA95-A7BC25585184}" destId="{0D1A931E-C48D-441A-9C6A-A667FB09D7B7}" srcOrd="1" destOrd="0" presId="urn:microsoft.com/office/officeart/2018/5/layout/IconCircleLabelList"/>
    <dgm:cxn modelId="{2E5A7DB1-EBEE-4B6D-9A11-7323F02C26AB}" type="presParOf" srcId="{4CCE314C-7AFD-4D94-BA95-A7BC25585184}" destId="{6AF727A7-E26A-4757-BA20-06E19F76E5D8}" srcOrd="2" destOrd="0" presId="urn:microsoft.com/office/officeart/2018/5/layout/IconCircleLabelList"/>
    <dgm:cxn modelId="{49F986FB-B16A-4DD0-8D8F-EEC04F735B30}" type="presParOf" srcId="{4CCE314C-7AFD-4D94-BA95-A7BC25585184}" destId="{AAA766BB-8C44-4F80-B23D-592B036F7D18}" srcOrd="3" destOrd="0" presId="urn:microsoft.com/office/officeart/2018/5/layout/IconCircleLabelList"/>
    <dgm:cxn modelId="{69D3FF2A-A8D9-4B13-B055-365B61FE416D}" type="presParOf" srcId="{A23031C8-833D-4BF0-8256-C35DAEA4300D}" destId="{504E651A-2CF0-48F7-8BAA-E1538DD8FF31}" srcOrd="5" destOrd="0" presId="urn:microsoft.com/office/officeart/2018/5/layout/IconCircleLabelList"/>
    <dgm:cxn modelId="{45CD07B8-F6FB-41CC-AD3F-3DA65BA46476}" type="presParOf" srcId="{A23031C8-833D-4BF0-8256-C35DAEA4300D}" destId="{9529C637-7618-4D92-807C-71A715ACBA2C}" srcOrd="6" destOrd="0" presId="urn:microsoft.com/office/officeart/2018/5/layout/IconCircleLabelList"/>
    <dgm:cxn modelId="{6FD001B3-DA35-4CDE-8FF6-7A920AA699C5}" type="presParOf" srcId="{9529C637-7618-4D92-807C-71A715ACBA2C}" destId="{ED46D2C0-D12B-4E2C-9FF1-90E09514EE20}" srcOrd="0" destOrd="0" presId="urn:microsoft.com/office/officeart/2018/5/layout/IconCircleLabelList"/>
    <dgm:cxn modelId="{EB0BA61D-7F46-442F-9887-000F9F290707}" type="presParOf" srcId="{9529C637-7618-4D92-807C-71A715ACBA2C}" destId="{B5B8A7D7-610A-40D9-9EB3-8084DA0E02FD}" srcOrd="1" destOrd="0" presId="urn:microsoft.com/office/officeart/2018/5/layout/IconCircleLabelList"/>
    <dgm:cxn modelId="{1CB118AE-387E-456C-86D1-0B0AED39D9CD}" type="presParOf" srcId="{9529C637-7618-4D92-807C-71A715ACBA2C}" destId="{1B47891B-9EF2-4AD6-BCF7-410F1FDA57C0}" srcOrd="2" destOrd="0" presId="urn:microsoft.com/office/officeart/2018/5/layout/IconCircleLabelList"/>
    <dgm:cxn modelId="{2213DA41-150D-4FF7-B719-860D902F5A22}" type="presParOf" srcId="{9529C637-7618-4D92-807C-71A715ACBA2C}" destId="{42F52328-B6E4-4F8A-B194-430EEA8EB9B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F0B76-6935-4E49-A916-C5F067D1DED4}"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52BEB28-27A1-4396-902F-0A052BE58F06}">
      <dgm:prSet/>
      <dgm:spPr/>
      <dgm:t>
        <a:bodyPr/>
        <a:lstStyle/>
        <a:p>
          <a:r>
            <a:rPr lang="es-ES"/>
            <a:t>Inyección SQL mediante introducción de datos del usuario.</a:t>
          </a:r>
          <a:endParaRPr lang="en-US"/>
        </a:p>
      </dgm:t>
    </dgm:pt>
    <dgm:pt modelId="{3ABB6FCE-39AE-4E3C-8DBD-5CB3D0836552}" type="parTrans" cxnId="{B58670E4-7FC2-4371-9E8C-616A52945D5D}">
      <dgm:prSet/>
      <dgm:spPr/>
      <dgm:t>
        <a:bodyPr/>
        <a:lstStyle/>
        <a:p>
          <a:endParaRPr lang="en-US"/>
        </a:p>
      </dgm:t>
    </dgm:pt>
    <dgm:pt modelId="{6B298F9E-6D97-44C9-8C39-95CF8075A6DF}" type="sibTrans" cxnId="{B58670E4-7FC2-4371-9E8C-616A52945D5D}">
      <dgm:prSet/>
      <dgm:spPr/>
      <dgm:t>
        <a:bodyPr/>
        <a:lstStyle/>
        <a:p>
          <a:endParaRPr lang="en-US"/>
        </a:p>
      </dgm:t>
    </dgm:pt>
    <dgm:pt modelId="{FCC9E745-7909-4667-A189-462C6D4C4DD8}">
      <dgm:prSet/>
      <dgm:spPr/>
      <dgm:t>
        <a:bodyPr/>
        <a:lstStyle/>
        <a:p>
          <a:r>
            <a:rPr lang="es-ES"/>
            <a:t>Inyección SQL mediante parámetros de una aplicación.</a:t>
          </a:r>
          <a:endParaRPr lang="en-US"/>
        </a:p>
      </dgm:t>
    </dgm:pt>
    <dgm:pt modelId="{1D71E77F-FC6E-4474-AE26-0B0807F6245C}" type="parTrans" cxnId="{FEF723E6-3556-4698-B61D-3CF283E7AFEA}">
      <dgm:prSet/>
      <dgm:spPr/>
      <dgm:t>
        <a:bodyPr/>
        <a:lstStyle/>
        <a:p>
          <a:endParaRPr lang="en-US"/>
        </a:p>
      </dgm:t>
    </dgm:pt>
    <dgm:pt modelId="{B09A1506-337E-498C-864D-F83AA618370C}" type="sibTrans" cxnId="{FEF723E6-3556-4698-B61D-3CF283E7AFEA}">
      <dgm:prSet/>
      <dgm:spPr/>
      <dgm:t>
        <a:bodyPr/>
        <a:lstStyle/>
        <a:p>
          <a:endParaRPr lang="en-US"/>
        </a:p>
      </dgm:t>
    </dgm:pt>
    <dgm:pt modelId="{31AFC4CA-3967-4059-8E9B-920E7BD871E7}">
      <dgm:prSet/>
      <dgm:spPr/>
      <dgm:t>
        <a:bodyPr/>
        <a:lstStyle/>
        <a:p>
          <a:r>
            <a:rPr lang="es-ES"/>
            <a:t>Inyección SQL mediante herramientas de hackeo automáticas</a:t>
          </a:r>
          <a:endParaRPr lang="en-US"/>
        </a:p>
      </dgm:t>
    </dgm:pt>
    <dgm:pt modelId="{04FB38E8-CAFF-424F-BF11-116904FF5921}" type="parTrans" cxnId="{95D588E8-D74D-4B0A-99B3-C8373C9FAFDD}">
      <dgm:prSet/>
      <dgm:spPr/>
      <dgm:t>
        <a:bodyPr/>
        <a:lstStyle/>
        <a:p>
          <a:endParaRPr lang="en-US"/>
        </a:p>
      </dgm:t>
    </dgm:pt>
    <dgm:pt modelId="{3468AB2E-C8FC-4FCD-8B33-2C03BACCA072}" type="sibTrans" cxnId="{95D588E8-D74D-4B0A-99B3-C8373C9FAFDD}">
      <dgm:prSet/>
      <dgm:spPr/>
      <dgm:t>
        <a:bodyPr/>
        <a:lstStyle/>
        <a:p>
          <a:endParaRPr lang="en-US"/>
        </a:p>
      </dgm:t>
    </dgm:pt>
    <dgm:pt modelId="{7F577406-281F-40C1-9F8D-65F1B0C4A74B}" type="pres">
      <dgm:prSet presAssocID="{03CF0B76-6935-4E49-A916-C5F067D1DED4}" presName="root" presStyleCnt="0">
        <dgm:presLayoutVars>
          <dgm:dir/>
          <dgm:resizeHandles val="exact"/>
        </dgm:presLayoutVars>
      </dgm:prSet>
      <dgm:spPr/>
    </dgm:pt>
    <dgm:pt modelId="{59C81AE2-9EB5-467C-9EE7-BF1C41CAF251}" type="pres">
      <dgm:prSet presAssocID="{A52BEB28-27A1-4396-902F-0A052BE58F06}" presName="compNode" presStyleCnt="0"/>
      <dgm:spPr/>
    </dgm:pt>
    <dgm:pt modelId="{16497B43-9834-496B-A86F-04BE7EFEBDDD}" type="pres">
      <dgm:prSet presAssocID="{A52BEB28-27A1-4396-902F-0A052BE58F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squema de la base de datos"/>
        </a:ext>
      </dgm:extLst>
    </dgm:pt>
    <dgm:pt modelId="{5F9E16EC-8A6E-4FF9-8E80-AC1A640BD30D}" type="pres">
      <dgm:prSet presAssocID="{A52BEB28-27A1-4396-902F-0A052BE58F06}" presName="spaceRect" presStyleCnt="0"/>
      <dgm:spPr/>
    </dgm:pt>
    <dgm:pt modelId="{97C70071-1312-418F-8ECC-3B43F055ED6E}" type="pres">
      <dgm:prSet presAssocID="{A52BEB28-27A1-4396-902F-0A052BE58F06}" presName="textRect" presStyleLbl="revTx" presStyleIdx="0" presStyleCnt="3">
        <dgm:presLayoutVars>
          <dgm:chMax val="1"/>
          <dgm:chPref val="1"/>
        </dgm:presLayoutVars>
      </dgm:prSet>
      <dgm:spPr/>
    </dgm:pt>
    <dgm:pt modelId="{99E748B8-4A7A-4966-8881-1BF21F03B8AC}" type="pres">
      <dgm:prSet presAssocID="{6B298F9E-6D97-44C9-8C39-95CF8075A6DF}" presName="sibTrans" presStyleCnt="0"/>
      <dgm:spPr/>
    </dgm:pt>
    <dgm:pt modelId="{FEF5F89D-FF0A-419A-80CF-D579913372AF}" type="pres">
      <dgm:prSet presAssocID="{FCC9E745-7909-4667-A189-462C6D4C4DD8}" presName="compNode" presStyleCnt="0"/>
      <dgm:spPr/>
    </dgm:pt>
    <dgm:pt modelId="{2A353645-9E57-4DD2-8616-0A4D6994547D}" type="pres">
      <dgm:prSet presAssocID="{FCC9E745-7909-4667-A189-462C6D4C4D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rámetro"/>
        </a:ext>
      </dgm:extLst>
    </dgm:pt>
    <dgm:pt modelId="{8B8FDE08-A040-46D9-AAA0-9528A2DEBD08}" type="pres">
      <dgm:prSet presAssocID="{FCC9E745-7909-4667-A189-462C6D4C4DD8}" presName="spaceRect" presStyleCnt="0"/>
      <dgm:spPr/>
    </dgm:pt>
    <dgm:pt modelId="{F71CC4C2-2A51-41B4-A6E3-B4991E3AD811}" type="pres">
      <dgm:prSet presAssocID="{FCC9E745-7909-4667-A189-462C6D4C4DD8}" presName="textRect" presStyleLbl="revTx" presStyleIdx="1" presStyleCnt="3">
        <dgm:presLayoutVars>
          <dgm:chMax val="1"/>
          <dgm:chPref val="1"/>
        </dgm:presLayoutVars>
      </dgm:prSet>
      <dgm:spPr/>
    </dgm:pt>
    <dgm:pt modelId="{460529BC-8FF3-409B-99CB-17BB07D9CD2D}" type="pres">
      <dgm:prSet presAssocID="{B09A1506-337E-498C-864D-F83AA618370C}" presName="sibTrans" presStyleCnt="0"/>
      <dgm:spPr/>
    </dgm:pt>
    <dgm:pt modelId="{5A5D6F11-AAF2-4673-82D1-B16E60A73DD0}" type="pres">
      <dgm:prSet presAssocID="{31AFC4CA-3967-4059-8E9B-920E7BD871E7}" presName="compNode" presStyleCnt="0"/>
      <dgm:spPr/>
    </dgm:pt>
    <dgm:pt modelId="{2DFCCF46-8C43-4062-8C05-E1F6B48F82B3}" type="pres">
      <dgm:prSet presAssocID="{31AFC4CA-3967-4059-8E9B-920E7BD871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ueva consulta de análisis"/>
        </a:ext>
      </dgm:extLst>
    </dgm:pt>
    <dgm:pt modelId="{6C353039-15EB-41E6-9DF0-D572884B3160}" type="pres">
      <dgm:prSet presAssocID="{31AFC4CA-3967-4059-8E9B-920E7BD871E7}" presName="spaceRect" presStyleCnt="0"/>
      <dgm:spPr/>
    </dgm:pt>
    <dgm:pt modelId="{AEA9A421-1DA7-4438-B84E-BE4543C4551B}" type="pres">
      <dgm:prSet presAssocID="{31AFC4CA-3967-4059-8E9B-920E7BD871E7}" presName="textRect" presStyleLbl="revTx" presStyleIdx="2" presStyleCnt="3">
        <dgm:presLayoutVars>
          <dgm:chMax val="1"/>
          <dgm:chPref val="1"/>
        </dgm:presLayoutVars>
      </dgm:prSet>
      <dgm:spPr/>
    </dgm:pt>
  </dgm:ptLst>
  <dgm:cxnLst>
    <dgm:cxn modelId="{9A3AF713-1B91-4C8E-963D-42EFCFFCEDEF}" type="presOf" srcId="{31AFC4CA-3967-4059-8E9B-920E7BD871E7}" destId="{AEA9A421-1DA7-4438-B84E-BE4543C4551B}" srcOrd="0" destOrd="0" presId="urn:microsoft.com/office/officeart/2018/2/layout/IconLabelList"/>
    <dgm:cxn modelId="{3832B42A-3234-4FE0-B2FB-F72E393E3EE5}" type="presOf" srcId="{A52BEB28-27A1-4396-902F-0A052BE58F06}" destId="{97C70071-1312-418F-8ECC-3B43F055ED6E}" srcOrd="0" destOrd="0" presId="urn:microsoft.com/office/officeart/2018/2/layout/IconLabelList"/>
    <dgm:cxn modelId="{15301FA2-601B-47D5-895E-EFAE5124471C}" type="presOf" srcId="{03CF0B76-6935-4E49-A916-C5F067D1DED4}" destId="{7F577406-281F-40C1-9F8D-65F1B0C4A74B}" srcOrd="0" destOrd="0" presId="urn:microsoft.com/office/officeart/2018/2/layout/IconLabelList"/>
    <dgm:cxn modelId="{6F8D80DD-2941-4549-B2F1-6BA1DD99331F}" type="presOf" srcId="{FCC9E745-7909-4667-A189-462C6D4C4DD8}" destId="{F71CC4C2-2A51-41B4-A6E3-B4991E3AD811}" srcOrd="0" destOrd="0" presId="urn:microsoft.com/office/officeart/2018/2/layout/IconLabelList"/>
    <dgm:cxn modelId="{B58670E4-7FC2-4371-9E8C-616A52945D5D}" srcId="{03CF0B76-6935-4E49-A916-C5F067D1DED4}" destId="{A52BEB28-27A1-4396-902F-0A052BE58F06}" srcOrd="0" destOrd="0" parTransId="{3ABB6FCE-39AE-4E3C-8DBD-5CB3D0836552}" sibTransId="{6B298F9E-6D97-44C9-8C39-95CF8075A6DF}"/>
    <dgm:cxn modelId="{FEF723E6-3556-4698-B61D-3CF283E7AFEA}" srcId="{03CF0B76-6935-4E49-A916-C5F067D1DED4}" destId="{FCC9E745-7909-4667-A189-462C6D4C4DD8}" srcOrd="1" destOrd="0" parTransId="{1D71E77F-FC6E-4474-AE26-0B0807F6245C}" sibTransId="{B09A1506-337E-498C-864D-F83AA618370C}"/>
    <dgm:cxn modelId="{95D588E8-D74D-4B0A-99B3-C8373C9FAFDD}" srcId="{03CF0B76-6935-4E49-A916-C5F067D1DED4}" destId="{31AFC4CA-3967-4059-8E9B-920E7BD871E7}" srcOrd="2" destOrd="0" parTransId="{04FB38E8-CAFF-424F-BF11-116904FF5921}" sibTransId="{3468AB2E-C8FC-4FCD-8B33-2C03BACCA072}"/>
    <dgm:cxn modelId="{6D0D134B-5E6C-410A-B058-7784E277D55C}" type="presParOf" srcId="{7F577406-281F-40C1-9F8D-65F1B0C4A74B}" destId="{59C81AE2-9EB5-467C-9EE7-BF1C41CAF251}" srcOrd="0" destOrd="0" presId="urn:microsoft.com/office/officeart/2018/2/layout/IconLabelList"/>
    <dgm:cxn modelId="{4D9A2CDC-B250-4C20-AD79-78E1A1B96092}" type="presParOf" srcId="{59C81AE2-9EB5-467C-9EE7-BF1C41CAF251}" destId="{16497B43-9834-496B-A86F-04BE7EFEBDDD}" srcOrd="0" destOrd="0" presId="urn:microsoft.com/office/officeart/2018/2/layout/IconLabelList"/>
    <dgm:cxn modelId="{0F410E48-488F-4D51-A554-5DA62AAC6DA2}" type="presParOf" srcId="{59C81AE2-9EB5-467C-9EE7-BF1C41CAF251}" destId="{5F9E16EC-8A6E-4FF9-8E80-AC1A640BD30D}" srcOrd="1" destOrd="0" presId="urn:microsoft.com/office/officeart/2018/2/layout/IconLabelList"/>
    <dgm:cxn modelId="{BABF6A9B-3BB9-4101-AEF2-00A872539EEE}" type="presParOf" srcId="{59C81AE2-9EB5-467C-9EE7-BF1C41CAF251}" destId="{97C70071-1312-418F-8ECC-3B43F055ED6E}" srcOrd="2" destOrd="0" presId="urn:microsoft.com/office/officeart/2018/2/layout/IconLabelList"/>
    <dgm:cxn modelId="{CD29F708-3138-46CC-869E-3F65B72D11DC}" type="presParOf" srcId="{7F577406-281F-40C1-9F8D-65F1B0C4A74B}" destId="{99E748B8-4A7A-4966-8881-1BF21F03B8AC}" srcOrd="1" destOrd="0" presId="urn:microsoft.com/office/officeart/2018/2/layout/IconLabelList"/>
    <dgm:cxn modelId="{32AE2747-4A47-4AF2-B0A7-8064C8661055}" type="presParOf" srcId="{7F577406-281F-40C1-9F8D-65F1B0C4A74B}" destId="{FEF5F89D-FF0A-419A-80CF-D579913372AF}" srcOrd="2" destOrd="0" presId="urn:microsoft.com/office/officeart/2018/2/layout/IconLabelList"/>
    <dgm:cxn modelId="{F849E142-7C95-45FB-A532-6F86BE4ADD3E}" type="presParOf" srcId="{FEF5F89D-FF0A-419A-80CF-D579913372AF}" destId="{2A353645-9E57-4DD2-8616-0A4D6994547D}" srcOrd="0" destOrd="0" presId="urn:microsoft.com/office/officeart/2018/2/layout/IconLabelList"/>
    <dgm:cxn modelId="{9A89A6FA-932A-4FEE-8D7D-79903ACE5A55}" type="presParOf" srcId="{FEF5F89D-FF0A-419A-80CF-D579913372AF}" destId="{8B8FDE08-A040-46D9-AAA0-9528A2DEBD08}" srcOrd="1" destOrd="0" presId="urn:microsoft.com/office/officeart/2018/2/layout/IconLabelList"/>
    <dgm:cxn modelId="{B365ACE9-5069-44A8-B8D1-1D7389A51DB5}" type="presParOf" srcId="{FEF5F89D-FF0A-419A-80CF-D579913372AF}" destId="{F71CC4C2-2A51-41B4-A6E3-B4991E3AD811}" srcOrd="2" destOrd="0" presId="urn:microsoft.com/office/officeart/2018/2/layout/IconLabelList"/>
    <dgm:cxn modelId="{D8B57E41-E50D-4C71-8FB4-AFB076BE9EFC}" type="presParOf" srcId="{7F577406-281F-40C1-9F8D-65F1B0C4A74B}" destId="{460529BC-8FF3-409B-99CB-17BB07D9CD2D}" srcOrd="3" destOrd="0" presId="urn:microsoft.com/office/officeart/2018/2/layout/IconLabelList"/>
    <dgm:cxn modelId="{7DFDF67E-23B0-4247-8E60-FDDB378E856C}" type="presParOf" srcId="{7F577406-281F-40C1-9F8D-65F1B0C4A74B}" destId="{5A5D6F11-AAF2-4673-82D1-B16E60A73DD0}" srcOrd="4" destOrd="0" presId="urn:microsoft.com/office/officeart/2018/2/layout/IconLabelList"/>
    <dgm:cxn modelId="{D35F8FF3-91CD-40B8-93A1-9532E2CB13F7}" type="presParOf" srcId="{5A5D6F11-AAF2-4673-82D1-B16E60A73DD0}" destId="{2DFCCF46-8C43-4062-8C05-E1F6B48F82B3}" srcOrd="0" destOrd="0" presId="urn:microsoft.com/office/officeart/2018/2/layout/IconLabelList"/>
    <dgm:cxn modelId="{78F4D4D7-0A21-4B1F-B959-EB363952B6C8}" type="presParOf" srcId="{5A5D6F11-AAF2-4673-82D1-B16E60A73DD0}" destId="{6C353039-15EB-41E6-9DF0-D572884B3160}" srcOrd="1" destOrd="0" presId="urn:microsoft.com/office/officeart/2018/2/layout/IconLabelList"/>
    <dgm:cxn modelId="{066F9B9C-A144-4259-92CB-501CF12242AC}" type="presParOf" srcId="{5A5D6F11-AAF2-4673-82D1-B16E60A73DD0}" destId="{AEA9A421-1DA7-4438-B84E-BE4543C4551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587CAA-4F87-4F5C-85C3-36E268BA5C0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D1D5D16-CE4B-4B54-9875-9311114C17B0}">
      <dgm:prSet/>
      <dgm:spPr/>
      <dgm:t>
        <a:bodyPr/>
        <a:lstStyle/>
        <a:p>
          <a:pPr>
            <a:lnSpc>
              <a:spcPct val="100000"/>
            </a:lnSpc>
          </a:pPr>
          <a:r>
            <a:rPr lang="es-ES" b="1"/>
            <a:t>Fornite, 2019:</a:t>
          </a:r>
          <a:r>
            <a:rPr lang="es-ES"/>
            <a:t>Fornite es un juego en línea con más de 350 millones de usuarios. En 2019, se descubrió una vulnerabilidad de inyección de SQL que les permitía a los atacantes acceder a las cuentas de los usuarios. </a:t>
          </a:r>
          <a:endParaRPr lang="en-US"/>
        </a:p>
      </dgm:t>
    </dgm:pt>
    <dgm:pt modelId="{A0306FBA-2074-4D9F-8651-FBF3208A364C}" type="parTrans" cxnId="{3804BD0E-0B23-4D21-92E8-0D5D11A380C7}">
      <dgm:prSet/>
      <dgm:spPr/>
      <dgm:t>
        <a:bodyPr/>
        <a:lstStyle/>
        <a:p>
          <a:endParaRPr lang="en-US"/>
        </a:p>
      </dgm:t>
    </dgm:pt>
    <dgm:pt modelId="{93B79C25-511B-4ACE-A5A2-B811BC645183}" type="sibTrans" cxnId="{3804BD0E-0B23-4D21-92E8-0D5D11A380C7}">
      <dgm:prSet/>
      <dgm:spPr/>
      <dgm:t>
        <a:bodyPr/>
        <a:lstStyle/>
        <a:p>
          <a:endParaRPr lang="en-US"/>
        </a:p>
      </dgm:t>
    </dgm:pt>
    <dgm:pt modelId="{C5BC549A-182C-4EFD-A161-26D954602A92}">
      <dgm:prSet/>
      <dgm:spPr/>
      <dgm:t>
        <a:bodyPr/>
        <a:lstStyle/>
        <a:p>
          <a:pPr>
            <a:lnSpc>
              <a:spcPct val="100000"/>
            </a:lnSpc>
          </a:pPr>
          <a:r>
            <a:rPr lang="es-ES"/>
            <a:t>En 2018, se encontró una vulnerabilidad de inyección de SQL en </a:t>
          </a:r>
          <a:r>
            <a:rPr lang="es-ES" b="1"/>
            <a:t>Cisco Prime License Manager. </a:t>
          </a:r>
          <a:r>
            <a:rPr lang="es-ES"/>
            <a:t>La vulnerabilidad permitía que los atacantes tuvieran acceso shell a los sistemas en los que estaba implementado el administrador de licencias.</a:t>
          </a:r>
          <a:endParaRPr lang="en-US"/>
        </a:p>
      </dgm:t>
    </dgm:pt>
    <dgm:pt modelId="{467B2BC3-220B-489F-B17C-B0F58E2E3DD7}" type="parTrans" cxnId="{6FCCB201-6A97-4D7B-BACB-7023A6638D1A}">
      <dgm:prSet/>
      <dgm:spPr/>
      <dgm:t>
        <a:bodyPr/>
        <a:lstStyle/>
        <a:p>
          <a:endParaRPr lang="en-US"/>
        </a:p>
      </dgm:t>
    </dgm:pt>
    <dgm:pt modelId="{3A98EB84-EB15-4600-AF48-FCD6C7CAD5FB}" type="sibTrans" cxnId="{6FCCB201-6A97-4D7B-BACB-7023A6638D1A}">
      <dgm:prSet/>
      <dgm:spPr/>
      <dgm:t>
        <a:bodyPr/>
        <a:lstStyle/>
        <a:p>
          <a:endParaRPr lang="en-US"/>
        </a:p>
      </dgm:t>
    </dgm:pt>
    <dgm:pt modelId="{CCD391A3-5AD8-4985-B4E3-A4F7C15D9374}">
      <dgm:prSet/>
      <dgm:spPr/>
      <dgm:t>
        <a:bodyPr/>
        <a:lstStyle/>
        <a:p>
          <a:pPr>
            <a:lnSpc>
              <a:spcPct val="100000"/>
            </a:lnSpc>
          </a:pPr>
          <a:r>
            <a:rPr lang="es-ES" dirty="0"/>
            <a:t>En 2014, investigadores de seguridad anunciaron que podían quebrantar el sitio web de </a:t>
          </a:r>
          <a:r>
            <a:rPr lang="es-ES" b="1" dirty="0"/>
            <a:t>Tesla</a:t>
          </a:r>
          <a:r>
            <a:rPr lang="es-ES" dirty="0"/>
            <a:t> con una inyección de SQL, lo que les permitiría obtener privilegios de administrador y robar datos de los usuarios en el proceso.</a:t>
          </a:r>
          <a:endParaRPr lang="en-US" dirty="0"/>
        </a:p>
      </dgm:t>
    </dgm:pt>
    <dgm:pt modelId="{A848D6F7-A41D-4547-AC87-86862B9C10FE}" type="parTrans" cxnId="{0004D3EB-E835-4A35-BAB1-6AE1B499B707}">
      <dgm:prSet/>
      <dgm:spPr/>
      <dgm:t>
        <a:bodyPr/>
        <a:lstStyle/>
        <a:p>
          <a:endParaRPr lang="en-US"/>
        </a:p>
      </dgm:t>
    </dgm:pt>
    <dgm:pt modelId="{AD18610E-ADA0-42B4-BD97-AFCA5A0413F7}" type="sibTrans" cxnId="{0004D3EB-E835-4A35-BAB1-6AE1B499B707}">
      <dgm:prSet/>
      <dgm:spPr/>
      <dgm:t>
        <a:bodyPr/>
        <a:lstStyle/>
        <a:p>
          <a:endParaRPr lang="en-US"/>
        </a:p>
      </dgm:t>
    </dgm:pt>
    <dgm:pt modelId="{ECD06021-6368-4E7F-8F54-F554E2FF5F1F}" type="pres">
      <dgm:prSet presAssocID="{AD587CAA-4F87-4F5C-85C3-36E268BA5C07}" presName="root" presStyleCnt="0">
        <dgm:presLayoutVars>
          <dgm:dir/>
          <dgm:resizeHandles val="exact"/>
        </dgm:presLayoutVars>
      </dgm:prSet>
      <dgm:spPr/>
    </dgm:pt>
    <dgm:pt modelId="{BCBB455F-4A6A-4713-A705-4D54EE5E26BD}" type="pres">
      <dgm:prSet presAssocID="{2D1D5D16-CE4B-4B54-9875-9311114C17B0}" presName="compNode" presStyleCnt="0"/>
      <dgm:spPr/>
    </dgm:pt>
    <dgm:pt modelId="{69A8CB2D-7080-4CE2-B2E9-47A73F2C10CF}" type="pres">
      <dgm:prSet presAssocID="{2D1D5D16-CE4B-4B54-9875-9311114C17B0}" presName="bgRect" presStyleLbl="bgShp" presStyleIdx="0" presStyleCnt="3"/>
      <dgm:spPr/>
    </dgm:pt>
    <dgm:pt modelId="{DC6168AD-0AB9-435D-BE38-CF8F67209262}" type="pres">
      <dgm:prSet presAssocID="{2D1D5D16-CE4B-4B54-9875-9311114C17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B055547C-421F-4323-9D68-98BDA04CD498}" type="pres">
      <dgm:prSet presAssocID="{2D1D5D16-CE4B-4B54-9875-9311114C17B0}" presName="spaceRect" presStyleCnt="0"/>
      <dgm:spPr/>
    </dgm:pt>
    <dgm:pt modelId="{2545DB8F-9736-4B3F-8FE2-F398EB3EC05E}" type="pres">
      <dgm:prSet presAssocID="{2D1D5D16-CE4B-4B54-9875-9311114C17B0}" presName="parTx" presStyleLbl="revTx" presStyleIdx="0" presStyleCnt="3">
        <dgm:presLayoutVars>
          <dgm:chMax val="0"/>
          <dgm:chPref val="0"/>
        </dgm:presLayoutVars>
      </dgm:prSet>
      <dgm:spPr/>
    </dgm:pt>
    <dgm:pt modelId="{0E0E36D0-85D8-43D3-9B05-8A7789E7C643}" type="pres">
      <dgm:prSet presAssocID="{93B79C25-511B-4ACE-A5A2-B811BC645183}" presName="sibTrans" presStyleCnt="0"/>
      <dgm:spPr/>
    </dgm:pt>
    <dgm:pt modelId="{9B252BA4-CB18-4EE7-82AB-FAE0676956E9}" type="pres">
      <dgm:prSet presAssocID="{C5BC549A-182C-4EFD-A161-26D954602A92}" presName="compNode" presStyleCnt="0"/>
      <dgm:spPr/>
    </dgm:pt>
    <dgm:pt modelId="{AA876D5E-0341-42E0-9D47-9DD8DA6E8813}" type="pres">
      <dgm:prSet presAssocID="{C5BC549A-182C-4EFD-A161-26D954602A92}" presName="bgRect" presStyleLbl="bgShp" presStyleIdx="1" presStyleCnt="3"/>
      <dgm:spPr/>
    </dgm:pt>
    <dgm:pt modelId="{44F45D61-DDEA-45C6-8A15-894ED055A540}" type="pres">
      <dgm:prSet presAssocID="{C5BC549A-182C-4EFD-A161-26D954602A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ador"/>
        </a:ext>
      </dgm:extLst>
    </dgm:pt>
    <dgm:pt modelId="{AE9BA3B9-33EB-4C0D-9CB3-B50A42AA434C}" type="pres">
      <dgm:prSet presAssocID="{C5BC549A-182C-4EFD-A161-26D954602A92}" presName="spaceRect" presStyleCnt="0"/>
      <dgm:spPr/>
    </dgm:pt>
    <dgm:pt modelId="{DD2BD134-D364-44CD-9997-2128FA3334B7}" type="pres">
      <dgm:prSet presAssocID="{C5BC549A-182C-4EFD-A161-26D954602A92}" presName="parTx" presStyleLbl="revTx" presStyleIdx="1" presStyleCnt="3">
        <dgm:presLayoutVars>
          <dgm:chMax val="0"/>
          <dgm:chPref val="0"/>
        </dgm:presLayoutVars>
      </dgm:prSet>
      <dgm:spPr/>
    </dgm:pt>
    <dgm:pt modelId="{C00AB9A3-64BF-4E08-909D-6487080A4F3C}" type="pres">
      <dgm:prSet presAssocID="{3A98EB84-EB15-4600-AF48-FCD6C7CAD5FB}" presName="sibTrans" presStyleCnt="0"/>
      <dgm:spPr/>
    </dgm:pt>
    <dgm:pt modelId="{3B82B311-70AB-4A06-AD58-E8FD013C7E4C}" type="pres">
      <dgm:prSet presAssocID="{CCD391A3-5AD8-4985-B4E3-A4F7C15D9374}" presName="compNode" presStyleCnt="0"/>
      <dgm:spPr/>
    </dgm:pt>
    <dgm:pt modelId="{38D5D261-92ED-4B8A-B4E0-AEEA99A8C9DA}" type="pres">
      <dgm:prSet presAssocID="{CCD391A3-5AD8-4985-B4E3-A4F7C15D9374}" presName="bgRect" presStyleLbl="bgShp" presStyleIdx="2" presStyleCnt="3"/>
      <dgm:spPr/>
    </dgm:pt>
    <dgm:pt modelId="{062AF60F-93D0-4D37-AAB1-1FFD4E5F5E0D}" type="pres">
      <dgm:prSet presAssocID="{CCD391A3-5AD8-4985-B4E3-A4F7C15D93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rdenador"/>
        </a:ext>
      </dgm:extLst>
    </dgm:pt>
    <dgm:pt modelId="{25C2A82C-4FCD-4473-BD3B-09CD1D41FDB9}" type="pres">
      <dgm:prSet presAssocID="{CCD391A3-5AD8-4985-B4E3-A4F7C15D9374}" presName="spaceRect" presStyleCnt="0"/>
      <dgm:spPr/>
    </dgm:pt>
    <dgm:pt modelId="{B194D446-3D51-4EED-B526-16573A972B94}" type="pres">
      <dgm:prSet presAssocID="{CCD391A3-5AD8-4985-B4E3-A4F7C15D9374}" presName="parTx" presStyleLbl="revTx" presStyleIdx="2" presStyleCnt="3">
        <dgm:presLayoutVars>
          <dgm:chMax val="0"/>
          <dgm:chPref val="0"/>
        </dgm:presLayoutVars>
      </dgm:prSet>
      <dgm:spPr/>
    </dgm:pt>
  </dgm:ptLst>
  <dgm:cxnLst>
    <dgm:cxn modelId="{6FCCB201-6A97-4D7B-BACB-7023A6638D1A}" srcId="{AD587CAA-4F87-4F5C-85C3-36E268BA5C07}" destId="{C5BC549A-182C-4EFD-A161-26D954602A92}" srcOrd="1" destOrd="0" parTransId="{467B2BC3-220B-489F-B17C-B0F58E2E3DD7}" sibTransId="{3A98EB84-EB15-4600-AF48-FCD6C7CAD5FB}"/>
    <dgm:cxn modelId="{3804BD0E-0B23-4D21-92E8-0D5D11A380C7}" srcId="{AD587CAA-4F87-4F5C-85C3-36E268BA5C07}" destId="{2D1D5D16-CE4B-4B54-9875-9311114C17B0}" srcOrd="0" destOrd="0" parTransId="{A0306FBA-2074-4D9F-8651-FBF3208A364C}" sibTransId="{93B79C25-511B-4ACE-A5A2-B811BC645183}"/>
    <dgm:cxn modelId="{E7156C27-3445-4E28-99DC-94523DD4DF8C}" type="presOf" srcId="{C5BC549A-182C-4EFD-A161-26D954602A92}" destId="{DD2BD134-D364-44CD-9997-2128FA3334B7}" srcOrd="0" destOrd="0" presId="urn:microsoft.com/office/officeart/2018/2/layout/IconVerticalSolidList"/>
    <dgm:cxn modelId="{BA06CD37-CFD2-42BF-93FD-5EEE777641DA}" type="presOf" srcId="{CCD391A3-5AD8-4985-B4E3-A4F7C15D9374}" destId="{B194D446-3D51-4EED-B526-16573A972B94}" srcOrd="0" destOrd="0" presId="urn:microsoft.com/office/officeart/2018/2/layout/IconVerticalSolidList"/>
    <dgm:cxn modelId="{CE7B8B4A-451C-4673-BD04-C112FCADFCCF}" type="presOf" srcId="{AD587CAA-4F87-4F5C-85C3-36E268BA5C07}" destId="{ECD06021-6368-4E7F-8F54-F554E2FF5F1F}" srcOrd="0" destOrd="0" presId="urn:microsoft.com/office/officeart/2018/2/layout/IconVerticalSolidList"/>
    <dgm:cxn modelId="{D85166AC-9D1F-4001-9557-2E56E60E814B}" type="presOf" srcId="{2D1D5D16-CE4B-4B54-9875-9311114C17B0}" destId="{2545DB8F-9736-4B3F-8FE2-F398EB3EC05E}" srcOrd="0" destOrd="0" presId="urn:microsoft.com/office/officeart/2018/2/layout/IconVerticalSolidList"/>
    <dgm:cxn modelId="{0004D3EB-E835-4A35-BAB1-6AE1B499B707}" srcId="{AD587CAA-4F87-4F5C-85C3-36E268BA5C07}" destId="{CCD391A3-5AD8-4985-B4E3-A4F7C15D9374}" srcOrd="2" destOrd="0" parTransId="{A848D6F7-A41D-4547-AC87-86862B9C10FE}" sibTransId="{AD18610E-ADA0-42B4-BD97-AFCA5A0413F7}"/>
    <dgm:cxn modelId="{FEBE30DD-C4EA-48E3-A02A-A64F5DE444C4}" type="presParOf" srcId="{ECD06021-6368-4E7F-8F54-F554E2FF5F1F}" destId="{BCBB455F-4A6A-4713-A705-4D54EE5E26BD}" srcOrd="0" destOrd="0" presId="urn:microsoft.com/office/officeart/2018/2/layout/IconVerticalSolidList"/>
    <dgm:cxn modelId="{F5C61253-65EC-46D1-B4BC-4BBAF69D99BB}" type="presParOf" srcId="{BCBB455F-4A6A-4713-A705-4D54EE5E26BD}" destId="{69A8CB2D-7080-4CE2-B2E9-47A73F2C10CF}" srcOrd="0" destOrd="0" presId="urn:microsoft.com/office/officeart/2018/2/layout/IconVerticalSolidList"/>
    <dgm:cxn modelId="{F8623784-9948-4271-BD84-4D8DEB91545A}" type="presParOf" srcId="{BCBB455F-4A6A-4713-A705-4D54EE5E26BD}" destId="{DC6168AD-0AB9-435D-BE38-CF8F67209262}" srcOrd="1" destOrd="0" presId="urn:microsoft.com/office/officeart/2018/2/layout/IconVerticalSolidList"/>
    <dgm:cxn modelId="{1AC014E3-C791-4244-9AD6-782E08A8240F}" type="presParOf" srcId="{BCBB455F-4A6A-4713-A705-4D54EE5E26BD}" destId="{B055547C-421F-4323-9D68-98BDA04CD498}" srcOrd="2" destOrd="0" presId="urn:microsoft.com/office/officeart/2018/2/layout/IconVerticalSolidList"/>
    <dgm:cxn modelId="{4B479904-4BE9-4AB6-88BD-116E505898F4}" type="presParOf" srcId="{BCBB455F-4A6A-4713-A705-4D54EE5E26BD}" destId="{2545DB8F-9736-4B3F-8FE2-F398EB3EC05E}" srcOrd="3" destOrd="0" presId="urn:microsoft.com/office/officeart/2018/2/layout/IconVerticalSolidList"/>
    <dgm:cxn modelId="{A13F2A04-21E6-400E-9D59-482A489280E5}" type="presParOf" srcId="{ECD06021-6368-4E7F-8F54-F554E2FF5F1F}" destId="{0E0E36D0-85D8-43D3-9B05-8A7789E7C643}" srcOrd="1" destOrd="0" presId="urn:microsoft.com/office/officeart/2018/2/layout/IconVerticalSolidList"/>
    <dgm:cxn modelId="{899915D6-D187-4F94-9692-1990B36CEA14}" type="presParOf" srcId="{ECD06021-6368-4E7F-8F54-F554E2FF5F1F}" destId="{9B252BA4-CB18-4EE7-82AB-FAE0676956E9}" srcOrd="2" destOrd="0" presId="urn:microsoft.com/office/officeart/2018/2/layout/IconVerticalSolidList"/>
    <dgm:cxn modelId="{7B69AB5A-521E-49D7-8936-913A2E7CB1F7}" type="presParOf" srcId="{9B252BA4-CB18-4EE7-82AB-FAE0676956E9}" destId="{AA876D5E-0341-42E0-9D47-9DD8DA6E8813}" srcOrd="0" destOrd="0" presId="urn:microsoft.com/office/officeart/2018/2/layout/IconVerticalSolidList"/>
    <dgm:cxn modelId="{6EB24077-3435-4FB0-807B-CABE0A3193D4}" type="presParOf" srcId="{9B252BA4-CB18-4EE7-82AB-FAE0676956E9}" destId="{44F45D61-DDEA-45C6-8A15-894ED055A540}" srcOrd="1" destOrd="0" presId="urn:microsoft.com/office/officeart/2018/2/layout/IconVerticalSolidList"/>
    <dgm:cxn modelId="{9CCFACFD-4A0F-4584-A7A7-54C50A3B8DF1}" type="presParOf" srcId="{9B252BA4-CB18-4EE7-82AB-FAE0676956E9}" destId="{AE9BA3B9-33EB-4C0D-9CB3-B50A42AA434C}" srcOrd="2" destOrd="0" presId="urn:microsoft.com/office/officeart/2018/2/layout/IconVerticalSolidList"/>
    <dgm:cxn modelId="{47ACC1C8-0EB5-4A67-A8AA-B1CEDDEA9457}" type="presParOf" srcId="{9B252BA4-CB18-4EE7-82AB-FAE0676956E9}" destId="{DD2BD134-D364-44CD-9997-2128FA3334B7}" srcOrd="3" destOrd="0" presId="urn:microsoft.com/office/officeart/2018/2/layout/IconVerticalSolidList"/>
    <dgm:cxn modelId="{2BE308BD-6B23-4454-8216-BEC2540A2D1B}" type="presParOf" srcId="{ECD06021-6368-4E7F-8F54-F554E2FF5F1F}" destId="{C00AB9A3-64BF-4E08-909D-6487080A4F3C}" srcOrd="3" destOrd="0" presId="urn:microsoft.com/office/officeart/2018/2/layout/IconVerticalSolidList"/>
    <dgm:cxn modelId="{CC28F8B7-D250-4AC9-AF65-2FB346544D62}" type="presParOf" srcId="{ECD06021-6368-4E7F-8F54-F554E2FF5F1F}" destId="{3B82B311-70AB-4A06-AD58-E8FD013C7E4C}" srcOrd="4" destOrd="0" presId="urn:microsoft.com/office/officeart/2018/2/layout/IconVerticalSolidList"/>
    <dgm:cxn modelId="{377886C9-7F51-4AB6-B22F-9898658694E4}" type="presParOf" srcId="{3B82B311-70AB-4A06-AD58-E8FD013C7E4C}" destId="{38D5D261-92ED-4B8A-B4E0-AEEA99A8C9DA}" srcOrd="0" destOrd="0" presId="urn:microsoft.com/office/officeart/2018/2/layout/IconVerticalSolidList"/>
    <dgm:cxn modelId="{BDD16527-2C56-44B9-AB4D-E65F69830D74}" type="presParOf" srcId="{3B82B311-70AB-4A06-AD58-E8FD013C7E4C}" destId="{062AF60F-93D0-4D37-AAB1-1FFD4E5F5E0D}" srcOrd="1" destOrd="0" presId="urn:microsoft.com/office/officeart/2018/2/layout/IconVerticalSolidList"/>
    <dgm:cxn modelId="{AC852851-8083-4D25-9E53-2BF4C3C14D68}" type="presParOf" srcId="{3B82B311-70AB-4A06-AD58-E8FD013C7E4C}" destId="{25C2A82C-4FCD-4473-BD3B-09CD1D41FDB9}" srcOrd="2" destOrd="0" presId="urn:microsoft.com/office/officeart/2018/2/layout/IconVerticalSolidList"/>
    <dgm:cxn modelId="{C428596A-5970-4D34-9906-13CAE702689A}" type="presParOf" srcId="{3B82B311-70AB-4A06-AD58-E8FD013C7E4C}" destId="{B194D446-3D51-4EED-B526-16573A972B9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FA8F0-B5B3-409E-A340-AF7D04174706}">
      <dsp:nvSpPr>
        <dsp:cNvPr id="0" name=""/>
        <dsp:cNvSpPr/>
      </dsp:nvSpPr>
      <dsp:spPr>
        <a:xfrm>
          <a:off x="341781" y="1131076"/>
          <a:ext cx="1062615" cy="10626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5ED2E-0E17-4243-9651-E9E498E194A1}">
      <dsp:nvSpPr>
        <dsp:cNvPr id="0" name=""/>
        <dsp:cNvSpPr/>
      </dsp:nvSpPr>
      <dsp:spPr>
        <a:xfrm>
          <a:off x="568240" y="1357535"/>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4DF3DA-5FFE-4E29-817C-5C52350EEE4A}">
      <dsp:nvSpPr>
        <dsp:cNvPr id="0" name=""/>
        <dsp:cNvSpPr/>
      </dsp:nvSpPr>
      <dsp:spPr>
        <a:xfrm>
          <a:off x="2092" y="252467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CL" sz="1600" kern="1200"/>
            <a:t>Daños al sitio web</a:t>
          </a:r>
          <a:endParaRPr lang="en-US" sz="1600" kern="1200"/>
        </a:p>
      </dsp:txBody>
      <dsp:txXfrm>
        <a:off x="2092" y="2524670"/>
        <a:ext cx="1741992" cy="696796"/>
      </dsp:txXfrm>
    </dsp:sp>
    <dsp:sp modelId="{EAE1A504-E815-43AF-8EE2-742C85F70B56}">
      <dsp:nvSpPr>
        <dsp:cNvPr id="0" name=""/>
        <dsp:cNvSpPr/>
      </dsp:nvSpPr>
      <dsp:spPr>
        <a:xfrm>
          <a:off x="2388621" y="1131076"/>
          <a:ext cx="1062615" cy="10626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B14E5-B0AC-4CF5-A493-66D44173584B}">
      <dsp:nvSpPr>
        <dsp:cNvPr id="0" name=""/>
        <dsp:cNvSpPr/>
      </dsp:nvSpPr>
      <dsp:spPr>
        <a:xfrm>
          <a:off x="2615080" y="1357535"/>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37B9F4-A0D7-44DD-B33E-7E6CD172BC20}">
      <dsp:nvSpPr>
        <dsp:cNvPr id="0" name=""/>
        <dsp:cNvSpPr/>
      </dsp:nvSpPr>
      <dsp:spPr>
        <a:xfrm>
          <a:off x="2048933" y="252467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CL" sz="1600" kern="1200"/>
            <a:t>Robo o filtración de datos</a:t>
          </a:r>
          <a:endParaRPr lang="en-US" sz="1600" kern="1200"/>
        </a:p>
      </dsp:txBody>
      <dsp:txXfrm>
        <a:off x="2048933" y="2524670"/>
        <a:ext cx="1741992" cy="696796"/>
      </dsp:txXfrm>
    </dsp:sp>
    <dsp:sp modelId="{2AF88179-ABF4-4C23-B111-50E79702803A}">
      <dsp:nvSpPr>
        <dsp:cNvPr id="0" name=""/>
        <dsp:cNvSpPr/>
      </dsp:nvSpPr>
      <dsp:spPr>
        <a:xfrm>
          <a:off x="4435462" y="1131076"/>
          <a:ext cx="1062615" cy="10626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A931E-C48D-441A-9C6A-A667FB09D7B7}">
      <dsp:nvSpPr>
        <dsp:cNvPr id="0" name=""/>
        <dsp:cNvSpPr/>
      </dsp:nvSpPr>
      <dsp:spPr>
        <a:xfrm>
          <a:off x="4661921" y="1357535"/>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A766BB-8C44-4F80-B23D-592B036F7D18}">
      <dsp:nvSpPr>
        <dsp:cNvPr id="0" name=""/>
        <dsp:cNvSpPr/>
      </dsp:nvSpPr>
      <dsp:spPr>
        <a:xfrm>
          <a:off x="4095774" y="252467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CL" sz="1600" kern="1200"/>
            <a:t>Escalación de privilegios.</a:t>
          </a:r>
          <a:endParaRPr lang="en-US" sz="1600" kern="1200"/>
        </a:p>
      </dsp:txBody>
      <dsp:txXfrm>
        <a:off x="4095774" y="2524670"/>
        <a:ext cx="1741992" cy="696796"/>
      </dsp:txXfrm>
    </dsp:sp>
    <dsp:sp modelId="{ED46D2C0-D12B-4E2C-9FF1-90E09514EE20}">
      <dsp:nvSpPr>
        <dsp:cNvPr id="0" name=""/>
        <dsp:cNvSpPr/>
      </dsp:nvSpPr>
      <dsp:spPr>
        <a:xfrm>
          <a:off x="6482303" y="1131076"/>
          <a:ext cx="1062615" cy="10626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8A7D7-610A-40D9-9EB3-8084DA0E02FD}">
      <dsp:nvSpPr>
        <dsp:cNvPr id="0" name=""/>
        <dsp:cNvSpPr/>
      </dsp:nvSpPr>
      <dsp:spPr>
        <a:xfrm>
          <a:off x="6708762" y="1357535"/>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F52328-B6E4-4F8A-B194-430EEA8EB9BD}">
      <dsp:nvSpPr>
        <dsp:cNvPr id="0" name=""/>
        <dsp:cNvSpPr/>
      </dsp:nvSpPr>
      <dsp:spPr>
        <a:xfrm>
          <a:off x="6142615" y="252467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CL" sz="1600" kern="1200"/>
            <a:t>Pérdida de reputación y confiabilidad.</a:t>
          </a:r>
          <a:endParaRPr lang="en-US" sz="1600" kern="1200"/>
        </a:p>
      </dsp:txBody>
      <dsp:txXfrm>
        <a:off x="6142615" y="2524670"/>
        <a:ext cx="1741992" cy="69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B43-9834-496B-A86F-04BE7EFEBDDD}">
      <dsp:nvSpPr>
        <dsp:cNvPr id="0" name=""/>
        <dsp:cNvSpPr/>
      </dsp:nvSpPr>
      <dsp:spPr>
        <a:xfrm>
          <a:off x="890763" y="1175464"/>
          <a:ext cx="981188" cy="981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C70071-1312-418F-8ECC-3B43F055ED6E}">
      <dsp:nvSpPr>
        <dsp:cNvPr id="0" name=""/>
        <dsp:cNvSpPr/>
      </dsp:nvSpPr>
      <dsp:spPr>
        <a:xfrm>
          <a:off x="291148" y="2457079"/>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s-ES" sz="1700" kern="1200"/>
            <a:t>Inyección SQL mediante introducción de datos del usuario.</a:t>
          </a:r>
          <a:endParaRPr lang="en-US" sz="1700" kern="1200"/>
        </a:p>
      </dsp:txBody>
      <dsp:txXfrm>
        <a:off x="291148" y="2457079"/>
        <a:ext cx="2180418" cy="720000"/>
      </dsp:txXfrm>
    </dsp:sp>
    <dsp:sp modelId="{2A353645-9E57-4DD2-8616-0A4D6994547D}">
      <dsp:nvSpPr>
        <dsp:cNvPr id="0" name=""/>
        <dsp:cNvSpPr/>
      </dsp:nvSpPr>
      <dsp:spPr>
        <a:xfrm>
          <a:off x="3452755" y="1175464"/>
          <a:ext cx="981188" cy="981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1CC4C2-2A51-41B4-A6E3-B4991E3AD811}">
      <dsp:nvSpPr>
        <dsp:cNvPr id="0" name=""/>
        <dsp:cNvSpPr/>
      </dsp:nvSpPr>
      <dsp:spPr>
        <a:xfrm>
          <a:off x="2853140" y="2457079"/>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s-ES" sz="1700" kern="1200"/>
            <a:t>Inyección SQL mediante parámetros de una aplicación.</a:t>
          </a:r>
          <a:endParaRPr lang="en-US" sz="1700" kern="1200"/>
        </a:p>
      </dsp:txBody>
      <dsp:txXfrm>
        <a:off x="2853140" y="2457079"/>
        <a:ext cx="2180418" cy="720000"/>
      </dsp:txXfrm>
    </dsp:sp>
    <dsp:sp modelId="{2DFCCF46-8C43-4062-8C05-E1F6B48F82B3}">
      <dsp:nvSpPr>
        <dsp:cNvPr id="0" name=""/>
        <dsp:cNvSpPr/>
      </dsp:nvSpPr>
      <dsp:spPr>
        <a:xfrm>
          <a:off x="6014747" y="1175464"/>
          <a:ext cx="981188" cy="981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A9A421-1DA7-4438-B84E-BE4543C4551B}">
      <dsp:nvSpPr>
        <dsp:cNvPr id="0" name=""/>
        <dsp:cNvSpPr/>
      </dsp:nvSpPr>
      <dsp:spPr>
        <a:xfrm>
          <a:off x="5415132" y="2457079"/>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s-ES" sz="1700" kern="1200"/>
            <a:t>Inyección SQL mediante herramientas de hackeo automáticas</a:t>
          </a:r>
          <a:endParaRPr lang="en-US" sz="1700" kern="1200"/>
        </a:p>
      </dsp:txBody>
      <dsp:txXfrm>
        <a:off x="5415132" y="2457079"/>
        <a:ext cx="2180418"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8CB2D-7080-4CE2-B2E9-47A73F2C10CF}">
      <dsp:nvSpPr>
        <dsp:cNvPr id="0" name=""/>
        <dsp:cNvSpPr/>
      </dsp:nvSpPr>
      <dsp:spPr>
        <a:xfrm>
          <a:off x="0" y="531"/>
          <a:ext cx="78867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6168AD-0AB9-435D-BE38-CF8F6720926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45DB8F-9736-4B3F-8FE2-F398EB3EC05E}">
      <dsp:nvSpPr>
        <dsp:cNvPr id="0" name=""/>
        <dsp:cNvSpPr/>
      </dsp:nvSpPr>
      <dsp:spPr>
        <a:xfrm>
          <a:off x="1435590" y="53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s-ES" sz="1500" b="1" kern="1200"/>
            <a:t>Fornite, 2019:</a:t>
          </a:r>
          <a:r>
            <a:rPr lang="es-ES" sz="1500" kern="1200"/>
            <a:t>Fornite es un juego en línea con más de 350 millones de usuarios. En 2019, se descubrió una vulnerabilidad de inyección de SQL que les permitía a los atacantes acceder a las cuentas de los usuarios. </a:t>
          </a:r>
          <a:endParaRPr lang="en-US" sz="1500" kern="1200"/>
        </a:p>
      </dsp:txBody>
      <dsp:txXfrm>
        <a:off x="1435590" y="531"/>
        <a:ext cx="6451109" cy="1242935"/>
      </dsp:txXfrm>
    </dsp:sp>
    <dsp:sp modelId="{AA876D5E-0341-42E0-9D47-9DD8DA6E8813}">
      <dsp:nvSpPr>
        <dsp:cNvPr id="0" name=""/>
        <dsp:cNvSpPr/>
      </dsp:nvSpPr>
      <dsp:spPr>
        <a:xfrm>
          <a:off x="0" y="1554201"/>
          <a:ext cx="78867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45D61-DDEA-45C6-8A15-894ED055A54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2BD134-D364-44CD-9997-2128FA3334B7}">
      <dsp:nvSpPr>
        <dsp:cNvPr id="0" name=""/>
        <dsp:cNvSpPr/>
      </dsp:nvSpPr>
      <dsp:spPr>
        <a:xfrm>
          <a:off x="1435590" y="155420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s-ES" sz="1500" kern="1200"/>
            <a:t>En 2018, se encontró una vulnerabilidad de inyección de SQL en </a:t>
          </a:r>
          <a:r>
            <a:rPr lang="es-ES" sz="1500" b="1" kern="1200"/>
            <a:t>Cisco Prime License Manager. </a:t>
          </a:r>
          <a:r>
            <a:rPr lang="es-ES" sz="1500" kern="1200"/>
            <a:t>La vulnerabilidad permitía que los atacantes tuvieran acceso shell a los sistemas en los que estaba implementado el administrador de licencias.</a:t>
          </a:r>
          <a:endParaRPr lang="en-US" sz="1500" kern="1200"/>
        </a:p>
      </dsp:txBody>
      <dsp:txXfrm>
        <a:off x="1435590" y="1554201"/>
        <a:ext cx="6451109" cy="1242935"/>
      </dsp:txXfrm>
    </dsp:sp>
    <dsp:sp modelId="{38D5D261-92ED-4B8A-B4E0-AEEA99A8C9DA}">
      <dsp:nvSpPr>
        <dsp:cNvPr id="0" name=""/>
        <dsp:cNvSpPr/>
      </dsp:nvSpPr>
      <dsp:spPr>
        <a:xfrm>
          <a:off x="0" y="3107870"/>
          <a:ext cx="78867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AF60F-93D0-4D37-AAB1-1FFD4E5F5E0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94D446-3D51-4EED-B526-16573A972B94}">
      <dsp:nvSpPr>
        <dsp:cNvPr id="0" name=""/>
        <dsp:cNvSpPr/>
      </dsp:nvSpPr>
      <dsp:spPr>
        <a:xfrm>
          <a:off x="1435590" y="3107870"/>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s-ES" sz="1500" kern="1200" dirty="0"/>
            <a:t>En 2014, investigadores de seguridad anunciaron que podían quebrantar el sitio web de </a:t>
          </a:r>
          <a:r>
            <a:rPr lang="es-ES" sz="1500" b="1" kern="1200" dirty="0"/>
            <a:t>Tesla</a:t>
          </a:r>
          <a:r>
            <a:rPr lang="es-ES" sz="1500" kern="1200" dirty="0"/>
            <a:t> con una inyección de SQL, lo que les permitiría obtener privilegios de administrador y robar datos de los usuarios en el proceso.</a:t>
          </a:r>
          <a:endParaRPr lang="en-US" sz="1500" kern="1200" dirty="0"/>
        </a:p>
      </dsp:txBody>
      <dsp:txXfrm>
        <a:off x="1435590" y="3107870"/>
        <a:ext cx="6451109" cy="12429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93FA6-1C9A-4FB9-86EE-7323F993303D}" type="datetimeFigureOut">
              <a:rPr lang="es-CL" smtClean="0"/>
              <a:t>11-06-2024</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1B662-6947-4ED3-AC9D-DE667859DDA7}" type="slidenum">
              <a:rPr lang="es-CL" smtClean="0"/>
              <a:t>‹Nº›</a:t>
            </a:fld>
            <a:endParaRPr lang="es-CL"/>
          </a:p>
        </p:txBody>
      </p:sp>
    </p:spTree>
    <p:extLst>
      <p:ext uri="{BB962C8B-B14F-4D97-AF65-F5344CB8AC3E}">
        <p14:creationId xmlns:p14="http://schemas.microsoft.com/office/powerpoint/2010/main" val="374911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injaone.com/es/blog/consulta-de-base-de-datos-que-e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ninjaone.com/es/blog/mejores-practicas-de-gestion-de-parches" TargetMode="External"/><Relationship Id="rId4" Type="http://schemas.openxmlformats.org/officeDocument/2006/relationships/hyperlink" Target="https://www.ninjaone.com/blog/what-is-privileged-access-management-pa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effectLst/>
                <a:latin typeface="__Inter_46a1ea"/>
              </a:rPr>
              <a:t>Tales acciones pueden resultar en cambios permanentes en la funcionalidad o contenido de la aplicación o incluso en la </a:t>
            </a:r>
            <a:r>
              <a:rPr lang="es-ES" b="0" i="0" dirty="0" err="1">
                <a:effectLst/>
                <a:latin typeface="__Inter_46a1ea"/>
              </a:rPr>
              <a:t>compromisión</a:t>
            </a:r>
            <a:r>
              <a:rPr lang="es-ES" b="0" i="0" dirty="0">
                <a:effectLst/>
                <a:latin typeface="__Inter_46a1ea"/>
              </a:rPr>
              <a:t> del servidor o denegación de servicio.</a:t>
            </a:r>
          </a:p>
          <a:p>
            <a:endParaRPr lang="es-CL" dirty="0"/>
          </a:p>
        </p:txBody>
      </p:sp>
      <p:sp>
        <p:nvSpPr>
          <p:cNvPr id="4" name="Marcador de número de diapositiva 3"/>
          <p:cNvSpPr>
            <a:spLocks noGrp="1"/>
          </p:cNvSpPr>
          <p:nvPr>
            <p:ph type="sldNum" sz="quarter" idx="5"/>
          </p:nvPr>
        </p:nvSpPr>
        <p:spPr/>
        <p:txBody>
          <a:bodyPr/>
          <a:lstStyle/>
          <a:p>
            <a:fld id="{4141B662-6947-4ED3-AC9D-DE667859DDA7}" type="slidenum">
              <a:rPr lang="es-CL" smtClean="0"/>
              <a:t>3</a:t>
            </a:fld>
            <a:endParaRPr lang="es-CL"/>
          </a:p>
        </p:txBody>
      </p:sp>
    </p:spTree>
    <p:extLst>
      <p:ext uri="{BB962C8B-B14F-4D97-AF65-F5344CB8AC3E}">
        <p14:creationId xmlns:p14="http://schemas.microsoft.com/office/powerpoint/2010/main" val="139268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ES" b="1" i="0" dirty="0">
                <a:solidFill>
                  <a:srgbClr val="FFFFFF"/>
                </a:solidFill>
                <a:effectLst/>
                <a:highlight>
                  <a:srgbClr val="1C1C1C"/>
                </a:highlight>
                <a:latin typeface="roboto" panose="02000000000000000000" pitchFamily="2" charset="0"/>
              </a:rPr>
              <a:t>Daños al sitio web: </a:t>
            </a:r>
            <a:r>
              <a:rPr lang="es-ES" b="0" i="0" dirty="0">
                <a:solidFill>
                  <a:srgbClr val="FFFFFF"/>
                </a:solidFill>
                <a:effectLst/>
                <a:highlight>
                  <a:srgbClr val="1C1C1C"/>
                </a:highlight>
                <a:latin typeface="roboto" panose="02000000000000000000" pitchFamily="2" charset="0"/>
              </a:rPr>
              <a:t>un atacante puede borrar o modificar la base de datos de una empresa y, en consecuencia, destruir el sitio web.</a:t>
            </a:r>
          </a:p>
          <a:p>
            <a:pPr algn="l">
              <a:buFont typeface="Arial" panose="020B0604020202020204" pitchFamily="34" charset="0"/>
              <a:buChar char="•"/>
            </a:pPr>
            <a:r>
              <a:rPr lang="es-ES" b="1" i="0" dirty="0">
                <a:solidFill>
                  <a:srgbClr val="FFFFFF"/>
                </a:solidFill>
                <a:effectLst/>
                <a:highlight>
                  <a:srgbClr val="1C1C1C"/>
                </a:highlight>
                <a:latin typeface="roboto" panose="02000000000000000000" pitchFamily="2" charset="0"/>
              </a:rPr>
              <a:t>Robo o filtración de datos:</a:t>
            </a:r>
            <a:r>
              <a:rPr lang="es-ES" b="0" i="0" dirty="0">
                <a:solidFill>
                  <a:srgbClr val="FFFFFF"/>
                </a:solidFill>
                <a:effectLst/>
                <a:highlight>
                  <a:srgbClr val="1C1C1C"/>
                </a:highlight>
                <a:latin typeface="roboto" panose="02000000000000000000" pitchFamily="2" charset="0"/>
              </a:rPr>
              <a:t> muchos ataques tienen por objetivo robar datos confidenciales tales como secretos comerciales, información sensible, propiedad intelectual y, con más frecuencia, información de los usuarios o clientes de la empresa. Luego, esta información puede ser vendida a la competencia para adquirir ventajas comerciales.</a:t>
            </a:r>
          </a:p>
          <a:p>
            <a:pPr algn="l">
              <a:buFont typeface="Arial" panose="020B0604020202020204" pitchFamily="34" charset="0"/>
              <a:buChar char="•"/>
            </a:pPr>
            <a:r>
              <a:rPr lang="es-ES" b="1" i="0" dirty="0">
                <a:solidFill>
                  <a:srgbClr val="FFFFFF"/>
                </a:solidFill>
                <a:effectLst/>
                <a:highlight>
                  <a:srgbClr val="1C1C1C"/>
                </a:highlight>
                <a:latin typeface="roboto" panose="02000000000000000000" pitchFamily="2" charset="0"/>
              </a:rPr>
              <a:t>Escalación de privilegios:</a:t>
            </a:r>
            <a:r>
              <a:rPr lang="es-ES" b="0" i="0" dirty="0">
                <a:solidFill>
                  <a:srgbClr val="FFFFFF"/>
                </a:solidFill>
                <a:effectLst/>
                <a:highlight>
                  <a:srgbClr val="1C1C1C"/>
                </a:highlight>
                <a:latin typeface="roboto" panose="02000000000000000000" pitchFamily="2" charset="0"/>
              </a:rPr>
              <a:t> un atacante podría usar el contenido de una base de datos quebrantada para acceder a otras partes de la red interna de una empresa.</a:t>
            </a:r>
          </a:p>
          <a:p>
            <a:pPr algn="l">
              <a:buFont typeface="Arial" panose="020B0604020202020204" pitchFamily="34" charset="0"/>
              <a:buChar char="•"/>
            </a:pPr>
            <a:r>
              <a:rPr lang="es-ES" b="1" i="0" dirty="0">
                <a:solidFill>
                  <a:srgbClr val="FFFFFF"/>
                </a:solidFill>
                <a:effectLst/>
                <a:highlight>
                  <a:srgbClr val="1C1C1C"/>
                </a:highlight>
                <a:latin typeface="roboto" panose="02000000000000000000" pitchFamily="2" charset="0"/>
              </a:rPr>
              <a:t>Pérdida de reputación y confiabilidad:</a:t>
            </a:r>
            <a:r>
              <a:rPr lang="es-ES" b="0" i="0" dirty="0">
                <a:solidFill>
                  <a:srgbClr val="FFFFFF"/>
                </a:solidFill>
                <a:effectLst/>
                <a:highlight>
                  <a:srgbClr val="1C1C1C"/>
                </a:highlight>
                <a:latin typeface="roboto" panose="02000000000000000000" pitchFamily="2" charset="0"/>
              </a:rPr>
              <a:t> muchas veces, resulta difícil que una empresa recupere la confianza de sus clientes luego de recibir un ciberataque.</a:t>
            </a:r>
          </a:p>
          <a:p>
            <a:endParaRPr lang="es-CL" dirty="0"/>
          </a:p>
        </p:txBody>
      </p:sp>
      <p:sp>
        <p:nvSpPr>
          <p:cNvPr id="4" name="Marcador de número de diapositiva 3"/>
          <p:cNvSpPr>
            <a:spLocks noGrp="1"/>
          </p:cNvSpPr>
          <p:nvPr>
            <p:ph type="sldNum" sz="quarter" idx="5"/>
          </p:nvPr>
        </p:nvSpPr>
        <p:spPr/>
        <p:txBody>
          <a:bodyPr/>
          <a:lstStyle/>
          <a:p>
            <a:fld id="{4141B662-6947-4ED3-AC9D-DE667859DDA7}" type="slidenum">
              <a:rPr lang="es-CL" smtClean="0"/>
              <a:t>4</a:t>
            </a:fld>
            <a:endParaRPr lang="es-CL"/>
          </a:p>
        </p:txBody>
      </p:sp>
    </p:spTree>
    <p:extLst>
      <p:ext uri="{BB962C8B-B14F-4D97-AF65-F5344CB8AC3E}">
        <p14:creationId xmlns:p14="http://schemas.microsoft.com/office/powerpoint/2010/main" val="189168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 Inyección SQL mediante introducción de datos del usuario</a:t>
            </a:r>
          </a:p>
          <a:p>
            <a:r>
              <a:rPr lang="es-ES" dirty="0"/>
              <a:t>Esta es una de las formas más conocidas de perpetrar el ataque, ya que muchas páginas web recopilan las entradas de datos de los usuarios y las transmiten al servidor. </a:t>
            </a:r>
          </a:p>
          <a:p>
            <a:endParaRPr lang="es-ES" dirty="0"/>
          </a:p>
          <a:p>
            <a:r>
              <a:rPr lang="es-ES" dirty="0"/>
              <a:t>Esto quiere decir que, por ejemplo, si alguien hace un pedido por Internet y pone la dirección de su hogar, este dato se recopila. Ocurre lo mismo en un apartado de comentarios o de reseñas de usuario, y así con miles de casos más.</a:t>
            </a:r>
          </a:p>
          <a:p>
            <a:endParaRPr lang="es-ES" dirty="0"/>
          </a:p>
          <a:p>
            <a:r>
              <a:rPr lang="es-ES" dirty="0"/>
              <a:t>Por ejemplo al iniciar sesión en una página web:</a:t>
            </a:r>
          </a:p>
          <a:p>
            <a:endParaRPr lang="es-ES" dirty="0"/>
          </a:p>
          <a:p>
            <a:r>
              <a:rPr lang="es-ES" dirty="0"/>
              <a:t>En lugar de completar los campos con contenido o respuestas comunes, los atacantes introducen su propia sentencia de código SQL.</a:t>
            </a:r>
          </a:p>
          <a:p>
            <a:endParaRPr lang="es-ES" dirty="0"/>
          </a:p>
          <a:p>
            <a:r>
              <a:rPr lang="es-ES" dirty="0"/>
              <a:t>Si el control de entrada de datos es deficiente, el sitio web envía el contenido del formulario a su servidor y el código malicioso inyectado se ejecuta.</a:t>
            </a:r>
          </a:p>
          <a:p>
            <a:endParaRPr lang="es-ES" dirty="0"/>
          </a:p>
          <a:p>
            <a:r>
              <a:rPr lang="es-ES" dirty="0"/>
              <a:t>2. Inyección SQL mediante parámetros de una aplicación</a:t>
            </a:r>
          </a:p>
          <a:p>
            <a:r>
              <a:rPr lang="es-ES" dirty="0"/>
              <a:t>Al ingresar la URL de un sitio web en el navegador, tiene lugar una rápida secuencia de comunicaciones con un servidor cuyo propósito es ofrecer información al mismo. En este proceso, el sitio web solicita información a la base de datos (contraseñas, teléfonos, </a:t>
            </a:r>
            <a:r>
              <a:rPr lang="es-ES" dirty="0" err="1"/>
              <a:t>etc</a:t>
            </a:r>
            <a:r>
              <a:rPr lang="es-ES" dirty="0"/>
              <a:t>).</a:t>
            </a:r>
          </a:p>
          <a:p>
            <a:endParaRPr lang="es-ES" dirty="0"/>
          </a:p>
          <a:p>
            <a:r>
              <a:rPr lang="es-ES" dirty="0"/>
              <a:t>Un atacante puede meter sigilosamente su código SQL malicioso en las solicitudes del navegador, las cuales, si no se preparan y protegen correctamente, se ejecutarán en la base de datos del sitio web, localizada en el servidor.</a:t>
            </a:r>
          </a:p>
          <a:p>
            <a:endParaRPr lang="es-ES" dirty="0"/>
          </a:p>
          <a:p>
            <a:r>
              <a:rPr lang="es-ES" dirty="0"/>
              <a:t>3. Inyección SQL mediante herramientas de hackeo automáticas</a:t>
            </a:r>
          </a:p>
          <a:p>
            <a:r>
              <a:rPr lang="es-ES" dirty="0"/>
              <a:t>Existen herramientas de inyección SQL automáticas, como SQLMAP, </a:t>
            </a:r>
            <a:r>
              <a:rPr lang="es-ES" dirty="0" err="1"/>
              <a:t>SQLHelper</a:t>
            </a:r>
            <a:r>
              <a:rPr lang="es-ES" dirty="0"/>
              <a:t> 2.7 SQL </a:t>
            </a:r>
            <a:r>
              <a:rPr lang="es-ES" dirty="0" err="1"/>
              <a:t>Injection</a:t>
            </a:r>
            <a:r>
              <a:rPr lang="es-ES" dirty="0"/>
              <a:t> o </a:t>
            </a:r>
            <a:r>
              <a:rPr lang="es-ES" dirty="0" err="1"/>
              <a:t>Pangolin</a:t>
            </a:r>
            <a:r>
              <a:rPr lang="es-ES" dirty="0"/>
              <a:t> que detectan y se aprovechan de las vulnerabilidades presentes en un sitio web determinado y en su base de datos.</a:t>
            </a:r>
          </a:p>
          <a:p>
            <a:endParaRPr lang="es-ES" dirty="0"/>
          </a:p>
          <a:p>
            <a:r>
              <a:rPr lang="es-ES" dirty="0"/>
              <a:t>Por ejemplo, SQLMAP es una herramienta popular entre los desarrolladores de sitios web que quieren proteger sus sitios de las inyecciones SQL. Pero, en definitiva, no hay nada que impida a las personas utilizar SQLMAP con malas intenciones.</a:t>
            </a:r>
            <a:endParaRPr lang="es-CL" dirty="0"/>
          </a:p>
        </p:txBody>
      </p:sp>
      <p:sp>
        <p:nvSpPr>
          <p:cNvPr id="4" name="Marcador de número de diapositiva 3"/>
          <p:cNvSpPr>
            <a:spLocks noGrp="1"/>
          </p:cNvSpPr>
          <p:nvPr>
            <p:ph type="sldNum" sz="quarter" idx="5"/>
          </p:nvPr>
        </p:nvSpPr>
        <p:spPr/>
        <p:txBody>
          <a:bodyPr/>
          <a:lstStyle/>
          <a:p>
            <a:fld id="{4141B662-6947-4ED3-AC9D-DE667859DDA7}" type="slidenum">
              <a:rPr lang="es-CL" smtClean="0"/>
              <a:t>5</a:t>
            </a:fld>
            <a:endParaRPr lang="es-CL"/>
          </a:p>
        </p:txBody>
      </p:sp>
    </p:spTree>
    <p:extLst>
      <p:ext uri="{BB962C8B-B14F-4D97-AF65-F5344CB8AC3E}">
        <p14:creationId xmlns:p14="http://schemas.microsoft.com/office/powerpoint/2010/main" val="4088796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fontAlgn="base">
              <a:buFont typeface="Arial" panose="020B0604020202020204" pitchFamily="34" charset="0"/>
              <a:buChar char="•"/>
            </a:pPr>
            <a:r>
              <a:rPr lang="es-ES" b="1" i="0" u="none" strike="noStrike" dirty="0">
                <a:solidFill>
                  <a:srgbClr val="333333"/>
                </a:solidFill>
                <a:effectLst/>
                <a:highlight>
                  <a:srgbClr val="FFFFFF"/>
                </a:highlight>
                <a:latin typeface="Montserrat" panose="00000500000000000000" pitchFamily="2" charset="0"/>
                <a:hlinkClick r:id="rId3"/>
              </a:rPr>
              <a:t>Consultas</a:t>
            </a:r>
            <a:r>
              <a:rPr lang="es-ES" b="1" i="0" dirty="0">
                <a:solidFill>
                  <a:srgbClr val="333333"/>
                </a:solidFill>
                <a:effectLst/>
                <a:highlight>
                  <a:srgbClr val="FFFFFF"/>
                </a:highlight>
                <a:latin typeface="Montserrat" panose="00000500000000000000" pitchFamily="2" charset="0"/>
              </a:rPr>
              <a:t> parametrizadas: </a:t>
            </a:r>
            <a:r>
              <a:rPr lang="es-ES" b="0" i="0" dirty="0">
                <a:solidFill>
                  <a:srgbClr val="333333"/>
                </a:solidFill>
                <a:effectLst/>
                <a:highlight>
                  <a:srgbClr val="FFFFFF"/>
                </a:highlight>
                <a:latin typeface="Montserrat" panose="00000500000000000000" pitchFamily="2" charset="0"/>
              </a:rPr>
              <a:t>también conocidas como sentencias preparadas, permiten a los motores de bases de datos distinguir entre el código SQL y los datos, independientemente de lo que introduzca el usuario.</a:t>
            </a:r>
          </a:p>
          <a:p>
            <a:pPr algn="l" fontAlgn="base">
              <a:buFont typeface="Arial" panose="020B0604020202020204" pitchFamily="34" charset="0"/>
              <a:buChar char="•"/>
            </a:pPr>
            <a:r>
              <a:rPr lang="es-ES" b="1" i="0" dirty="0">
                <a:solidFill>
                  <a:srgbClr val="333333"/>
                </a:solidFill>
                <a:effectLst/>
                <a:highlight>
                  <a:srgbClr val="FFFFFF"/>
                </a:highlight>
                <a:latin typeface="Montserrat" panose="00000500000000000000" pitchFamily="2" charset="0"/>
              </a:rPr>
              <a:t>Procedimientos almacenados: </a:t>
            </a:r>
            <a:r>
              <a:rPr lang="es-ES" b="0" i="0" dirty="0">
                <a:solidFill>
                  <a:srgbClr val="333333"/>
                </a:solidFill>
                <a:effectLst/>
                <a:highlight>
                  <a:srgbClr val="FFFFFF"/>
                </a:highlight>
                <a:latin typeface="Montserrat" panose="00000500000000000000" pitchFamily="2" charset="0"/>
              </a:rPr>
              <a:t>los procedimientos almacenados pueden encapsular las sentencias SQL, reduciendo la superficie de posibles ataques de inyección SQL.</a:t>
            </a:r>
          </a:p>
          <a:p>
            <a:pPr algn="l" fontAlgn="base">
              <a:buFont typeface="Arial" panose="020B0604020202020204" pitchFamily="34" charset="0"/>
              <a:buChar char="•"/>
            </a:pPr>
            <a:r>
              <a:rPr lang="es-ES" b="1" i="0" dirty="0">
                <a:solidFill>
                  <a:srgbClr val="333333"/>
                </a:solidFill>
                <a:effectLst/>
                <a:highlight>
                  <a:srgbClr val="FFFFFF"/>
                </a:highlight>
                <a:latin typeface="Montserrat" panose="00000500000000000000" pitchFamily="2" charset="0"/>
              </a:rPr>
              <a:t>Validación de entrada: </a:t>
            </a:r>
            <a:r>
              <a:rPr lang="es-ES" b="0" i="0" dirty="0">
                <a:solidFill>
                  <a:srgbClr val="333333"/>
                </a:solidFill>
                <a:effectLst/>
                <a:highlight>
                  <a:srgbClr val="FFFFFF"/>
                </a:highlight>
                <a:latin typeface="Montserrat" panose="00000500000000000000" pitchFamily="2" charset="0"/>
              </a:rPr>
              <a:t>valida rigurosamente las entradas del usuario para garantizar que se ajusten a los patrones esperados y evitan así la inclusión de código SQL malicioso.</a:t>
            </a:r>
          </a:p>
          <a:p>
            <a:pPr algn="l" fontAlgn="base">
              <a:buFont typeface="Arial" panose="020B0604020202020204" pitchFamily="34" charset="0"/>
              <a:buChar char="•"/>
            </a:pPr>
            <a:r>
              <a:rPr lang="es-ES" b="1" i="0" dirty="0">
                <a:solidFill>
                  <a:srgbClr val="333333"/>
                </a:solidFill>
                <a:effectLst/>
                <a:highlight>
                  <a:srgbClr val="FFFFFF"/>
                </a:highlight>
                <a:latin typeface="Montserrat" panose="00000500000000000000" pitchFamily="2" charset="0"/>
              </a:rPr>
              <a:t>Principio del mínimo privilegio:</a:t>
            </a:r>
            <a:r>
              <a:rPr lang="es-ES" b="0" i="0" dirty="0">
                <a:solidFill>
                  <a:srgbClr val="333333"/>
                </a:solidFill>
                <a:effectLst/>
                <a:highlight>
                  <a:srgbClr val="FFFFFF"/>
                </a:highlight>
                <a:latin typeface="Montserrat" panose="00000500000000000000" pitchFamily="2" charset="0"/>
              </a:rPr>
              <a:t> </a:t>
            </a:r>
            <a:r>
              <a:rPr lang="es-ES" b="0" i="0" u="none" strike="noStrike" dirty="0">
                <a:solidFill>
                  <a:srgbClr val="333333"/>
                </a:solidFill>
                <a:effectLst/>
                <a:highlight>
                  <a:srgbClr val="FFFFFF"/>
                </a:highlight>
                <a:latin typeface="Montserrat" panose="00000500000000000000" pitchFamily="2" charset="0"/>
                <a:hlinkClick r:id="rId4"/>
              </a:rPr>
              <a:t>limita los permisos</a:t>
            </a:r>
            <a:r>
              <a:rPr lang="es-ES" b="0" i="0" dirty="0">
                <a:solidFill>
                  <a:srgbClr val="333333"/>
                </a:solidFill>
                <a:effectLst/>
                <a:highlight>
                  <a:srgbClr val="FFFFFF"/>
                </a:highlight>
                <a:latin typeface="Montserrat" panose="00000500000000000000" pitchFamily="2" charset="0"/>
              </a:rPr>
              <a:t> de las cuentas que interactúen con la base de datos. Cada cuenta debe contener los privilegios mínimos necesarios para realizar su tarea, mitigando el daño potencial de un ataque de inyección SQL.</a:t>
            </a:r>
          </a:p>
          <a:p>
            <a:pPr algn="l" fontAlgn="base">
              <a:buFont typeface="Arial" panose="020B0604020202020204" pitchFamily="34" charset="0"/>
              <a:buChar char="•"/>
            </a:pPr>
            <a:r>
              <a:rPr lang="es-ES" b="1" i="0" dirty="0">
                <a:solidFill>
                  <a:srgbClr val="333333"/>
                </a:solidFill>
                <a:effectLst/>
                <a:highlight>
                  <a:srgbClr val="FFFFFF"/>
                </a:highlight>
                <a:latin typeface="Montserrat" panose="00000500000000000000" pitchFamily="2" charset="0"/>
              </a:rPr>
              <a:t>Firewall de base de datos: </a:t>
            </a:r>
            <a:r>
              <a:rPr lang="es-ES" b="0" i="0" dirty="0">
                <a:solidFill>
                  <a:srgbClr val="333333"/>
                </a:solidFill>
                <a:effectLst/>
                <a:highlight>
                  <a:srgbClr val="FFFFFF"/>
                </a:highlight>
                <a:latin typeface="Montserrat" panose="00000500000000000000" pitchFamily="2" charset="0"/>
              </a:rPr>
              <a:t>el despliegue de un firewall de aplicaciones web (WAF) puede ayudar a identificar y bloquear los ataques de inyección SQL. Los WAF pueden programarse para reconocer las tácticas de inyección SQL y detener las actividades sospechosas.</a:t>
            </a:r>
          </a:p>
          <a:p>
            <a:pPr algn="l" fontAlgn="base">
              <a:buFont typeface="Arial" panose="020B0604020202020204" pitchFamily="34" charset="0"/>
              <a:buChar char="•"/>
            </a:pPr>
            <a:r>
              <a:rPr lang="es-ES" b="1" i="0" dirty="0">
                <a:solidFill>
                  <a:srgbClr val="333333"/>
                </a:solidFill>
                <a:effectLst/>
                <a:highlight>
                  <a:srgbClr val="FFFFFF"/>
                </a:highlight>
                <a:latin typeface="Montserrat" panose="00000500000000000000" pitchFamily="2" charset="0"/>
              </a:rPr>
              <a:t>Actualizaciones y parches periódicos: </a:t>
            </a:r>
            <a:r>
              <a:rPr lang="es-ES" b="0" i="0" dirty="0">
                <a:solidFill>
                  <a:srgbClr val="333333"/>
                </a:solidFill>
                <a:effectLst/>
                <a:highlight>
                  <a:srgbClr val="FFFFFF"/>
                </a:highlight>
                <a:latin typeface="Montserrat" panose="00000500000000000000" pitchFamily="2" charset="0"/>
              </a:rPr>
              <a:t>mantener actualizado el sistema de gestión de bases de datos (SGBD) es crucial. </a:t>
            </a:r>
            <a:r>
              <a:rPr lang="es-ES" b="0" i="0" u="none" strike="noStrike" dirty="0">
                <a:solidFill>
                  <a:srgbClr val="333333"/>
                </a:solidFill>
                <a:effectLst/>
                <a:highlight>
                  <a:srgbClr val="FFFFFF"/>
                </a:highlight>
                <a:latin typeface="Montserrat" panose="00000500000000000000" pitchFamily="2" charset="0"/>
                <a:hlinkClick r:id="rId5"/>
              </a:rPr>
              <a:t>Las actualizaciones y parches periódicos</a:t>
            </a:r>
            <a:r>
              <a:rPr lang="es-ES" b="0" i="0" dirty="0">
                <a:solidFill>
                  <a:srgbClr val="333333"/>
                </a:solidFill>
                <a:effectLst/>
                <a:highlight>
                  <a:srgbClr val="FFFFFF"/>
                </a:highlight>
                <a:latin typeface="Montserrat" panose="00000500000000000000" pitchFamily="2" charset="0"/>
              </a:rPr>
              <a:t> suelen incluir correcciones de vulnerabilidades conocidas que podrían explotarse mediante una inyección SQL.</a:t>
            </a:r>
          </a:p>
          <a:p>
            <a:endParaRPr lang="es-CL" dirty="0"/>
          </a:p>
        </p:txBody>
      </p:sp>
      <p:sp>
        <p:nvSpPr>
          <p:cNvPr id="4" name="Marcador de número de diapositiva 3"/>
          <p:cNvSpPr>
            <a:spLocks noGrp="1"/>
          </p:cNvSpPr>
          <p:nvPr>
            <p:ph type="sldNum" sz="quarter" idx="5"/>
          </p:nvPr>
        </p:nvSpPr>
        <p:spPr/>
        <p:txBody>
          <a:bodyPr/>
          <a:lstStyle/>
          <a:p>
            <a:fld id="{4141B662-6947-4ED3-AC9D-DE667859DDA7}" type="slidenum">
              <a:rPr lang="es-CL" smtClean="0"/>
              <a:t>6</a:t>
            </a:fld>
            <a:endParaRPr lang="es-CL"/>
          </a:p>
        </p:txBody>
      </p:sp>
    </p:spTree>
    <p:extLst>
      <p:ext uri="{BB962C8B-B14F-4D97-AF65-F5344CB8AC3E}">
        <p14:creationId xmlns:p14="http://schemas.microsoft.com/office/powerpoint/2010/main" val="154536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8F8F8F"/>
                </a:solidFill>
                <a:effectLst/>
                <a:latin typeface="MuseoSans"/>
              </a:rPr>
              <a:t>A lo largo de los años, muchas organizaciones fueron víctimas de </a:t>
            </a:r>
            <a:r>
              <a:rPr lang="es-ES" b="0" i="0" dirty="0" err="1">
                <a:solidFill>
                  <a:srgbClr val="8F8F8F"/>
                </a:solidFill>
                <a:effectLst/>
                <a:latin typeface="MuseoSans"/>
              </a:rPr>
              <a:t>SQLi</a:t>
            </a:r>
            <a:r>
              <a:rPr lang="es-ES" b="0" i="0" dirty="0">
                <a:solidFill>
                  <a:srgbClr val="8F8F8F"/>
                </a:solidFill>
                <a:effectLst/>
                <a:latin typeface="MuseoSans"/>
              </a:rPr>
              <a:t>. Estos son algunos ejemplos de gran repercusión:</a:t>
            </a:r>
            <a:endParaRPr lang="es-CL" dirty="0"/>
          </a:p>
        </p:txBody>
      </p:sp>
      <p:sp>
        <p:nvSpPr>
          <p:cNvPr id="4" name="Marcador de número de diapositiva 3"/>
          <p:cNvSpPr>
            <a:spLocks noGrp="1"/>
          </p:cNvSpPr>
          <p:nvPr>
            <p:ph type="sldNum" sz="quarter" idx="5"/>
          </p:nvPr>
        </p:nvSpPr>
        <p:spPr/>
        <p:txBody>
          <a:bodyPr/>
          <a:lstStyle/>
          <a:p>
            <a:fld id="{4141B662-6947-4ED3-AC9D-DE667859DDA7}" type="slidenum">
              <a:rPr lang="es-CL" smtClean="0"/>
              <a:t>7</a:t>
            </a:fld>
            <a:endParaRPr lang="es-CL"/>
          </a:p>
        </p:txBody>
      </p:sp>
    </p:spTree>
    <p:extLst>
      <p:ext uri="{BB962C8B-B14F-4D97-AF65-F5344CB8AC3E}">
        <p14:creationId xmlns:p14="http://schemas.microsoft.com/office/powerpoint/2010/main" val="43009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LINES MAL</a:t>
            </a:r>
          </a:p>
          <a:p>
            <a:r>
              <a:rPr lang="es-CL" dirty="0" err="1"/>
              <a:t>cursor.executescript</a:t>
            </a:r>
            <a:r>
              <a:rPr lang="es-CL" dirty="0"/>
              <a:t>(</a:t>
            </a:r>
            <a:r>
              <a:rPr lang="es-CL" dirty="0" err="1"/>
              <a:t>f'INSERT</a:t>
            </a:r>
            <a:r>
              <a:rPr lang="es-CL" dirty="0"/>
              <a:t> INTO empleados VALUES ("{nombre}","{edad}")’)</a:t>
            </a:r>
          </a:p>
          <a:p>
            <a:endParaRPr lang="es-CL" dirty="0"/>
          </a:p>
          <a:p>
            <a:r>
              <a:rPr lang="es-CL" dirty="0"/>
              <a:t>INYECCIÓN: Rosa”,50);</a:t>
            </a:r>
            <a:r>
              <a:rPr lang="es-CL" dirty="0" err="1"/>
              <a:t>delete</a:t>
            </a:r>
            <a:r>
              <a:rPr lang="es-CL" dirty="0"/>
              <a:t> </a:t>
            </a:r>
            <a:r>
              <a:rPr lang="es-CL" dirty="0" err="1"/>
              <a:t>from</a:t>
            </a:r>
            <a:r>
              <a:rPr lang="es-CL" dirty="0"/>
              <a:t> empleados;--</a:t>
            </a:r>
          </a:p>
          <a:p>
            <a:endParaRPr lang="es-CL" dirty="0"/>
          </a:p>
          <a:p>
            <a:r>
              <a:rPr lang="es-CL" dirty="0"/>
              <a:t>LINEA BUENA</a:t>
            </a:r>
          </a:p>
          <a:p>
            <a:endParaRPr lang="es-CL" dirty="0"/>
          </a:p>
          <a:p>
            <a:r>
              <a:rPr lang="es-CL" dirty="0" err="1"/>
              <a:t>cursor.execute</a:t>
            </a:r>
            <a:r>
              <a:rPr lang="es-CL" dirty="0"/>
              <a:t>("INSERT INTO empleados VALUES (?,?)",(</a:t>
            </a:r>
            <a:r>
              <a:rPr lang="es-CL" dirty="0" err="1"/>
              <a:t>nombre,edad</a:t>
            </a:r>
            <a:r>
              <a:rPr lang="es-CL" dirty="0"/>
              <a:t>))</a:t>
            </a:r>
          </a:p>
          <a:p>
            <a:endParaRPr lang="es-CL" dirty="0"/>
          </a:p>
          <a:p>
            <a:endParaRPr lang="es-CL" dirty="0"/>
          </a:p>
          <a:p>
            <a:pPr algn="just" fontAlgn="base"/>
            <a:r>
              <a:rPr lang="es-ES" b="0" i="0" dirty="0">
                <a:solidFill>
                  <a:srgbClr val="333333"/>
                </a:solidFill>
                <a:effectLst/>
                <a:latin typeface="-apple-system"/>
              </a:rPr>
              <a:t>Conclusión</a:t>
            </a:r>
          </a:p>
          <a:p>
            <a:pPr algn="just" fontAlgn="base"/>
            <a:r>
              <a:rPr lang="es-ES" b="0" i="0" dirty="0">
                <a:solidFill>
                  <a:srgbClr val="333333"/>
                </a:solidFill>
                <a:effectLst/>
                <a:latin typeface="-apple-system"/>
              </a:rPr>
              <a:t>Un ataque de inyección de SQL es evitable si se implementan los controles necesarios durante el desarrollo de las aplicaciones.</a:t>
            </a:r>
          </a:p>
          <a:p>
            <a:pPr algn="just" fontAlgn="base"/>
            <a:r>
              <a:rPr lang="es-ES" b="0" i="0" dirty="0">
                <a:solidFill>
                  <a:srgbClr val="333333"/>
                </a:solidFill>
                <a:effectLst/>
                <a:latin typeface="-apple-system"/>
              </a:rPr>
              <a:t>Los equipos de desarrolladores deben de contar con un procedimiento que contemple las buenas prácticas para un desarrollo seguro de software, que incluya un tiempo prudente para la etapa de </a:t>
            </a:r>
            <a:r>
              <a:rPr lang="es-ES" b="0" i="0" dirty="0" err="1">
                <a:solidFill>
                  <a:srgbClr val="333333"/>
                </a:solidFill>
                <a:effectLst/>
                <a:latin typeface="-apple-system"/>
              </a:rPr>
              <a:t>testing</a:t>
            </a:r>
            <a:r>
              <a:rPr lang="es-ES" b="0" i="0" dirty="0">
                <a:solidFill>
                  <a:srgbClr val="333333"/>
                </a:solidFill>
                <a:effectLst/>
                <a:latin typeface="-apple-system"/>
              </a:rPr>
              <a:t> antes de su pasaje a producción.</a:t>
            </a:r>
          </a:p>
          <a:p>
            <a:endParaRPr lang="es-CL" dirty="0"/>
          </a:p>
          <a:p>
            <a:endParaRPr lang="es-CL" dirty="0"/>
          </a:p>
          <a:p>
            <a:endParaRPr lang="es-CL" dirty="0"/>
          </a:p>
        </p:txBody>
      </p:sp>
      <p:sp>
        <p:nvSpPr>
          <p:cNvPr id="4" name="Marcador de número de diapositiva 3"/>
          <p:cNvSpPr>
            <a:spLocks noGrp="1"/>
          </p:cNvSpPr>
          <p:nvPr>
            <p:ph type="sldNum" sz="quarter" idx="5"/>
          </p:nvPr>
        </p:nvSpPr>
        <p:spPr/>
        <p:txBody>
          <a:bodyPr/>
          <a:lstStyle/>
          <a:p>
            <a:fld id="{4141B662-6947-4ED3-AC9D-DE667859DDA7}" type="slidenum">
              <a:rPr lang="es-CL" smtClean="0"/>
              <a:t>8</a:t>
            </a:fld>
            <a:endParaRPr lang="es-CL"/>
          </a:p>
        </p:txBody>
      </p:sp>
    </p:spTree>
    <p:extLst>
      <p:ext uri="{BB962C8B-B14F-4D97-AF65-F5344CB8AC3E}">
        <p14:creationId xmlns:p14="http://schemas.microsoft.com/office/powerpoint/2010/main" val="61527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11/06/2024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11/06/2024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11/06/2024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11/06/2024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11/06/2024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11/06/2024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11/06/2024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11/06/2024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11/06/2024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11/06/2024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11/06/2024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11/06/2024</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611560" y="2386307"/>
            <a:ext cx="7772400" cy="685347"/>
          </a:xfrm>
        </p:spPr>
        <p:txBody>
          <a:bodyPr>
            <a:normAutofit fontScale="90000"/>
          </a:bodyPr>
          <a:lstStyle/>
          <a:p>
            <a:r>
              <a:rPr lang="es-CL" sz="3600" b="1" dirty="0">
                <a:solidFill>
                  <a:srgbClr val="D40202"/>
                </a:solidFill>
                <a:latin typeface="Myriad Pro"/>
                <a:cs typeface="Myriad Pro"/>
              </a:rPr>
              <a:t>SQL </a:t>
            </a:r>
            <a:r>
              <a:rPr lang="es-CL" sz="3600" b="1" dirty="0" err="1">
                <a:solidFill>
                  <a:srgbClr val="D40202"/>
                </a:solidFill>
                <a:latin typeface="Myriad Pro"/>
                <a:cs typeface="Myriad Pro"/>
              </a:rPr>
              <a:t>Injection</a:t>
            </a:r>
            <a:r>
              <a:rPr lang="es-CL" sz="3600" b="1" dirty="0">
                <a:solidFill>
                  <a:srgbClr val="D40202"/>
                </a:solidFill>
                <a:latin typeface="Myriad Pro"/>
                <a:cs typeface="Myriad Pro"/>
              </a:rPr>
              <a:t>, ¿Qué son y cómo prevenirlas?</a:t>
            </a: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sz="1600" b="1" kern="1400" dirty="0">
                <a:solidFill>
                  <a:schemeClr val="bg1"/>
                </a:solidFill>
                <a:latin typeface="Myriad Pro Light"/>
                <a:cs typeface="Myriad Pro Light"/>
              </a:rPr>
              <a:t>TECNOLOGÍAS APLICADAS</a:t>
            </a: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297360" y="3712724"/>
            <a:ext cx="6400800" cy="362194"/>
          </a:xfrm>
        </p:spPr>
        <p:txBody>
          <a:bodyPr>
            <a:normAutofit fontScale="85000" lnSpcReduction="20000"/>
          </a:bodyPr>
          <a:lstStyle/>
          <a:p>
            <a:pPr marL="0" indent="0" algn="ctr">
              <a:buNone/>
            </a:pPr>
            <a:r>
              <a:rPr lang="es-CL" sz="2400" dirty="0">
                <a:latin typeface="Myriad Pro"/>
                <a:cs typeface="Myriad Pro"/>
              </a:rPr>
              <a:t>Lidia Moreno Farías</a:t>
            </a:r>
            <a:endParaRPr lang="es-CL" dirty="0">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1028" name="Picture 4"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4282" y="25879"/>
            <a:ext cx="1867756" cy="187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9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7772400" cy="685347"/>
          </a:xfrm>
        </p:spPr>
        <p:txBody>
          <a:bodyPr>
            <a:normAutofit/>
          </a:bodyPr>
          <a:lstStyle/>
          <a:p>
            <a:pPr algn="l"/>
            <a:r>
              <a:rPr lang="es-CL" sz="2400" b="1" dirty="0">
                <a:solidFill>
                  <a:srgbClr val="D40202"/>
                </a:solidFill>
                <a:latin typeface="Myriad Pro"/>
                <a:cs typeface="Myriad Pro"/>
              </a:rPr>
              <a:t>TEMAS</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95957" y="1327311"/>
            <a:ext cx="3617228" cy="461665"/>
          </a:xfrm>
          <a:prstGeom prst="rect">
            <a:avLst/>
          </a:prstGeom>
        </p:spPr>
        <p:txBody>
          <a:bodyPr wrap="square">
            <a:spAutoFit/>
          </a:bodyPr>
          <a:lstStyle/>
          <a:p>
            <a:r>
              <a:rPr lang="es-CL" sz="2400" dirty="0"/>
              <a:t>¿Qué es una inyección SQL</a:t>
            </a:r>
          </a:p>
        </p:txBody>
      </p:sp>
      <p:grpSp>
        <p:nvGrpSpPr>
          <p:cNvPr id="4" name="Grupo 3">
            <a:extLst>
              <a:ext uri="{FF2B5EF4-FFF2-40B4-BE49-F238E27FC236}">
                <a16:creationId xmlns:a16="http://schemas.microsoft.com/office/drawing/2014/main" id="{391EC1A8-DBBD-92AE-E3B2-23BD6C047E2B}"/>
              </a:ext>
            </a:extLst>
          </p:cNvPr>
          <p:cNvGrpSpPr/>
          <p:nvPr/>
        </p:nvGrpSpPr>
        <p:grpSpPr>
          <a:xfrm>
            <a:off x="304441" y="1332380"/>
            <a:ext cx="325576" cy="467750"/>
            <a:chOff x="304441" y="1332380"/>
            <a:chExt cx="325576" cy="467750"/>
          </a:xfrm>
        </p:grpSpPr>
        <p:sp>
          <p:nvSpPr>
            <p:cNvPr id="17" name="Rectángulo 16"/>
            <p:cNvSpPr/>
            <p:nvPr/>
          </p:nvSpPr>
          <p:spPr>
            <a:xfrm>
              <a:off x="304441" y="1428607"/>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Título 1"/>
            <p:cNvSpPr txBox="1">
              <a:spLocks/>
            </p:cNvSpPr>
            <p:nvPr/>
          </p:nvSpPr>
          <p:spPr>
            <a:xfrm>
              <a:off x="307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grpSp>
      <p:sp>
        <p:nvSpPr>
          <p:cNvPr id="19" name="Rectángulo 18"/>
          <p:cNvSpPr/>
          <p:nvPr/>
        </p:nvSpPr>
        <p:spPr>
          <a:xfrm>
            <a:off x="595957" y="2182065"/>
            <a:ext cx="4057066" cy="461665"/>
          </a:xfrm>
          <a:prstGeom prst="rect">
            <a:avLst/>
          </a:prstGeom>
        </p:spPr>
        <p:txBody>
          <a:bodyPr wrap="square">
            <a:spAutoFit/>
          </a:bodyPr>
          <a:lstStyle/>
          <a:p>
            <a:r>
              <a:rPr lang="es-CL" sz="2400" dirty="0"/>
              <a:t>Riesgos de la vulnerabilidad</a:t>
            </a:r>
          </a:p>
        </p:txBody>
      </p:sp>
      <p:grpSp>
        <p:nvGrpSpPr>
          <p:cNvPr id="3" name="Grupo 2">
            <a:extLst>
              <a:ext uri="{FF2B5EF4-FFF2-40B4-BE49-F238E27FC236}">
                <a16:creationId xmlns:a16="http://schemas.microsoft.com/office/drawing/2014/main" id="{4EE4DFD7-BCBA-0E6D-FCEF-55AA9C92FD25}"/>
              </a:ext>
            </a:extLst>
          </p:cNvPr>
          <p:cNvGrpSpPr/>
          <p:nvPr/>
        </p:nvGrpSpPr>
        <p:grpSpPr>
          <a:xfrm>
            <a:off x="304441" y="2175980"/>
            <a:ext cx="325576" cy="467750"/>
            <a:chOff x="304441" y="3032507"/>
            <a:chExt cx="325576" cy="467750"/>
          </a:xfrm>
        </p:grpSpPr>
        <p:sp>
          <p:nvSpPr>
            <p:cNvPr id="20" name="Rectángulo 19"/>
            <p:cNvSpPr/>
            <p:nvPr/>
          </p:nvSpPr>
          <p:spPr>
            <a:xfrm>
              <a:off x="304441" y="3128734"/>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Título 1"/>
            <p:cNvSpPr txBox="1">
              <a:spLocks/>
            </p:cNvSpPr>
            <p:nvPr/>
          </p:nvSpPr>
          <p:spPr>
            <a:xfrm>
              <a:off x="307821" y="3032507"/>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2</a:t>
              </a:r>
            </a:p>
          </p:txBody>
        </p:sp>
      </p:grpSp>
      <p:sp>
        <p:nvSpPr>
          <p:cNvPr id="22" name="Rectángulo 21"/>
          <p:cNvSpPr/>
          <p:nvPr/>
        </p:nvSpPr>
        <p:spPr>
          <a:xfrm>
            <a:off x="595957" y="2971591"/>
            <a:ext cx="4693673" cy="461665"/>
          </a:xfrm>
          <a:prstGeom prst="rect">
            <a:avLst/>
          </a:prstGeom>
        </p:spPr>
        <p:txBody>
          <a:bodyPr wrap="square">
            <a:spAutoFit/>
          </a:bodyPr>
          <a:lstStyle/>
          <a:p>
            <a:r>
              <a:rPr lang="es-CL" sz="2400" dirty="0"/>
              <a:t>Inyecciones SQL más comunes</a:t>
            </a:r>
          </a:p>
        </p:txBody>
      </p:sp>
      <p:grpSp>
        <p:nvGrpSpPr>
          <p:cNvPr id="5" name="Grupo 4">
            <a:extLst>
              <a:ext uri="{FF2B5EF4-FFF2-40B4-BE49-F238E27FC236}">
                <a16:creationId xmlns:a16="http://schemas.microsoft.com/office/drawing/2014/main" id="{4D40B779-4B23-FE23-A99F-EA805397F98B}"/>
              </a:ext>
            </a:extLst>
          </p:cNvPr>
          <p:cNvGrpSpPr/>
          <p:nvPr/>
        </p:nvGrpSpPr>
        <p:grpSpPr>
          <a:xfrm>
            <a:off x="304441" y="2967998"/>
            <a:ext cx="325576" cy="467750"/>
            <a:chOff x="304441" y="4692626"/>
            <a:chExt cx="325576" cy="467750"/>
          </a:xfrm>
        </p:grpSpPr>
        <p:sp>
          <p:nvSpPr>
            <p:cNvPr id="23" name="Rectángulo 22"/>
            <p:cNvSpPr/>
            <p:nvPr/>
          </p:nvSpPr>
          <p:spPr>
            <a:xfrm>
              <a:off x="304441" y="4788853"/>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4" name="Título 1"/>
            <p:cNvSpPr txBox="1">
              <a:spLocks/>
            </p:cNvSpPr>
            <p:nvPr/>
          </p:nvSpPr>
          <p:spPr>
            <a:xfrm>
              <a:off x="307821" y="4692626"/>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3</a:t>
              </a:r>
            </a:p>
          </p:txBody>
        </p:sp>
      </p:grpSp>
      <p:sp>
        <p:nvSpPr>
          <p:cNvPr id="14" name="Rectángulo 13"/>
          <p:cNvSpPr/>
          <p:nvPr/>
        </p:nvSpPr>
        <p:spPr>
          <a:xfrm>
            <a:off x="6853155" y="2"/>
            <a:ext cx="1867756" cy="845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050" name="Picture 2" descr="https://www.pythonchile.cl/theme/images/pythonchil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84" y="177363"/>
            <a:ext cx="1392124" cy="44373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3FFC38C0-74C7-1459-AC20-F4B23A8943A4}"/>
              </a:ext>
            </a:extLst>
          </p:cNvPr>
          <p:cNvSpPr/>
          <p:nvPr/>
        </p:nvSpPr>
        <p:spPr>
          <a:xfrm>
            <a:off x="586374" y="3748049"/>
            <a:ext cx="4693673" cy="461665"/>
          </a:xfrm>
          <a:prstGeom prst="rect">
            <a:avLst/>
          </a:prstGeom>
        </p:spPr>
        <p:txBody>
          <a:bodyPr wrap="square">
            <a:spAutoFit/>
          </a:bodyPr>
          <a:lstStyle/>
          <a:p>
            <a:r>
              <a:rPr lang="es-CL" sz="2400" dirty="0"/>
              <a:t>¿Cómo evitar una inyección SQL</a:t>
            </a:r>
          </a:p>
        </p:txBody>
      </p:sp>
      <p:grpSp>
        <p:nvGrpSpPr>
          <p:cNvPr id="8" name="Grupo 7">
            <a:extLst>
              <a:ext uri="{FF2B5EF4-FFF2-40B4-BE49-F238E27FC236}">
                <a16:creationId xmlns:a16="http://schemas.microsoft.com/office/drawing/2014/main" id="{3CE0B034-78F3-9961-3531-7756734657AF}"/>
              </a:ext>
            </a:extLst>
          </p:cNvPr>
          <p:cNvGrpSpPr/>
          <p:nvPr/>
        </p:nvGrpSpPr>
        <p:grpSpPr>
          <a:xfrm>
            <a:off x="294858" y="3744456"/>
            <a:ext cx="325576" cy="467750"/>
            <a:chOff x="304441" y="4692626"/>
            <a:chExt cx="325576" cy="467750"/>
          </a:xfrm>
        </p:grpSpPr>
        <p:sp>
          <p:nvSpPr>
            <p:cNvPr id="9" name="Rectángulo 8">
              <a:extLst>
                <a:ext uri="{FF2B5EF4-FFF2-40B4-BE49-F238E27FC236}">
                  <a16:creationId xmlns:a16="http://schemas.microsoft.com/office/drawing/2014/main" id="{BB658E22-27B5-42A2-EA58-FC8B87C585E5}"/>
                </a:ext>
              </a:extLst>
            </p:cNvPr>
            <p:cNvSpPr/>
            <p:nvPr/>
          </p:nvSpPr>
          <p:spPr>
            <a:xfrm>
              <a:off x="304441" y="4788853"/>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Título 1">
              <a:extLst>
                <a:ext uri="{FF2B5EF4-FFF2-40B4-BE49-F238E27FC236}">
                  <a16:creationId xmlns:a16="http://schemas.microsoft.com/office/drawing/2014/main" id="{291F1444-F614-AADC-E14F-BAE7433E44EA}"/>
                </a:ext>
              </a:extLst>
            </p:cNvPr>
            <p:cNvSpPr txBox="1">
              <a:spLocks/>
            </p:cNvSpPr>
            <p:nvPr/>
          </p:nvSpPr>
          <p:spPr>
            <a:xfrm>
              <a:off x="307821" y="4692626"/>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4</a:t>
              </a:r>
            </a:p>
          </p:txBody>
        </p:sp>
      </p:grpSp>
      <p:sp>
        <p:nvSpPr>
          <p:cNvPr id="11" name="Rectángulo 10">
            <a:extLst>
              <a:ext uri="{FF2B5EF4-FFF2-40B4-BE49-F238E27FC236}">
                <a16:creationId xmlns:a16="http://schemas.microsoft.com/office/drawing/2014/main" id="{37986165-9960-89FA-8728-7641C1D3DCCF}"/>
              </a:ext>
            </a:extLst>
          </p:cNvPr>
          <p:cNvSpPr/>
          <p:nvPr/>
        </p:nvSpPr>
        <p:spPr>
          <a:xfrm>
            <a:off x="599337" y="4439889"/>
            <a:ext cx="4693673" cy="461665"/>
          </a:xfrm>
          <a:prstGeom prst="rect">
            <a:avLst/>
          </a:prstGeom>
        </p:spPr>
        <p:txBody>
          <a:bodyPr wrap="square">
            <a:spAutoFit/>
          </a:bodyPr>
          <a:lstStyle/>
          <a:p>
            <a:r>
              <a:rPr lang="es-CL" sz="2400" dirty="0"/>
              <a:t>Ejemplo inyección SQL</a:t>
            </a:r>
          </a:p>
        </p:txBody>
      </p:sp>
      <p:grpSp>
        <p:nvGrpSpPr>
          <p:cNvPr id="12" name="Grupo 11">
            <a:extLst>
              <a:ext uri="{FF2B5EF4-FFF2-40B4-BE49-F238E27FC236}">
                <a16:creationId xmlns:a16="http://schemas.microsoft.com/office/drawing/2014/main" id="{37C94BC2-4837-4CB4-63FA-4A75CAE20165}"/>
              </a:ext>
            </a:extLst>
          </p:cNvPr>
          <p:cNvGrpSpPr/>
          <p:nvPr/>
        </p:nvGrpSpPr>
        <p:grpSpPr>
          <a:xfrm>
            <a:off x="307821" y="4436296"/>
            <a:ext cx="325576" cy="467750"/>
            <a:chOff x="304441" y="4692626"/>
            <a:chExt cx="325576" cy="467750"/>
          </a:xfrm>
        </p:grpSpPr>
        <p:sp>
          <p:nvSpPr>
            <p:cNvPr id="15" name="Rectángulo 14">
              <a:extLst>
                <a:ext uri="{FF2B5EF4-FFF2-40B4-BE49-F238E27FC236}">
                  <a16:creationId xmlns:a16="http://schemas.microsoft.com/office/drawing/2014/main" id="{41623F3D-0005-6808-1196-396DD8455B20}"/>
                </a:ext>
              </a:extLst>
            </p:cNvPr>
            <p:cNvSpPr/>
            <p:nvPr/>
          </p:nvSpPr>
          <p:spPr>
            <a:xfrm>
              <a:off x="304441" y="4788853"/>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Título 1">
              <a:extLst>
                <a:ext uri="{FF2B5EF4-FFF2-40B4-BE49-F238E27FC236}">
                  <a16:creationId xmlns:a16="http://schemas.microsoft.com/office/drawing/2014/main" id="{DE1D64C7-1293-34D8-D604-F47D6844FD68}"/>
                </a:ext>
              </a:extLst>
            </p:cNvPr>
            <p:cNvSpPr txBox="1">
              <a:spLocks/>
            </p:cNvSpPr>
            <p:nvPr/>
          </p:nvSpPr>
          <p:spPr>
            <a:xfrm>
              <a:off x="307821" y="4692626"/>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5</a:t>
              </a:r>
            </a:p>
          </p:txBody>
        </p:sp>
      </p:grpSp>
    </p:spTree>
    <p:extLst>
      <p:ext uri="{BB962C8B-B14F-4D97-AF65-F5344CB8AC3E}">
        <p14:creationId xmlns:p14="http://schemas.microsoft.com/office/powerpoint/2010/main" val="9164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 y="-5"/>
            <a:ext cx="9144861"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ítulo 1"/>
          <p:cNvSpPr>
            <a:spLocks noGrp="1"/>
          </p:cNvSpPr>
          <p:nvPr>
            <p:ph type="title"/>
          </p:nvPr>
        </p:nvSpPr>
        <p:spPr>
          <a:xfrm>
            <a:off x="852833" y="976264"/>
            <a:ext cx="7437474" cy="1188720"/>
          </a:xfrm>
        </p:spPr>
        <p:txBody>
          <a:bodyPr vert="horz" lIns="91440" tIns="45720" rIns="91440" bIns="45720" rtlCol="0" anchor="ctr">
            <a:normAutofit/>
          </a:bodyPr>
          <a:lstStyle/>
          <a:p>
            <a:pPr algn="l" defTabSz="914400">
              <a:lnSpc>
                <a:spcPct val="90000"/>
              </a:lnSpc>
            </a:pPr>
            <a:r>
              <a:rPr lang="en-US" b="1" kern="1200" dirty="0">
                <a:solidFill>
                  <a:schemeClr val="tx1">
                    <a:lumMod val="85000"/>
                    <a:lumOff val="15000"/>
                  </a:schemeClr>
                </a:solidFill>
                <a:latin typeface="+mj-lt"/>
                <a:ea typeface="+mj-ea"/>
                <a:cs typeface="+mj-cs"/>
              </a:rPr>
              <a:t>¿</a:t>
            </a:r>
            <a:r>
              <a:rPr lang="en-US" b="1" kern="1200" dirty="0" err="1">
                <a:solidFill>
                  <a:schemeClr val="tx1">
                    <a:lumMod val="85000"/>
                    <a:lumOff val="15000"/>
                  </a:schemeClr>
                </a:solidFill>
                <a:latin typeface="+mj-lt"/>
                <a:ea typeface="+mj-ea"/>
                <a:cs typeface="+mj-cs"/>
              </a:rPr>
              <a:t>Qué</a:t>
            </a:r>
            <a:r>
              <a:rPr lang="en-US" b="1" kern="1200" dirty="0">
                <a:solidFill>
                  <a:schemeClr val="tx1">
                    <a:lumMod val="85000"/>
                    <a:lumOff val="15000"/>
                  </a:schemeClr>
                </a:solidFill>
                <a:latin typeface="+mj-lt"/>
                <a:ea typeface="+mj-ea"/>
                <a:cs typeface="+mj-cs"/>
              </a:rPr>
              <a:t> es </a:t>
            </a:r>
            <a:r>
              <a:rPr lang="en-US" b="1" kern="1200" dirty="0" err="1">
                <a:solidFill>
                  <a:schemeClr val="tx1">
                    <a:lumMod val="85000"/>
                    <a:lumOff val="15000"/>
                  </a:schemeClr>
                </a:solidFill>
                <a:latin typeface="+mj-lt"/>
                <a:ea typeface="+mj-ea"/>
                <a:cs typeface="+mj-cs"/>
              </a:rPr>
              <a:t>una</a:t>
            </a:r>
            <a:r>
              <a:rPr lang="en-US" b="1" kern="1200" dirty="0">
                <a:solidFill>
                  <a:schemeClr val="tx1">
                    <a:lumMod val="85000"/>
                    <a:lumOff val="15000"/>
                  </a:schemeClr>
                </a:solidFill>
                <a:latin typeface="+mj-lt"/>
                <a:ea typeface="+mj-ea"/>
                <a:cs typeface="+mj-cs"/>
              </a:rPr>
              <a:t> </a:t>
            </a:r>
            <a:r>
              <a:rPr lang="en-US" b="1" kern="1200" dirty="0" err="1">
                <a:solidFill>
                  <a:schemeClr val="tx1">
                    <a:lumMod val="85000"/>
                    <a:lumOff val="15000"/>
                  </a:schemeClr>
                </a:solidFill>
                <a:latin typeface="+mj-lt"/>
                <a:ea typeface="+mj-ea"/>
                <a:cs typeface="+mj-cs"/>
              </a:rPr>
              <a:t>inyección</a:t>
            </a:r>
            <a:r>
              <a:rPr lang="en-US" b="1" kern="1200" dirty="0">
                <a:solidFill>
                  <a:schemeClr val="tx1">
                    <a:lumMod val="85000"/>
                    <a:lumOff val="15000"/>
                  </a:schemeClr>
                </a:solidFill>
                <a:latin typeface="+mj-lt"/>
                <a:ea typeface="+mj-ea"/>
                <a:cs typeface="+mj-cs"/>
              </a:rPr>
              <a:t> SQL?</a:t>
            </a:r>
          </a:p>
        </p:txBody>
      </p:sp>
      <p:sp>
        <p:nvSpPr>
          <p:cNvPr id="3" name="Marcador de contenido 2"/>
          <p:cNvSpPr>
            <a:spLocks noGrp="1"/>
          </p:cNvSpPr>
          <p:nvPr>
            <p:ph sz="half" idx="1"/>
          </p:nvPr>
        </p:nvSpPr>
        <p:spPr>
          <a:xfrm>
            <a:off x="1354934" y="2260608"/>
            <a:ext cx="6207019" cy="3306881"/>
          </a:xfrm>
        </p:spPr>
        <p:txBody>
          <a:bodyPr vert="horz" lIns="91440" tIns="45720" rIns="91440" bIns="45720" rtlCol="0" anchor="ctr">
            <a:normAutofit/>
          </a:bodyPr>
          <a:lstStyle/>
          <a:p>
            <a:pPr indent="-228600" algn="just" defTabSz="914400">
              <a:lnSpc>
                <a:spcPct val="90000"/>
              </a:lnSpc>
              <a:buFont typeface="Arial" panose="020B0604020202020204" pitchFamily="34" charset="0"/>
              <a:buChar char="•"/>
            </a:pPr>
            <a:r>
              <a:rPr lang="en-US" sz="1700" dirty="0" err="1">
                <a:solidFill>
                  <a:schemeClr val="tx1">
                    <a:lumMod val="85000"/>
                    <a:lumOff val="15000"/>
                  </a:schemeClr>
                </a:solidFill>
              </a:rPr>
              <a:t>Vulnerabilidad</a:t>
            </a:r>
            <a:r>
              <a:rPr lang="en-US" sz="1700" dirty="0">
                <a:solidFill>
                  <a:schemeClr val="tx1">
                    <a:lumMod val="85000"/>
                    <a:lumOff val="15000"/>
                  </a:schemeClr>
                </a:solidFill>
              </a:rPr>
              <a:t> de </a:t>
            </a:r>
            <a:r>
              <a:rPr lang="en-US" sz="1700" dirty="0" err="1">
                <a:solidFill>
                  <a:schemeClr val="tx1">
                    <a:lumMod val="85000"/>
                    <a:lumOff val="15000"/>
                  </a:schemeClr>
                </a:solidFill>
              </a:rPr>
              <a:t>seguridad</a:t>
            </a:r>
            <a:r>
              <a:rPr lang="en-US" sz="1700" dirty="0">
                <a:solidFill>
                  <a:schemeClr val="tx1">
                    <a:lumMod val="85000"/>
                    <a:lumOff val="15000"/>
                  </a:schemeClr>
                </a:solidFill>
              </a:rPr>
              <a:t> que </a:t>
            </a:r>
            <a:r>
              <a:rPr lang="en-US" sz="1700" dirty="0" err="1">
                <a:solidFill>
                  <a:schemeClr val="tx1">
                    <a:lumMod val="85000"/>
                    <a:lumOff val="15000"/>
                  </a:schemeClr>
                </a:solidFill>
              </a:rPr>
              <a:t>permite</a:t>
            </a:r>
            <a:r>
              <a:rPr lang="en-US" sz="1700" dirty="0">
                <a:solidFill>
                  <a:schemeClr val="tx1">
                    <a:lumMod val="85000"/>
                    <a:lumOff val="15000"/>
                  </a:schemeClr>
                </a:solidFill>
              </a:rPr>
              <a:t> a </a:t>
            </a:r>
            <a:r>
              <a:rPr lang="en-US" sz="1700" dirty="0" err="1">
                <a:solidFill>
                  <a:schemeClr val="tx1">
                    <a:lumMod val="85000"/>
                    <a:lumOff val="15000"/>
                  </a:schemeClr>
                </a:solidFill>
              </a:rPr>
              <a:t>los</a:t>
            </a:r>
            <a:r>
              <a:rPr lang="en-US" sz="1700" dirty="0">
                <a:solidFill>
                  <a:schemeClr val="tx1">
                    <a:lumMod val="85000"/>
                    <a:lumOff val="15000"/>
                  </a:schemeClr>
                </a:solidFill>
              </a:rPr>
              <a:t> </a:t>
            </a:r>
            <a:r>
              <a:rPr lang="en-US" sz="1700" dirty="0" err="1">
                <a:solidFill>
                  <a:schemeClr val="tx1">
                    <a:lumMod val="85000"/>
                    <a:lumOff val="15000"/>
                  </a:schemeClr>
                </a:solidFill>
              </a:rPr>
              <a:t>atacantes</a:t>
            </a:r>
            <a:r>
              <a:rPr lang="en-US" sz="1700" dirty="0">
                <a:solidFill>
                  <a:schemeClr val="tx1">
                    <a:lumMod val="85000"/>
                    <a:lumOff val="15000"/>
                  </a:schemeClr>
                </a:solidFill>
              </a:rPr>
              <a:t> </a:t>
            </a:r>
            <a:r>
              <a:rPr lang="en-US" sz="1700" dirty="0" err="1">
                <a:solidFill>
                  <a:schemeClr val="tx1">
                    <a:lumMod val="85000"/>
                    <a:lumOff val="15000"/>
                  </a:schemeClr>
                </a:solidFill>
              </a:rPr>
              <a:t>interferir</a:t>
            </a:r>
            <a:r>
              <a:rPr lang="en-US" sz="1700" dirty="0">
                <a:solidFill>
                  <a:schemeClr val="tx1">
                    <a:lumMod val="85000"/>
                    <a:lumOff val="15000"/>
                  </a:schemeClr>
                </a:solidFill>
              </a:rPr>
              <a:t> con las </a:t>
            </a:r>
            <a:r>
              <a:rPr lang="en-US" sz="1700" dirty="0" err="1">
                <a:solidFill>
                  <a:schemeClr val="tx1">
                    <a:lumMod val="85000"/>
                    <a:lumOff val="15000"/>
                  </a:schemeClr>
                </a:solidFill>
              </a:rPr>
              <a:t>consultas</a:t>
            </a:r>
            <a:r>
              <a:rPr lang="en-US" sz="1700" dirty="0">
                <a:solidFill>
                  <a:schemeClr val="tx1">
                    <a:lumMod val="85000"/>
                    <a:lumOff val="15000"/>
                  </a:schemeClr>
                </a:solidFill>
              </a:rPr>
              <a:t> a la base de </a:t>
            </a:r>
            <a:r>
              <a:rPr lang="en-US" sz="1700" dirty="0" err="1">
                <a:solidFill>
                  <a:schemeClr val="tx1">
                    <a:lumMod val="85000"/>
                    <a:lumOff val="15000"/>
                  </a:schemeClr>
                </a:solidFill>
              </a:rPr>
              <a:t>datos</a:t>
            </a:r>
            <a:r>
              <a:rPr lang="en-US" sz="1700" dirty="0">
                <a:solidFill>
                  <a:schemeClr val="tx1">
                    <a:lumMod val="85000"/>
                    <a:lumOff val="15000"/>
                  </a:schemeClr>
                </a:solidFill>
              </a:rPr>
              <a:t> de </a:t>
            </a:r>
            <a:r>
              <a:rPr lang="en-US" sz="1700" dirty="0" err="1">
                <a:solidFill>
                  <a:schemeClr val="tx1">
                    <a:lumMod val="85000"/>
                    <a:lumOff val="15000"/>
                  </a:schemeClr>
                </a:solidFill>
              </a:rPr>
              <a:t>una</a:t>
            </a:r>
            <a:r>
              <a:rPr lang="en-US" sz="1700" dirty="0">
                <a:solidFill>
                  <a:schemeClr val="tx1">
                    <a:lumMod val="85000"/>
                    <a:lumOff val="15000"/>
                  </a:schemeClr>
                </a:solidFill>
              </a:rPr>
              <a:t> </a:t>
            </a:r>
            <a:r>
              <a:rPr lang="en-US" sz="1700" dirty="0" err="1">
                <a:solidFill>
                  <a:schemeClr val="tx1">
                    <a:lumMod val="85000"/>
                    <a:lumOff val="15000"/>
                  </a:schemeClr>
                </a:solidFill>
              </a:rPr>
              <a:t>aplicación</a:t>
            </a:r>
            <a:r>
              <a:rPr lang="en-US" sz="1700" dirty="0">
                <a:solidFill>
                  <a:schemeClr val="tx1">
                    <a:lumMod val="85000"/>
                    <a:lumOff val="15000"/>
                  </a:schemeClr>
                </a:solidFill>
              </a:rPr>
              <a:t>.</a:t>
            </a:r>
          </a:p>
          <a:p>
            <a:pPr marL="114300" indent="0" algn="just" defTabSz="914400">
              <a:lnSpc>
                <a:spcPct val="90000"/>
              </a:lnSpc>
              <a:buNone/>
            </a:pPr>
            <a:endParaRPr lang="en-US" sz="1700" dirty="0">
              <a:solidFill>
                <a:schemeClr val="tx1">
                  <a:lumMod val="85000"/>
                  <a:lumOff val="15000"/>
                </a:schemeClr>
              </a:solidFill>
            </a:endParaRPr>
          </a:p>
          <a:p>
            <a:pPr indent="-228600" algn="just" defTabSz="914400">
              <a:lnSpc>
                <a:spcPct val="90000"/>
              </a:lnSpc>
              <a:buFont typeface="Arial" panose="020B0604020202020204" pitchFamily="34" charset="0"/>
              <a:buChar char="•"/>
            </a:pPr>
            <a:r>
              <a:rPr lang="en-US" sz="1700" dirty="0" err="1">
                <a:solidFill>
                  <a:schemeClr val="tx1">
                    <a:lumMod val="85000"/>
                    <a:lumOff val="15000"/>
                  </a:schemeClr>
                </a:solidFill>
              </a:rPr>
              <a:t>Puede</a:t>
            </a:r>
            <a:r>
              <a:rPr lang="en-US" sz="1700" dirty="0">
                <a:solidFill>
                  <a:schemeClr val="tx1">
                    <a:lumMod val="85000"/>
                    <a:lumOff val="15000"/>
                  </a:schemeClr>
                </a:solidFill>
              </a:rPr>
              <a:t> </a:t>
            </a:r>
            <a:r>
              <a:rPr lang="en-US" sz="1700" dirty="0" err="1">
                <a:solidFill>
                  <a:schemeClr val="tx1">
                    <a:lumMod val="85000"/>
                    <a:lumOff val="15000"/>
                  </a:schemeClr>
                </a:solidFill>
              </a:rPr>
              <a:t>permitir</a:t>
            </a:r>
            <a:r>
              <a:rPr lang="en-US" sz="1700" dirty="0">
                <a:solidFill>
                  <a:schemeClr val="tx1">
                    <a:lumMod val="85000"/>
                    <a:lumOff val="15000"/>
                  </a:schemeClr>
                </a:solidFill>
              </a:rPr>
              <a:t>: </a:t>
            </a:r>
            <a:r>
              <a:rPr lang="en-US" sz="1700" dirty="0" err="1">
                <a:solidFill>
                  <a:schemeClr val="tx1">
                    <a:lumMod val="85000"/>
                    <a:lumOff val="15000"/>
                  </a:schemeClr>
                </a:solidFill>
              </a:rPr>
              <a:t>ver</a:t>
            </a:r>
            <a:r>
              <a:rPr lang="en-US" sz="1700" dirty="0">
                <a:solidFill>
                  <a:schemeClr val="tx1">
                    <a:lumMod val="85000"/>
                    <a:lumOff val="15000"/>
                  </a:schemeClr>
                </a:solidFill>
              </a:rPr>
              <a:t>, </a:t>
            </a:r>
            <a:r>
              <a:rPr lang="en-US" sz="1700" dirty="0" err="1">
                <a:solidFill>
                  <a:schemeClr val="tx1">
                    <a:lumMod val="85000"/>
                    <a:lumOff val="15000"/>
                  </a:schemeClr>
                </a:solidFill>
              </a:rPr>
              <a:t>modificar</a:t>
            </a:r>
            <a:r>
              <a:rPr lang="en-US" sz="1700" dirty="0">
                <a:solidFill>
                  <a:schemeClr val="tx1">
                    <a:lumMod val="85000"/>
                    <a:lumOff val="15000"/>
                  </a:schemeClr>
                </a:solidFill>
              </a:rPr>
              <a:t> o </a:t>
            </a:r>
            <a:r>
              <a:rPr lang="en-US" sz="1700" dirty="0" err="1">
                <a:solidFill>
                  <a:schemeClr val="tx1">
                    <a:lumMod val="85000"/>
                    <a:lumOff val="15000"/>
                  </a:schemeClr>
                </a:solidFill>
              </a:rPr>
              <a:t>eliminar</a:t>
            </a:r>
            <a:r>
              <a:rPr lang="en-US" sz="1700" dirty="0">
                <a:solidFill>
                  <a:schemeClr val="tx1">
                    <a:lumMod val="85000"/>
                    <a:lumOff val="15000"/>
                  </a:schemeClr>
                </a:solidFill>
              </a:rPr>
              <a:t> </a:t>
            </a:r>
            <a:r>
              <a:rPr lang="en-US" sz="1700" dirty="0" err="1">
                <a:solidFill>
                  <a:schemeClr val="tx1">
                    <a:lumMod val="85000"/>
                    <a:lumOff val="15000"/>
                  </a:schemeClr>
                </a:solidFill>
              </a:rPr>
              <a:t>datos</a:t>
            </a:r>
            <a:r>
              <a:rPr lang="en-US" sz="1700" dirty="0">
                <a:solidFill>
                  <a:schemeClr val="tx1">
                    <a:lumMod val="85000"/>
                    <a:lumOff val="15000"/>
                  </a:schemeClr>
                </a:solidFill>
              </a:rPr>
              <a:t> a </a:t>
            </a:r>
            <a:r>
              <a:rPr lang="en-US" sz="1700" dirty="0" err="1">
                <a:solidFill>
                  <a:schemeClr val="tx1">
                    <a:lumMod val="85000"/>
                    <a:lumOff val="15000"/>
                  </a:schemeClr>
                </a:solidFill>
              </a:rPr>
              <a:t>los</a:t>
            </a:r>
            <a:r>
              <a:rPr lang="en-US" sz="1700" dirty="0">
                <a:solidFill>
                  <a:schemeClr val="tx1">
                    <a:lumMod val="85000"/>
                    <a:lumOff val="15000"/>
                  </a:schemeClr>
                </a:solidFill>
              </a:rPr>
              <a:t> que no se </a:t>
            </a:r>
            <a:r>
              <a:rPr lang="en-US" sz="1700" dirty="0" err="1">
                <a:solidFill>
                  <a:schemeClr val="tx1">
                    <a:lumMod val="85000"/>
                    <a:lumOff val="15000"/>
                  </a:schemeClr>
                </a:solidFill>
              </a:rPr>
              <a:t>debiese</a:t>
            </a:r>
            <a:r>
              <a:rPr lang="en-US" sz="1700" dirty="0">
                <a:solidFill>
                  <a:schemeClr val="tx1">
                    <a:lumMod val="85000"/>
                    <a:lumOff val="15000"/>
                  </a:schemeClr>
                </a:solidFill>
              </a:rPr>
              <a:t> </a:t>
            </a:r>
            <a:r>
              <a:rPr lang="en-US" sz="1700" dirty="0" err="1">
                <a:solidFill>
                  <a:schemeClr val="tx1">
                    <a:lumMod val="85000"/>
                    <a:lumOff val="15000"/>
                  </a:schemeClr>
                </a:solidFill>
              </a:rPr>
              <a:t>tener</a:t>
            </a:r>
            <a:r>
              <a:rPr lang="en-US" sz="1700" dirty="0">
                <a:solidFill>
                  <a:schemeClr val="tx1">
                    <a:lumMod val="85000"/>
                    <a:lumOff val="15000"/>
                  </a:schemeClr>
                </a:solidFill>
              </a:rPr>
              <a:t> </a:t>
            </a:r>
            <a:r>
              <a:rPr lang="en-US" sz="1700" dirty="0" err="1">
                <a:solidFill>
                  <a:schemeClr val="tx1">
                    <a:lumMod val="85000"/>
                    <a:lumOff val="15000"/>
                  </a:schemeClr>
                </a:solidFill>
              </a:rPr>
              <a:t>acceso</a:t>
            </a:r>
            <a:r>
              <a:rPr lang="en-US" sz="1700" dirty="0">
                <a:solidFill>
                  <a:schemeClr val="tx1">
                    <a:lumMod val="85000"/>
                    <a:lumOff val="15000"/>
                  </a:schemeClr>
                </a:solidFill>
              </a:rPr>
              <a:t>.</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pSp>
        <p:nvGrpSpPr>
          <p:cNvPr id="11" name="Grupo 10">
            <a:extLst>
              <a:ext uri="{FF2B5EF4-FFF2-40B4-BE49-F238E27FC236}">
                <a16:creationId xmlns:a16="http://schemas.microsoft.com/office/drawing/2014/main" id="{0FA327CD-272C-C0F9-7BE7-780C7F47B512}"/>
              </a:ext>
            </a:extLst>
          </p:cNvPr>
          <p:cNvGrpSpPr/>
          <p:nvPr/>
        </p:nvGrpSpPr>
        <p:grpSpPr>
          <a:xfrm>
            <a:off x="6986841" y="65438"/>
            <a:ext cx="1867756" cy="845388"/>
            <a:chOff x="6853155" y="2"/>
            <a:chExt cx="1867756" cy="845388"/>
          </a:xfrm>
        </p:grpSpPr>
        <p:sp>
          <p:nvSpPr>
            <p:cNvPr id="12" name="Rectángulo 11">
              <a:extLst>
                <a:ext uri="{FF2B5EF4-FFF2-40B4-BE49-F238E27FC236}">
                  <a16:creationId xmlns:a16="http://schemas.microsoft.com/office/drawing/2014/main" id="{F8D56376-3880-9002-549E-C8FDFF3548EF}"/>
                </a:ext>
              </a:extLst>
            </p:cNvPr>
            <p:cNvSpPr/>
            <p:nvPr/>
          </p:nvSpPr>
          <p:spPr>
            <a:xfrm>
              <a:off x="6853155" y="2"/>
              <a:ext cx="1867756" cy="845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3" name="Picture 2" descr="https://www.pythonchile.cl/theme/images/pythonchile_logo.png">
              <a:extLst>
                <a:ext uri="{FF2B5EF4-FFF2-40B4-BE49-F238E27FC236}">
                  <a16:creationId xmlns:a16="http://schemas.microsoft.com/office/drawing/2014/main" id="{AD0216EA-5E52-8191-F24D-4963047284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384" y="177363"/>
              <a:ext cx="1392124" cy="4437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5737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05B0FB-AA73-6577-1F42-6F1F49ED4507}"/>
              </a:ext>
            </a:extLst>
          </p:cNvPr>
          <p:cNvSpPr>
            <a:spLocks noGrp="1"/>
          </p:cNvSpPr>
          <p:nvPr>
            <p:ph type="title"/>
          </p:nvPr>
        </p:nvSpPr>
        <p:spPr>
          <a:xfrm>
            <a:off x="544567" y="1037762"/>
            <a:ext cx="7886700" cy="1133499"/>
          </a:xfrm>
        </p:spPr>
        <p:txBody>
          <a:bodyPr vert="horz" lIns="91440" tIns="45720" rIns="91440" bIns="45720" rtlCol="0" anchor="ctr">
            <a:normAutofit/>
          </a:bodyPr>
          <a:lstStyle/>
          <a:p>
            <a:pPr defTabSz="914400">
              <a:lnSpc>
                <a:spcPct val="90000"/>
              </a:lnSpc>
            </a:pPr>
            <a:r>
              <a:rPr lang="en-US" sz="4500" kern="1200" dirty="0" err="1">
                <a:solidFill>
                  <a:schemeClr val="tx1"/>
                </a:solidFill>
                <a:latin typeface="+mj-lt"/>
                <a:ea typeface="+mj-ea"/>
                <a:cs typeface="+mj-cs"/>
              </a:rPr>
              <a:t>Riesgos</a:t>
            </a:r>
            <a:r>
              <a:rPr lang="en-US" sz="4500" kern="1200" dirty="0">
                <a:solidFill>
                  <a:schemeClr val="tx1"/>
                </a:solidFill>
                <a:latin typeface="+mj-lt"/>
                <a:ea typeface="+mj-ea"/>
                <a:cs typeface="+mj-cs"/>
              </a:rPr>
              <a:t> de la </a:t>
            </a:r>
            <a:r>
              <a:rPr lang="en-US" sz="4500" kern="1200" dirty="0" err="1">
                <a:solidFill>
                  <a:schemeClr val="tx1"/>
                </a:solidFill>
                <a:latin typeface="+mj-lt"/>
                <a:ea typeface="+mj-ea"/>
                <a:cs typeface="+mj-cs"/>
              </a:rPr>
              <a:t>Vulnerabilidad</a:t>
            </a:r>
            <a:endParaRPr lang="en-US" sz="4500" kern="1200" dirty="0">
              <a:solidFill>
                <a:schemeClr val="tx1"/>
              </a:solidFill>
              <a:latin typeface="+mj-lt"/>
              <a:ea typeface="+mj-ea"/>
              <a:cs typeface="+mj-cs"/>
            </a:endParaRPr>
          </a:p>
        </p:txBody>
      </p:sp>
      <p:graphicFrame>
        <p:nvGraphicFramePr>
          <p:cNvPr id="5" name="Marcador de contenido 2">
            <a:extLst>
              <a:ext uri="{FF2B5EF4-FFF2-40B4-BE49-F238E27FC236}">
                <a16:creationId xmlns:a16="http://schemas.microsoft.com/office/drawing/2014/main" id="{E38EA816-0DFA-7416-F6E1-4DF68CE0D95F}"/>
              </a:ext>
            </a:extLst>
          </p:cNvPr>
          <p:cNvGraphicFramePr>
            <a:graphicFrameLocks noGrp="1"/>
          </p:cNvGraphicFramePr>
          <p:nvPr>
            <p:ph sz="half" idx="1"/>
            <p:extLst>
              <p:ext uri="{D42A27DB-BD31-4B8C-83A1-F6EECF244321}">
                <p14:modId xmlns:p14="http://schemas.microsoft.com/office/powerpoint/2010/main" val="1918680418"/>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upo 5">
            <a:extLst>
              <a:ext uri="{FF2B5EF4-FFF2-40B4-BE49-F238E27FC236}">
                <a16:creationId xmlns:a16="http://schemas.microsoft.com/office/drawing/2014/main" id="{AF4F12AB-2EF2-7B93-8904-3BE5D6874F61}"/>
              </a:ext>
            </a:extLst>
          </p:cNvPr>
          <p:cNvGrpSpPr/>
          <p:nvPr/>
        </p:nvGrpSpPr>
        <p:grpSpPr>
          <a:xfrm>
            <a:off x="6986841" y="65438"/>
            <a:ext cx="1867756" cy="845388"/>
            <a:chOff x="6853155" y="2"/>
            <a:chExt cx="1867756" cy="845388"/>
          </a:xfrm>
        </p:grpSpPr>
        <p:sp>
          <p:nvSpPr>
            <p:cNvPr id="7" name="Rectángulo 6">
              <a:extLst>
                <a:ext uri="{FF2B5EF4-FFF2-40B4-BE49-F238E27FC236}">
                  <a16:creationId xmlns:a16="http://schemas.microsoft.com/office/drawing/2014/main" id="{E354E069-A695-C1E2-7516-8AA495D34A5A}"/>
                </a:ext>
              </a:extLst>
            </p:cNvPr>
            <p:cNvSpPr/>
            <p:nvPr/>
          </p:nvSpPr>
          <p:spPr>
            <a:xfrm>
              <a:off x="6853155" y="2"/>
              <a:ext cx="1867756" cy="845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Picture 2" descr="https://www.pythonchile.cl/theme/images/pythonchile_logo.png">
              <a:extLst>
                <a:ext uri="{FF2B5EF4-FFF2-40B4-BE49-F238E27FC236}">
                  <a16:creationId xmlns:a16="http://schemas.microsoft.com/office/drawing/2014/main" id="{340B20E1-AFE5-A6B3-47D8-34BD57524D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9384" y="177363"/>
              <a:ext cx="1392124" cy="443739"/>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Imagen 8" descr="Logo.png">
            <a:extLst>
              <a:ext uri="{FF2B5EF4-FFF2-40B4-BE49-F238E27FC236}">
                <a16:creationId xmlns:a16="http://schemas.microsoft.com/office/drawing/2014/main" id="{DA2DC135-ED64-C988-B43C-0A511CB616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147538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7DDAAF-9051-C166-F23F-A0CFF79EBF63}"/>
              </a:ext>
            </a:extLst>
          </p:cNvPr>
          <p:cNvSpPr>
            <a:spLocks noGrp="1"/>
          </p:cNvSpPr>
          <p:nvPr>
            <p:ph type="title"/>
          </p:nvPr>
        </p:nvSpPr>
        <p:spPr>
          <a:xfrm>
            <a:off x="523547" y="951590"/>
            <a:ext cx="7886700" cy="1133499"/>
          </a:xfrm>
        </p:spPr>
        <p:txBody>
          <a:bodyPr>
            <a:normAutofit/>
          </a:bodyPr>
          <a:lstStyle/>
          <a:p>
            <a:r>
              <a:rPr lang="es-CL" sz="4500" dirty="0"/>
              <a:t>Inyecciones SQL más comunes</a:t>
            </a:r>
          </a:p>
        </p:txBody>
      </p:sp>
      <p:graphicFrame>
        <p:nvGraphicFramePr>
          <p:cNvPr id="7" name="Marcador de contenido 4">
            <a:extLst>
              <a:ext uri="{FF2B5EF4-FFF2-40B4-BE49-F238E27FC236}">
                <a16:creationId xmlns:a16="http://schemas.microsoft.com/office/drawing/2014/main" id="{BEEE5DA8-D771-27F9-9005-BBFE4E766882}"/>
              </a:ext>
            </a:extLst>
          </p:cNvPr>
          <p:cNvGraphicFramePr>
            <a:graphicFrameLocks noGrp="1"/>
          </p:cNvGraphicFramePr>
          <p:nvPr>
            <p:ph idx="1"/>
            <p:extLst>
              <p:ext uri="{D42A27DB-BD31-4B8C-83A1-F6EECF244321}">
                <p14:modId xmlns:p14="http://schemas.microsoft.com/office/powerpoint/2010/main" val="3334299905"/>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upo 12">
            <a:extLst>
              <a:ext uri="{FF2B5EF4-FFF2-40B4-BE49-F238E27FC236}">
                <a16:creationId xmlns:a16="http://schemas.microsoft.com/office/drawing/2014/main" id="{2A379517-C3EB-95AE-76B1-210D09AC85D7}"/>
              </a:ext>
            </a:extLst>
          </p:cNvPr>
          <p:cNvGrpSpPr/>
          <p:nvPr/>
        </p:nvGrpSpPr>
        <p:grpSpPr>
          <a:xfrm>
            <a:off x="6986841" y="65438"/>
            <a:ext cx="1867756" cy="845388"/>
            <a:chOff x="6853155" y="2"/>
            <a:chExt cx="1867756" cy="845388"/>
          </a:xfrm>
        </p:grpSpPr>
        <p:sp>
          <p:nvSpPr>
            <p:cNvPr id="15" name="Rectángulo 14">
              <a:extLst>
                <a:ext uri="{FF2B5EF4-FFF2-40B4-BE49-F238E27FC236}">
                  <a16:creationId xmlns:a16="http://schemas.microsoft.com/office/drawing/2014/main" id="{F7603D15-92C8-839C-9FD2-8CB1864DD7AC}"/>
                </a:ext>
              </a:extLst>
            </p:cNvPr>
            <p:cNvSpPr/>
            <p:nvPr/>
          </p:nvSpPr>
          <p:spPr>
            <a:xfrm>
              <a:off x="6853155" y="2"/>
              <a:ext cx="1867756" cy="845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Picture 2" descr="https://www.pythonchile.cl/theme/images/pythonchile_logo.png">
              <a:extLst>
                <a:ext uri="{FF2B5EF4-FFF2-40B4-BE49-F238E27FC236}">
                  <a16:creationId xmlns:a16="http://schemas.microsoft.com/office/drawing/2014/main" id="{0917F87D-261E-0B7C-3370-3EB80C2C30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9384" y="177363"/>
              <a:ext cx="1392124" cy="443739"/>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descr="Logo.png">
            <a:extLst>
              <a:ext uri="{FF2B5EF4-FFF2-40B4-BE49-F238E27FC236}">
                <a16:creationId xmlns:a16="http://schemas.microsoft.com/office/drawing/2014/main" id="{5EB90086-A385-22BB-9489-03EA50E123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74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ítulo 4">
            <a:extLst>
              <a:ext uri="{FF2B5EF4-FFF2-40B4-BE49-F238E27FC236}">
                <a16:creationId xmlns:a16="http://schemas.microsoft.com/office/drawing/2014/main" id="{286A0E10-461A-F0B6-02B4-605903A59FDA}"/>
              </a:ext>
            </a:extLst>
          </p:cNvPr>
          <p:cNvSpPr>
            <a:spLocks noGrp="1"/>
          </p:cNvSpPr>
          <p:nvPr>
            <p:ph type="title"/>
          </p:nvPr>
        </p:nvSpPr>
        <p:spPr>
          <a:xfrm>
            <a:off x="711579" y="823061"/>
            <a:ext cx="7157553" cy="1188720"/>
          </a:xfrm>
        </p:spPr>
        <p:txBody>
          <a:bodyPr>
            <a:normAutofit/>
          </a:bodyPr>
          <a:lstStyle/>
          <a:p>
            <a:pPr>
              <a:lnSpc>
                <a:spcPct val="90000"/>
              </a:lnSpc>
            </a:pPr>
            <a:r>
              <a:rPr lang="es-CL" sz="3700" dirty="0">
                <a:solidFill>
                  <a:schemeClr val="tx1">
                    <a:lumMod val="85000"/>
                    <a:lumOff val="15000"/>
                  </a:schemeClr>
                </a:solidFill>
              </a:rPr>
              <a:t>¿Cómo evitar una inyección SQL?</a:t>
            </a:r>
          </a:p>
        </p:txBody>
      </p:sp>
      <p:sp>
        <p:nvSpPr>
          <p:cNvPr id="6" name="Marcador de contenido 5">
            <a:extLst>
              <a:ext uri="{FF2B5EF4-FFF2-40B4-BE49-F238E27FC236}">
                <a16:creationId xmlns:a16="http://schemas.microsoft.com/office/drawing/2014/main" id="{C74CE442-43DB-EA8F-9264-4A2E5F736D9E}"/>
              </a:ext>
            </a:extLst>
          </p:cNvPr>
          <p:cNvSpPr>
            <a:spLocks noGrp="1"/>
          </p:cNvSpPr>
          <p:nvPr>
            <p:ph idx="1"/>
          </p:nvPr>
        </p:nvSpPr>
        <p:spPr>
          <a:xfrm>
            <a:off x="1502978" y="2431765"/>
            <a:ext cx="6207019" cy="3320031"/>
          </a:xfrm>
        </p:spPr>
        <p:txBody>
          <a:bodyPr anchor="ctr">
            <a:normAutofit/>
          </a:bodyPr>
          <a:lstStyle/>
          <a:p>
            <a:r>
              <a:rPr lang="es-CL" sz="1700" dirty="0">
                <a:solidFill>
                  <a:schemeClr val="tx1">
                    <a:lumMod val="85000"/>
                    <a:lumOff val="15000"/>
                  </a:schemeClr>
                </a:solidFill>
              </a:rPr>
              <a:t>Consultas parametrizadas</a:t>
            </a:r>
          </a:p>
          <a:p>
            <a:r>
              <a:rPr lang="es-CL" sz="1700" dirty="0">
                <a:solidFill>
                  <a:schemeClr val="tx1">
                    <a:lumMod val="85000"/>
                    <a:lumOff val="15000"/>
                  </a:schemeClr>
                </a:solidFill>
              </a:rPr>
              <a:t>Procedimientos almacenados</a:t>
            </a:r>
          </a:p>
          <a:p>
            <a:r>
              <a:rPr lang="es-CL" sz="1700" dirty="0">
                <a:solidFill>
                  <a:schemeClr val="tx1">
                    <a:lumMod val="85000"/>
                    <a:lumOff val="15000"/>
                  </a:schemeClr>
                </a:solidFill>
              </a:rPr>
              <a:t>Validación de entrada</a:t>
            </a:r>
          </a:p>
          <a:p>
            <a:r>
              <a:rPr lang="es-CL" sz="1700" dirty="0">
                <a:solidFill>
                  <a:schemeClr val="tx1">
                    <a:lumMod val="85000"/>
                    <a:lumOff val="15000"/>
                  </a:schemeClr>
                </a:solidFill>
              </a:rPr>
              <a:t>Principio del mínimo privilegio</a:t>
            </a:r>
          </a:p>
          <a:p>
            <a:r>
              <a:rPr lang="es-CL" sz="1700" dirty="0">
                <a:solidFill>
                  <a:schemeClr val="tx1">
                    <a:lumMod val="85000"/>
                    <a:lumOff val="15000"/>
                  </a:schemeClr>
                </a:solidFill>
              </a:rPr>
              <a:t>Firewall de Base de Datos</a:t>
            </a:r>
          </a:p>
          <a:p>
            <a:r>
              <a:rPr lang="es-CL" sz="1700" dirty="0">
                <a:solidFill>
                  <a:schemeClr val="tx1">
                    <a:lumMod val="85000"/>
                    <a:lumOff val="15000"/>
                  </a:schemeClr>
                </a:solidFill>
              </a:rPr>
              <a:t>Actualización y parches periódicos</a:t>
            </a:r>
          </a:p>
        </p:txBody>
      </p:sp>
      <p:sp>
        <p:nvSpPr>
          <p:cNvPr id="15" name="Freeform: Shape 14">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o 6">
            <a:extLst>
              <a:ext uri="{FF2B5EF4-FFF2-40B4-BE49-F238E27FC236}">
                <a16:creationId xmlns:a16="http://schemas.microsoft.com/office/drawing/2014/main" id="{6EAB511D-2D9F-649A-F7E5-4228A16B7EAD}"/>
              </a:ext>
            </a:extLst>
          </p:cNvPr>
          <p:cNvGrpSpPr/>
          <p:nvPr/>
        </p:nvGrpSpPr>
        <p:grpSpPr>
          <a:xfrm>
            <a:off x="6986841" y="65438"/>
            <a:ext cx="1867756" cy="845388"/>
            <a:chOff x="6853155" y="2"/>
            <a:chExt cx="1867756" cy="845388"/>
          </a:xfrm>
        </p:grpSpPr>
        <p:sp>
          <p:nvSpPr>
            <p:cNvPr id="8" name="Rectángulo 7">
              <a:extLst>
                <a:ext uri="{FF2B5EF4-FFF2-40B4-BE49-F238E27FC236}">
                  <a16:creationId xmlns:a16="http://schemas.microsoft.com/office/drawing/2014/main" id="{A73191E2-4004-9707-2A9F-6B4AE8F2B286}"/>
                </a:ext>
              </a:extLst>
            </p:cNvPr>
            <p:cNvSpPr/>
            <p:nvPr/>
          </p:nvSpPr>
          <p:spPr>
            <a:xfrm>
              <a:off x="6853155" y="2"/>
              <a:ext cx="1867756" cy="845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Picture 2" descr="https://www.pythonchile.cl/theme/images/pythonchile_logo.png">
              <a:extLst>
                <a:ext uri="{FF2B5EF4-FFF2-40B4-BE49-F238E27FC236}">
                  <a16:creationId xmlns:a16="http://schemas.microsoft.com/office/drawing/2014/main" id="{7EB263D2-E191-EFBE-C85B-5792BA7D4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84" y="177363"/>
              <a:ext cx="1392124" cy="4437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Imagen 9" descr="Logo.png">
            <a:extLst>
              <a:ext uri="{FF2B5EF4-FFF2-40B4-BE49-F238E27FC236}">
                <a16:creationId xmlns:a16="http://schemas.microsoft.com/office/drawing/2014/main" id="{8307DA28-3315-7709-7F51-7E27031D8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112076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BD545-90C0-2EC8-2E55-9E5ACA611639}"/>
              </a:ext>
            </a:extLst>
          </p:cNvPr>
          <p:cNvSpPr>
            <a:spLocks noGrp="1"/>
          </p:cNvSpPr>
          <p:nvPr>
            <p:ph type="title"/>
          </p:nvPr>
        </p:nvSpPr>
        <p:spPr>
          <a:xfrm>
            <a:off x="628650" y="556995"/>
            <a:ext cx="7886700" cy="1133693"/>
          </a:xfrm>
        </p:spPr>
        <p:txBody>
          <a:bodyPr>
            <a:normAutofit/>
          </a:bodyPr>
          <a:lstStyle/>
          <a:p>
            <a:r>
              <a:rPr lang="es-CL" sz="4500"/>
              <a:t>Ejemplos de inyecciones SQL</a:t>
            </a:r>
          </a:p>
        </p:txBody>
      </p:sp>
      <p:graphicFrame>
        <p:nvGraphicFramePr>
          <p:cNvPr id="5" name="Marcador de contenido 2">
            <a:extLst>
              <a:ext uri="{FF2B5EF4-FFF2-40B4-BE49-F238E27FC236}">
                <a16:creationId xmlns:a16="http://schemas.microsoft.com/office/drawing/2014/main" id="{F439C27C-E110-831A-D72F-772B4E10201F}"/>
              </a:ext>
            </a:extLst>
          </p:cNvPr>
          <p:cNvGraphicFramePr>
            <a:graphicFrameLocks noGrp="1"/>
          </p:cNvGraphicFramePr>
          <p:nvPr>
            <p:ph idx="1"/>
            <p:extLst>
              <p:ext uri="{D42A27DB-BD31-4B8C-83A1-F6EECF244321}">
                <p14:modId xmlns:p14="http://schemas.microsoft.com/office/powerpoint/2010/main" val="404484545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upo 8">
            <a:extLst>
              <a:ext uri="{FF2B5EF4-FFF2-40B4-BE49-F238E27FC236}">
                <a16:creationId xmlns:a16="http://schemas.microsoft.com/office/drawing/2014/main" id="{D38AC900-2B8D-788D-7812-C0817241950A}"/>
              </a:ext>
            </a:extLst>
          </p:cNvPr>
          <p:cNvGrpSpPr/>
          <p:nvPr/>
        </p:nvGrpSpPr>
        <p:grpSpPr>
          <a:xfrm>
            <a:off x="7173069" y="65438"/>
            <a:ext cx="1681527" cy="621100"/>
            <a:chOff x="6853155" y="2"/>
            <a:chExt cx="1867756" cy="845388"/>
          </a:xfrm>
        </p:grpSpPr>
        <p:sp>
          <p:nvSpPr>
            <p:cNvPr id="11" name="Rectángulo 10">
              <a:extLst>
                <a:ext uri="{FF2B5EF4-FFF2-40B4-BE49-F238E27FC236}">
                  <a16:creationId xmlns:a16="http://schemas.microsoft.com/office/drawing/2014/main" id="{07CE3D33-648D-00A0-62D1-2456C34191B0}"/>
                </a:ext>
              </a:extLst>
            </p:cNvPr>
            <p:cNvSpPr/>
            <p:nvPr/>
          </p:nvSpPr>
          <p:spPr>
            <a:xfrm>
              <a:off x="6853155" y="2"/>
              <a:ext cx="1867756" cy="845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2" name="Picture 2" descr="https://www.pythonchile.cl/theme/images/pythonchile_logo.png">
              <a:extLst>
                <a:ext uri="{FF2B5EF4-FFF2-40B4-BE49-F238E27FC236}">
                  <a16:creationId xmlns:a16="http://schemas.microsoft.com/office/drawing/2014/main" id="{FB78B422-A61F-AB90-5223-F9DBD82AC3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9384" y="177363"/>
              <a:ext cx="1392124" cy="443739"/>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Imagen 12" descr="Logo.png">
            <a:extLst>
              <a:ext uri="{FF2B5EF4-FFF2-40B4-BE49-F238E27FC236}">
                <a16:creationId xmlns:a16="http://schemas.microsoft.com/office/drawing/2014/main" id="{CDD7A578-59B4-4729-B08A-D50F12F654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2435" y="6499599"/>
            <a:ext cx="832634" cy="224753"/>
          </a:xfrm>
          <a:prstGeom prst="rect">
            <a:avLst/>
          </a:prstGeom>
        </p:spPr>
      </p:pic>
    </p:spTree>
    <p:extLst>
      <p:ext uri="{BB962C8B-B14F-4D97-AF65-F5344CB8AC3E}">
        <p14:creationId xmlns:p14="http://schemas.microsoft.com/office/powerpoint/2010/main" val="255681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72FAF72-260D-95C8-957F-BA820EED52CF}"/>
              </a:ext>
            </a:extLst>
          </p:cNvPr>
          <p:cNvSpPr>
            <a:spLocks noGrp="1"/>
          </p:cNvSpPr>
          <p:nvPr>
            <p:ph type="ctrTitle"/>
          </p:nvPr>
        </p:nvSpPr>
        <p:spPr>
          <a:xfrm>
            <a:off x="628650" y="451381"/>
            <a:ext cx="7884414" cy="4066540"/>
          </a:xfrm>
        </p:spPr>
        <p:txBody>
          <a:bodyPr anchor="b">
            <a:normAutofit/>
          </a:bodyPr>
          <a:lstStyle/>
          <a:p>
            <a:pPr algn="l"/>
            <a:r>
              <a:rPr lang="es-CL" sz="5700"/>
              <a:t>EJEMPLO INYECCIÓN SQL</a:t>
            </a:r>
          </a:p>
        </p:txBody>
      </p:sp>
      <p:sp>
        <p:nvSpPr>
          <p:cNvPr id="4" name="Subtítulo 3">
            <a:extLst>
              <a:ext uri="{FF2B5EF4-FFF2-40B4-BE49-F238E27FC236}">
                <a16:creationId xmlns:a16="http://schemas.microsoft.com/office/drawing/2014/main" id="{0B3EF49D-9F97-4F5B-BA59-6A6D168490A4}"/>
              </a:ext>
            </a:extLst>
          </p:cNvPr>
          <p:cNvSpPr>
            <a:spLocks noGrp="1"/>
          </p:cNvSpPr>
          <p:nvPr>
            <p:ph type="subTitle" idx="1"/>
          </p:nvPr>
        </p:nvSpPr>
        <p:spPr>
          <a:xfrm>
            <a:off x="628649" y="4983276"/>
            <a:ext cx="7884414" cy="1126680"/>
          </a:xfrm>
        </p:spPr>
        <p:txBody>
          <a:bodyPr>
            <a:normAutofit/>
          </a:bodyPr>
          <a:lstStyle/>
          <a:p>
            <a:pPr algn="l"/>
            <a:r>
              <a:rPr lang="es-CL" dirty="0"/>
              <a:t>Python, SQLite</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upo 4">
            <a:extLst>
              <a:ext uri="{FF2B5EF4-FFF2-40B4-BE49-F238E27FC236}">
                <a16:creationId xmlns:a16="http://schemas.microsoft.com/office/drawing/2014/main" id="{BF1584D8-200D-86F3-D837-CBD4A03C5F73}"/>
              </a:ext>
            </a:extLst>
          </p:cNvPr>
          <p:cNvGrpSpPr/>
          <p:nvPr/>
        </p:nvGrpSpPr>
        <p:grpSpPr>
          <a:xfrm>
            <a:off x="6986841" y="65438"/>
            <a:ext cx="1867756" cy="845388"/>
            <a:chOff x="6853155" y="2"/>
            <a:chExt cx="1867756" cy="845388"/>
          </a:xfrm>
        </p:grpSpPr>
        <p:sp>
          <p:nvSpPr>
            <p:cNvPr id="6" name="Rectángulo 5">
              <a:extLst>
                <a:ext uri="{FF2B5EF4-FFF2-40B4-BE49-F238E27FC236}">
                  <a16:creationId xmlns:a16="http://schemas.microsoft.com/office/drawing/2014/main" id="{D35B2536-98DB-3624-B924-1325C1989975}"/>
                </a:ext>
              </a:extLst>
            </p:cNvPr>
            <p:cNvSpPr/>
            <p:nvPr/>
          </p:nvSpPr>
          <p:spPr>
            <a:xfrm>
              <a:off x="6853155" y="2"/>
              <a:ext cx="1867756" cy="845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7" name="Picture 2" descr="https://www.pythonchile.cl/theme/images/pythonchile_logo.png">
              <a:extLst>
                <a:ext uri="{FF2B5EF4-FFF2-40B4-BE49-F238E27FC236}">
                  <a16:creationId xmlns:a16="http://schemas.microsoft.com/office/drawing/2014/main" id="{FCDA843D-927F-54EB-9F83-215B5ED5B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84" y="177363"/>
              <a:ext cx="1392124" cy="443739"/>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Imagen 11" descr="Logo.png">
            <a:extLst>
              <a:ext uri="{FF2B5EF4-FFF2-40B4-BE49-F238E27FC236}">
                <a16:creationId xmlns:a16="http://schemas.microsoft.com/office/drawing/2014/main" id="{37329904-EDC2-BC71-D548-D92EB3C0F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40045888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C35C0114CBC24CBF60A00C856B8323" ma:contentTypeVersion="16" ma:contentTypeDescription="Create a new document." ma:contentTypeScope="" ma:versionID="f5d166e717e2377b46aeeabcf4744784">
  <xsd:schema xmlns:xsd="http://www.w3.org/2001/XMLSchema" xmlns:xs="http://www.w3.org/2001/XMLSchema" xmlns:p="http://schemas.microsoft.com/office/2006/metadata/properties" xmlns:ns3="f4540c5f-e1e5-4f97-b841-cb29847d4e6e" xmlns:ns4="5194ec9c-b75e-47c7-8d05-c397e5d4dcb8" targetNamespace="http://schemas.microsoft.com/office/2006/metadata/properties" ma:root="true" ma:fieldsID="f62b21650c0f163c5955312031348231" ns3:_="" ns4:_="">
    <xsd:import namespace="f4540c5f-e1e5-4f97-b841-cb29847d4e6e"/>
    <xsd:import namespace="5194ec9c-b75e-47c7-8d05-c397e5d4dcb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LengthInSeconds" minOccurs="0"/>
                <xsd:element ref="ns3:_activity" minOccurs="0"/>
                <xsd:element ref="ns3:MediaServiceObjectDetectorVersions" minOccurs="0"/>
                <xsd:element ref="ns3:MediaServiceSystemTags" minOccurs="0"/>
                <xsd:element ref="ns3:MediaServiceSearchPropertie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540c5f-e1e5-4f97-b841-cb29847d4e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94ec9c-b75e-47c7-8d05-c397e5d4dcb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4540c5f-e1e5-4f97-b841-cb29847d4e6e" xsi:nil="true"/>
  </documentManagement>
</p:properties>
</file>

<file path=customXml/itemProps1.xml><?xml version="1.0" encoding="utf-8"?>
<ds:datastoreItem xmlns:ds="http://schemas.openxmlformats.org/officeDocument/2006/customXml" ds:itemID="{158BAF13-B633-4BEC-9BEC-3B9CAA580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540c5f-e1e5-4f97-b841-cb29847d4e6e"/>
    <ds:schemaRef ds:uri="5194ec9c-b75e-47c7-8d05-c397e5d4dc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22545F-7952-4DF5-914B-281072023288}">
  <ds:schemaRefs>
    <ds:schemaRef ds:uri="http://schemas.microsoft.com/sharepoint/v3/contenttype/forms"/>
  </ds:schemaRefs>
</ds:datastoreItem>
</file>

<file path=customXml/itemProps3.xml><?xml version="1.0" encoding="utf-8"?>
<ds:datastoreItem xmlns:ds="http://schemas.openxmlformats.org/officeDocument/2006/customXml" ds:itemID="{084D9BE8-F93A-4131-85A9-3C103CCB9BAF}">
  <ds:schemaRefs>
    <ds:schemaRef ds:uri="f4540c5f-e1e5-4f97-b841-cb29847d4e6e"/>
    <ds:schemaRef ds:uri="http://schemas.microsoft.com/office/2006/metadata/properties"/>
    <ds:schemaRef ds:uri="http://purl.org/dc/elements/1.1/"/>
    <ds:schemaRef ds:uri="5194ec9c-b75e-47c7-8d05-c397e5d4dcb8"/>
    <ds:schemaRef ds:uri="http://purl.org/dc/dcmityp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367</TotalTime>
  <Words>1151</Words>
  <Application>Microsoft Office PowerPoint</Application>
  <PresentationFormat>Presentación en pantalla (4:3)</PresentationFormat>
  <Paragraphs>92</Paragraphs>
  <Slides>8</Slides>
  <Notes>6</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8</vt:i4>
      </vt:variant>
    </vt:vector>
  </HeadingPairs>
  <TitlesOfParts>
    <vt:vector size="19" baseType="lpstr">
      <vt:lpstr>__Inter_46a1ea</vt:lpstr>
      <vt:lpstr>-apple-system</vt:lpstr>
      <vt:lpstr>Aptos</vt:lpstr>
      <vt:lpstr>Arial</vt:lpstr>
      <vt:lpstr>Calibri</vt:lpstr>
      <vt:lpstr>Montserrat</vt:lpstr>
      <vt:lpstr>MuseoSans</vt:lpstr>
      <vt:lpstr>Myriad Pro</vt:lpstr>
      <vt:lpstr>Myriad Pro Light</vt:lpstr>
      <vt:lpstr>roboto</vt:lpstr>
      <vt:lpstr>Tema de Office</vt:lpstr>
      <vt:lpstr>SQL Injection, ¿Qué son y cómo prevenirlas?</vt:lpstr>
      <vt:lpstr>TEMAS</vt:lpstr>
      <vt:lpstr>¿Qué es una inyección SQL?</vt:lpstr>
      <vt:lpstr>Riesgos de la Vulnerabilidad</vt:lpstr>
      <vt:lpstr>Inyecciones SQL más comunes</vt:lpstr>
      <vt:lpstr>¿Cómo evitar una inyección SQL?</vt:lpstr>
      <vt:lpstr>Ejemplos de inyecciones SQL</vt:lpstr>
      <vt:lpstr>EJEMPLO INYECCIÓN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agencia</dc:creator>
  <cp:lastModifiedBy>LIDIA RAQUEL MORENO FARIAS</cp:lastModifiedBy>
  <cp:revision>10</cp:revision>
  <dcterms:created xsi:type="dcterms:W3CDTF">2015-06-26T15:52:47Z</dcterms:created>
  <dcterms:modified xsi:type="dcterms:W3CDTF">2024-06-11T16:24:40Z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0x01010064C35C0114CBC24CBF60A00C856B8323</vt:lpwstr>
  </property>
</Properties>
</file>