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98" r:id="rId3"/>
    <p:sldId id="303" r:id="rId4"/>
    <p:sldId id="260" r:id="rId5"/>
    <p:sldId id="300" r:id="rId6"/>
    <p:sldId id="295" r:id="rId7"/>
    <p:sldId id="301" r:id="rId8"/>
    <p:sldId id="297" r:id="rId9"/>
    <p:sldId id="302" r:id="rId10"/>
    <p:sldId id="296" r:id="rId11"/>
    <p:sldId id="304" r:id="rId12"/>
    <p:sldId id="299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Pacifico" panose="000005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5AC1B1-55CF-47F0-B0F8-8BDAAEFD0FF5}">
  <a:tblStyle styleId="{DB5AC1B1-55CF-47F0-B0F8-8BDAAEFD0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261A1C-8024-4503-885C-53C38F6EF0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25aae201c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25aae201c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5aa8a95290_0_2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5aa8a95290_0_2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0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g25aa8a95290_0_3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4" name="Google Shape;3284;g25aa8a95290_0_3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642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g25aa8a95290_0_3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0" name="Google Shape;4790;g25aa8a95290_0_3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98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5aa8a95290_0_2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5aa8a95290_0_2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3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aa8a95290_0_3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aa8a95290_0_3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25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5aa8a95290_0_2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5aa8a95290_0_2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aa8a95290_0_3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aa8a95290_0_3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6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5aa8a95290_0_2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5aa8a95290_0_2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55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aa8a95290_0_3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aa8a95290_0_3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08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5aa8a95290_0_2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5aa8a95290_0_2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94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aa8a95290_0_3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aa8a95290_0_3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6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" y="-2"/>
            <a:ext cx="9191660" cy="5652631"/>
            <a:chOff x="-3" y="-2"/>
            <a:chExt cx="9191660" cy="5652631"/>
          </a:xfrm>
        </p:grpSpPr>
        <p:sp>
          <p:nvSpPr>
            <p:cNvPr id="11" name="Google Shape;11;p2"/>
            <p:cNvSpPr/>
            <p:nvPr/>
          </p:nvSpPr>
          <p:spPr>
            <a:xfrm>
              <a:off x="-3" y="3976971"/>
              <a:ext cx="4303454" cy="1621040"/>
            </a:xfrm>
            <a:custGeom>
              <a:avLst/>
              <a:gdLst/>
              <a:ahLst/>
              <a:cxnLst/>
              <a:rect l="l" t="t" r="r" b="b"/>
              <a:pathLst>
                <a:path w="177462" h="66847" extrusionOk="0">
                  <a:moveTo>
                    <a:pt x="1" y="0"/>
                  </a:moveTo>
                  <a:cubicBezTo>
                    <a:pt x="11" y="1"/>
                    <a:pt x="21" y="2"/>
                    <a:pt x="32" y="4"/>
                  </a:cubicBezTo>
                  <a:lnTo>
                    <a:pt x="32" y="4"/>
                  </a:lnTo>
                  <a:lnTo>
                    <a:pt x="32" y="0"/>
                  </a:lnTo>
                  <a:close/>
                  <a:moveTo>
                    <a:pt x="32" y="4"/>
                  </a:moveTo>
                  <a:lnTo>
                    <a:pt x="32" y="66846"/>
                  </a:lnTo>
                  <a:lnTo>
                    <a:pt x="117889" y="66846"/>
                  </a:lnTo>
                  <a:cubicBezTo>
                    <a:pt x="138765" y="66846"/>
                    <a:pt x="161114" y="63248"/>
                    <a:pt x="177461" y="50220"/>
                  </a:cubicBezTo>
                  <a:lnTo>
                    <a:pt x="177461" y="50220"/>
                  </a:lnTo>
                  <a:cubicBezTo>
                    <a:pt x="165394" y="55022"/>
                    <a:pt x="152469" y="56792"/>
                    <a:pt x="139457" y="56792"/>
                  </a:cubicBezTo>
                  <a:cubicBezTo>
                    <a:pt x="131329" y="56792"/>
                    <a:pt x="123167" y="56101"/>
                    <a:pt x="115159" y="55028"/>
                  </a:cubicBezTo>
                  <a:cubicBezTo>
                    <a:pt x="88374" y="51430"/>
                    <a:pt x="61418" y="43365"/>
                    <a:pt x="40605" y="26180"/>
                  </a:cubicBezTo>
                  <a:cubicBezTo>
                    <a:pt x="34370" y="21031"/>
                    <a:pt x="28786" y="15137"/>
                    <a:pt x="22427" y="10128"/>
                  </a:cubicBezTo>
                  <a:cubicBezTo>
                    <a:pt x="16092" y="5109"/>
                    <a:pt x="8040" y="926"/>
                    <a:pt x="32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5" y="-2"/>
              <a:ext cx="1916260" cy="1964466"/>
            </a:xfrm>
            <a:custGeom>
              <a:avLst/>
              <a:gdLst/>
              <a:ahLst/>
              <a:cxnLst/>
              <a:rect l="l" t="t" r="r" b="b"/>
              <a:pathLst>
                <a:path w="135353" h="138758" extrusionOk="0">
                  <a:moveTo>
                    <a:pt x="69551" y="0"/>
                  </a:moveTo>
                  <a:cubicBezTo>
                    <a:pt x="63704" y="0"/>
                    <a:pt x="57794" y="2012"/>
                    <a:pt x="52733" y="5220"/>
                  </a:cubicBezTo>
                  <a:cubicBezTo>
                    <a:pt x="45475" y="9810"/>
                    <a:pt x="39783" y="16619"/>
                    <a:pt x="34696" y="23738"/>
                  </a:cubicBezTo>
                  <a:cubicBezTo>
                    <a:pt x="11478" y="56417"/>
                    <a:pt x="1" y="98060"/>
                    <a:pt x="2870" y="138757"/>
                  </a:cubicBezTo>
                  <a:lnTo>
                    <a:pt x="135353" y="138757"/>
                  </a:lnTo>
                  <a:lnTo>
                    <a:pt x="135353" y="39124"/>
                  </a:lnTo>
                  <a:cubicBezTo>
                    <a:pt x="132719" y="40848"/>
                    <a:pt x="129655" y="41615"/>
                    <a:pt x="126507" y="41615"/>
                  </a:cubicBezTo>
                  <a:cubicBezTo>
                    <a:pt x="121927" y="41615"/>
                    <a:pt x="117168" y="39990"/>
                    <a:pt x="113298" y="37324"/>
                  </a:cubicBezTo>
                  <a:cubicBezTo>
                    <a:pt x="106257" y="32454"/>
                    <a:pt x="101387" y="24901"/>
                    <a:pt x="96238" y="17844"/>
                  </a:cubicBezTo>
                  <a:cubicBezTo>
                    <a:pt x="91073" y="10803"/>
                    <a:pt x="85055" y="3839"/>
                    <a:pt x="77006" y="1187"/>
                  </a:cubicBezTo>
                  <a:cubicBezTo>
                    <a:pt x="74581" y="374"/>
                    <a:pt x="72072" y="0"/>
                    <a:pt x="69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754381" y="2314127"/>
              <a:ext cx="4437276" cy="3338502"/>
            </a:xfrm>
            <a:custGeom>
              <a:avLst/>
              <a:gdLst/>
              <a:ahLst/>
              <a:cxnLst/>
              <a:rect l="l" t="t" r="r" b="b"/>
              <a:pathLst>
                <a:path w="201237" h="151406" extrusionOk="0">
                  <a:moveTo>
                    <a:pt x="0" y="1"/>
                  </a:moveTo>
                  <a:lnTo>
                    <a:pt x="0" y="151405"/>
                  </a:lnTo>
                  <a:cubicBezTo>
                    <a:pt x="6064" y="134314"/>
                    <a:pt x="13447" y="116927"/>
                    <a:pt x="27948" y="106334"/>
                  </a:cubicBezTo>
                  <a:cubicBezTo>
                    <a:pt x="31934" y="103450"/>
                    <a:pt x="36401" y="101108"/>
                    <a:pt x="41224" y="100100"/>
                  </a:cubicBezTo>
                  <a:cubicBezTo>
                    <a:pt x="44033" y="99514"/>
                    <a:pt x="46893" y="99389"/>
                    <a:pt x="49768" y="99389"/>
                  </a:cubicBezTo>
                  <a:cubicBezTo>
                    <a:pt x="51903" y="99389"/>
                    <a:pt x="54046" y="99458"/>
                    <a:pt x="56181" y="99458"/>
                  </a:cubicBezTo>
                  <a:cubicBezTo>
                    <a:pt x="58553" y="99458"/>
                    <a:pt x="60916" y="99373"/>
                    <a:pt x="63248" y="99014"/>
                  </a:cubicBezTo>
                  <a:cubicBezTo>
                    <a:pt x="77052" y="96796"/>
                    <a:pt x="87598" y="85319"/>
                    <a:pt x="94407" y="73128"/>
                  </a:cubicBezTo>
                  <a:cubicBezTo>
                    <a:pt x="101247" y="60938"/>
                    <a:pt x="105589" y="47320"/>
                    <a:pt x="113515" y="35828"/>
                  </a:cubicBezTo>
                  <a:cubicBezTo>
                    <a:pt x="126619" y="16753"/>
                    <a:pt x="149552" y="4917"/>
                    <a:pt x="172677" y="4917"/>
                  </a:cubicBezTo>
                  <a:cubicBezTo>
                    <a:pt x="174541" y="4917"/>
                    <a:pt x="176406" y="4994"/>
                    <a:pt x="178267" y="5150"/>
                  </a:cubicBezTo>
                  <a:cubicBezTo>
                    <a:pt x="183509" y="5600"/>
                    <a:pt x="188891" y="6732"/>
                    <a:pt x="193156" y="9834"/>
                  </a:cubicBezTo>
                  <a:cubicBezTo>
                    <a:pt x="196863" y="12517"/>
                    <a:pt x="199314" y="16425"/>
                    <a:pt x="201237" y="20706"/>
                  </a:cubicBezTo>
                  <a:lnTo>
                    <a:pt x="201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3544391" y="374271"/>
            <a:ext cx="247303" cy="235552"/>
            <a:chOff x="8295343" y="649654"/>
            <a:chExt cx="143606" cy="136782"/>
          </a:xfrm>
        </p:grpSpPr>
        <p:sp>
          <p:nvSpPr>
            <p:cNvPr id="15" name="Google Shape;15;p2"/>
            <p:cNvSpPr/>
            <p:nvPr/>
          </p:nvSpPr>
          <p:spPr>
            <a:xfrm>
              <a:off x="8295343" y="651412"/>
              <a:ext cx="117098" cy="135024"/>
            </a:xfrm>
            <a:custGeom>
              <a:avLst/>
              <a:gdLst/>
              <a:ahLst/>
              <a:cxnLst/>
              <a:rect l="l" t="t" r="r" b="b"/>
              <a:pathLst>
                <a:path w="9524" h="10982" extrusionOk="0">
                  <a:moveTo>
                    <a:pt x="7981" y="0"/>
                  </a:moveTo>
                  <a:cubicBezTo>
                    <a:pt x="7707" y="0"/>
                    <a:pt x="7407" y="185"/>
                    <a:pt x="7181" y="351"/>
                  </a:cubicBezTo>
                  <a:cubicBezTo>
                    <a:pt x="6879" y="582"/>
                    <a:pt x="6483" y="853"/>
                    <a:pt x="6104" y="853"/>
                  </a:cubicBezTo>
                  <a:cubicBezTo>
                    <a:pt x="6076" y="853"/>
                    <a:pt x="6047" y="851"/>
                    <a:pt x="6018" y="848"/>
                  </a:cubicBezTo>
                  <a:cubicBezTo>
                    <a:pt x="5801" y="817"/>
                    <a:pt x="5615" y="739"/>
                    <a:pt x="5398" y="677"/>
                  </a:cubicBezTo>
                  <a:cubicBezTo>
                    <a:pt x="5325" y="660"/>
                    <a:pt x="5250" y="652"/>
                    <a:pt x="5172" y="652"/>
                  </a:cubicBezTo>
                  <a:cubicBezTo>
                    <a:pt x="4902" y="652"/>
                    <a:pt x="4608" y="750"/>
                    <a:pt x="4343" y="894"/>
                  </a:cubicBezTo>
                  <a:cubicBezTo>
                    <a:pt x="4064" y="1096"/>
                    <a:pt x="3800" y="1360"/>
                    <a:pt x="3552" y="1639"/>
                  </a:cubicBezTo>
                  <a:cubicBezTo>
                    <a:pt x="3257" y="2011"/>
                    <a:pt x="2932" y="2476"/>
                    <a:pt x="2466" y="2523"/>
                  </a:cubicBezTo>
                  <a:cubicBezTo>
                    <a:pt x="2322" y="2523"/>
                    <a:pt x="2204" y="2502"/>
                    <a:pt x="2083" y="2502"/>
                  </a:cubicBezTo>
                  <a:cubicBezTo>
                    <a:pt x="2022" y="2502"/>
                    <a:pt x="1960" y="2507"/>
                    <a:pt x="1893" y="2523"/>
                  </a:cubicBezTo>
                  <a:cubicBezTo>
                    <a:pt x="1706" y="2554"/>
                    <a:pt x="1598" y="2631"/>
                    <a:pt x="1474" y="2724"/>
                  </a:cubicBezTo>
                  <a:cubicBezTo>
                    <a:pt x="822" y="3190"/>
                    <a:pt x="357" y="3934"/>
                    <a:pt x="171" y="4725"/>
                  </a:cubicBezTo>
                  <a:cubicBezTo>
                    <a:pt x="0" y="5516"/>
                    <a:pt x="218" y="6400"/>
                    <a:pt x="683" y="7052"/>
                  </a:cubicBezTo>
                  <a:cubicBezTo>
                    <a:pt x="978" y="7517"/>
                    <a:pt x="1443" y="7889"/>
                    <a:pt x="1846" y="8215"/>
                  </a:cubicBezTo>
                  <a:cubicBezTo>
                    <a:pt x="2848" y="8947"/>
                    <a:pt x="4053" y="9499"/>
                    <a:pt x="5283" y="9499"/>
                  </a:cubicBezTo>
                  <a:cubicBezTo>
                    <a:pt x="5538" y="9499"/>
                    <a:pt x="5794" y="9475"/>
                    <a:pt x="6049" y="9425"/>
                  </a:cubicBezTo>
                  <a:lnTo>
                    <a:pt x="6049" y="9425"/>
                  </a:lnTo>
                  <a:cubicBezTo>
                    <a:pt x="6018" y="9921"/>
                    <a:pt x="6018" y="10510"/>
                    <a:pt x="6390" y="10789"/>
                  </a:cubicBezTo>
                  <a:cubicBezTo>
                    <a:pt x="6538" y="10929"/>
                    <a:pt x="6739" y="10982"/>
                    <a:pt x="6950" y="10982"/>
                  </a:cubicBezTo>
                  <a:cubicBezTo>
                    <a:pt x="7137" y="10982"/>
                    <a:pt x="7332" y="10941"/>
                    <a:pt x="7507" y="10883"/>
                  </a:cubicBezTo>
                  <a:cubicBezTo>
                    <a:pt x="8019" y="10758"/>
                    <a:pt x="8453" y="10510"/>
                    <a:pt x="8841" y="10216"/>
                  </a:cubicBezTo>
                  <a:cubicBezTo>
                    <a:pt x="9136" y="9998"/>
                    <a:pt x="9430" y="9673"/>
                    <a:pt x="9461" y="9301"/>
                  </a:cubicBezTo>
                  <a:cubicBezTo>
                    <a:pt x="9508" y="8897"/>
                    <a:pt x="9213" y="8510"/>
                    <a:pt x="9058" y="8137"/>
                  </a:cubicBezTo>
                  <a:cubicBezTo>
                    <a:pt x="8655" y="7269"/>
                    <a:pt x="8763" y="6261"/>
                    <a:pt x="8980" y="5315"/>
                  </a:cubicBezTo>
                  <a:cubicBezTo>
                    <a:pt x="9198" y="4400"/>
                    <a:pt x="9523" y="3469"/>
                    <a:pt x="9523" y="2523"/>
                  </a:cubicBezTo>
                  <a:cubicBezTo>
                    <a:pt x="9523" y="1856"/>
                    <a:pt x="9353" y="1174"/>
                    <a:pt x="8949" y="646"/>
                  </a:cubicBezTo>
                  <a:cubicBezTo>
                    <a:pt x="8763" y="429"/>
                    <a:pt x="8484" y="134"/>
                    <a:pt x="8220" y="57"/>
                  </a:cubicBezTo>
                  <a:cubicBezTo>
                    <a:pt x="8145" y="17"/>
                    <a:pt x="8064" y="0"/>
                    <a:pt x="7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01060" y="649654"/>
              <a:ext cx="137888" cy="128925"/>
            </a:xfrm>
            <a:custGeom>
              <a:avLst/>
              <a:gdLst/>
              <a:ahLst/>
              <a:cxnLst/>
              <a:rect l="l" t="t" r="r" b="b"/>
              <a:pathLst>
                <a:path w="11215" h="10486" extrusionOk="0">
                  <a:moveTo>
                    <a:pt x="8256" y="0"/>
                  </a:moveTo>
                  <a:cubicBezTo>
                    <a:pt x="7935" y="0"/>
                    <a:pt x="7617" y="80"/>
                    <a:pt x="7337" y="262"/>
                  </a:cubicBezTo>
                  <a:cubicBezTo>
                    <a:pt x="6907" y="520"/>
                    <a:pt x="6529" y="1017"/>
                    <a:pt x="6046" y="1017"/>
                  </a:cubicBezTo>
                  <a:cubicBezTo>
                    <a:pt x="6007" y="1017"/>
                    <a:pt x="5966" y="1013"/>
                    <a:pt x="5925" y="1006"/>
                  </a:cubicBezTo>
                  <a:cubicBezTo>
                    <a:pt x="5553" y="913"/>
                    <a:pt x="5305" y="588"/>
                    <a:pt x="4964" y="510"/>
                  </a:cubicBezTo>
                  <a:cubicBezTo>
                    <a:pt x="4903" y="494"/>
                    <a:pt x="4843" y="486"/>
                    <a:pt x="4785" y="486"/>
                  </a:cubicBezTo>
                  <a:cubicBezTo>
                    <a:pt x="4293" y="486"/>
                    <a:pt x="3893" y="1033"/>
                    <a:pt x="3630" y="1518"/>
                  </a:cubicBezTo>
                  <a:cubicBezTo>
                    <a:pt x="3361" y="2013"/>
                    <a:pt x="2950" y="2573"/>
                    <a:pt x="2444" y="2573"/>
                  </a:cubicBezTo>
                  <a:cubicBezTo>
                    <a:pt x="2396" y="2573"/>
                    <a:pt x="2346" y="2568"/>
                    <a:pt x="2296" y="2557"/>
                  </a:cubicBezTo>
                  <a:cubicBezTo>
                    <a:pt x="2125" y="2557"/>
                    <a:pt x="2001" y="2480"/>
                    <a:pt x="1831" y="2449"/>
                  </a:cubicBezTo>
                  <a:cubicBezTo>
                    <a:pt x="1776" y="2433"/>
                    <a:pt x="1720" y="2426"/>
                    <a:pt x="1665" y="2426"/>
                  </a:cubicBezTo>
                  <a:cubicBezTo>
                    <a:pt x="1392" y="2426"/>
                    <a:pt x="1122" y="2602"/>
                    <a:pt x="916" y="2821"/>
                  </a:cubicBezTo>
                  <a:cubicBezTo>
                    <a:pt x="1" y="3767"/>
                    <a:pt x="78" y="5365"/>
                    <a:pt x="807" y="6450"/>
                  </a:cubicBezTo>
                  <a:cubicBezTo>
                    <a:pt x="1893" y="8110"/>
                    <a:pt x="4219" y="9056"/>
                    <a:pt x="6034" y="9428"/>
                  </a:cubicBezTo>
                  <a:cubicBezTo>
                    <a:pt x="5879" y="9754"/>
                    <a:pt x="5925" y="10157"/>
                    <a:pt x="6282" y="10374"/>
                  </a:cubicBezTo>
                  <a:cubicBezTo>
                    <a:pt x="6439" y="10453"/>
                    <a:pt x="6613" y="10485"/>
                    <a:pt x="6792" y="10485"/>
                  </a:cubicBezTo>
                  <a:cubicBezTo>
                    <a:pt x="7000" y="10485"/>
                    <a:pt x="7214" y="10441"/>
                    <a:pt x="7414" y="10374"/>
                  </a:cubicBezTo>
                  <a:cubicBezTo>
                    <a:pt x="7880" y="10235"/>
                    <a:pt x="8345" y="10048"/>
                    <a:pt x="8748" y="9831"/>
                  </a:cubicBezTo>
                  <a:cubicBezTo>
                    <a:pt x="9074" y="9661"/>
                    <a:pt x="9415" y="9444"/>
                    <a:pt x="9586" y="9118"/>
                  </a:cubicBezTo>
                  <a:cubicBezTo>
                    <a:pt x="9741" y="8792"/>
                    <a:pt x="9694" y="8342"/>
                    <a:pt x="9368" y="8172"/>
                  </a:cubicBezTo>
                  <a:cubicBezTo>
                    <a:pt x="10919" y="7117"/>
                    <a:pt x="11214" y="4961"/>
                    <a:pt x="10919" y="3131"/>
                  </a:cubicBezTo>
                  <a:cubicBezTo>
                    <a:pt x="10780" y="2247"/>
                    <a:pt x="10485" y="1317"/>
                    <a:pt x="9834" y="665"/>
                  </a:cubicBezTo>
                  <a:cubicBezTo>
                    <a:pt x="9434" y="265"/>
                    <a:pt x="8840" y="0"/>
                    <a:pt x="8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88785" y="674601"/>
              <a:ext cx="21369" cy="65422"/>
            </a:xfrm>
            <a:custGeom>
              <a:avLst/>
              <a:gdLst/>
              <a:ahLst/>
              <a:cxnLst/>
              <a:rect l="l" t="t" r="r" b="b"/>
              <a:pathLst>
                <a:path w="1738" h="5321" extrusionOk="0">
                  <a:moveTo>
                    <a:pt x="0" y="1"/>
                  </a:moveTo>
                  <a:lnTo>
                    <a:pt x="434" y="1319"/>
                  </a:lnTo>
                  <a:cubicBezTo>
                    <a:pt x="589" y="1738"/>
                    <a:pt x="683" y="2203"/>
                    <a:pt x="807" y="2607"/>
                  </a:cubicBezTo>
                  <a:cubicBezTo>
                    <a:pt x="915" y="3072"/>
                    <a:pt x="1008" y="3491"/>
                    <a:pt x="1086" y="3956"/>
                  </a:cubicBezTo>
                  <a:lnTo>
                    <a:pt x="1303" y="5321"/>
                  </a:lnTo>
                  <a:cubicBezTo>
                    <a:pt x="1551" y="4855"/>
                    <a:pt x="1613" y="4421"/>
                    <a:pt x="1675" y="3909"/>
                  </a:cubicBezTo>
                  <a:cubicBezTo>
                    <a:pt x="1737" y="3413"/>
                    <a:pt x="1675" y="2963"/>
                    <a:pt x="1551" y="2451"/>
                  </a:cubicBezTo>
                  <a:cubicBezTo>
                    <a:pt x="1474" y="1955"/>
                    <a:pt x="1272" y="1490"/>
                    <a:pt x="1008" y="1087"/>
                  </a:cubicBezTo>
                  <a:cubicBezTo>
                    <a:pt x="729" y="652"/>
                    <a:pt x="419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41683" y="692342"/>
              <a:ext cx="38533" cy="60073"/>
            </a:xfrm>
            <a:custGeom>
              <a:avLst/>
              <a:gdLst/>
              <a:ahLst/>
              <a:cxnLst/>
              <a:rect l="l" t="t" r="r" b="b"/>
              <a:pathLst>
                <a:path w="3134" h="4886" extrusionOk="0">
                  <a:moveTo>
                    <a:pt x="0" y="0"/>
                  </a:moveTo>
                  <a:lnTo>
                    <a:pt x="0" y="0"/>
                  </a:lnTo>
                  <a:cubicBezTo>
                    <a:pt x="78" y="512"/>
                    <a:pt x="217" y="1008"/>
                    <a:pt x="372" y="1443"/>
                  </a:cubicBezTo>
                  <a:cubicBezTo>
                    <a:pt x="528" y="1939"/>
                    <a:pt x="729" y="2404"/>
                    <a:pt x="993" y="2823"/>
                  </a:cubicBezTo>
                  <a:cubicBezTo>
                    <a:pt x="1241" y="3257"/>
                    <a:pt x="1536" y="3645"/>
                    <a:pt x="1892" y="4017"/>
                  </a:cubicBezTo>
                  <a:cubicBezTo>
                    <a:pt x="2265" y="4390"/>
                    <a:pt x="2668" y="4684"/>
                    <a:pt x="3133" y="4886"/>
                  </a:cubicBezTo>
                  <a:lnTo>
                    <a:pt x="2342" y="3645"/>
                  </a:lnTo>
                  <a:cubicBezTo>
                    <a:pt x="2094" y="3242"/>
                    <a:pt x="1877" y="2854"/>
                    <a:pt x="1629" y="2451"/>
                  </a:cubicBezTo>
                  <a:cubicBezTo>
                    <a:pt x="1381" y="2048"/>
                    <a:pt x="1117" y="1613"/>
                    <a:pt x="869" y="1210"/>
                  </a:cubicBezTo>
                  <a:cubicBezTo>
                    <a:pt x="621" y="807"/>
                    <a:pt x="326" y="37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7613" y="650011"/>
              <a:ext cx="31672" cy="12602"/>
            </a:xfrm>
            <a:custGeom>
              <a:avLst/>
              <a:gdLst/>
              <a:ahLst/>
              <a:cxnLst/>
              <a:rect l="l" t="t" r="r" b="b"/>
              <a:pathLst>
                <a:path w="2576" h="1025" extrusionOk="0">
                  <a:moveTo>
                    <a:pt x="1" y="729"/>
                  </a:moveTo>
                  <a:lnTo>
                    <a:pt x="1" y="729"/>
                  </a:lnTo>
                  <a:cubicBezTo>
                    <a:pt x="119" y="847"/>
                    <a:pt x="248" y="921"/>
                    <a:pt x="389" y="960"/>
                  </a:cubicBezTo>
                  <a:lnTo>
                    <a:pt x="389" y="960"/>
                  </a:lnTo>
                  <a:cubicBezTo>
                    <a:pt x="341" y="943"/>
                    <a:pt x="294" y="923"/>
                    <a:pt x="249" y="900"/>
                  </a:cubicBezTo>
                  <a:cubicBezTo>
                    <a:pt x="171" y="853"/>
                    <a:pt x="78" y="776"/>
                    <a:pt x="1" y="729"/>
                  </a:cubicBezTo>
                  <a:close/>
                  <a:moveTo>
                    <a:pt x="2575" y="0"/>
                  </a:moveTo>
                  <a:cubicBezTo>
                    <a:pt x="2327" y="31"/>
                    <a:pt x="2079" y="78"/>
                    <a:pt x="1862" y="248"/>
                  </a:cubicBezTo>
                  <a:cubicBezTo>
                    <a:pt x="1487" y="512"/>
                    <a:pt x="1100" y="999"/>
                    <a:pt x="634" y="999"/>
                  </a:cubicBezTo>
                  <a:cubicBezTo>
                    <a:pt x="579" y="999"/>
                    <a:pt x="523" y="992"/>
                    <a:pt x="466" y="977"/>
                  </a:cubicBezTo>
                  <a:cubicBezTo>
                    <a:pt x="440" y="973"/>
                    <a:pt x="414" y="967"/>
                    <a:pt x="389" y="960"/>
                  </a:cubicBezTo>
                  <a:lnTo>
                    <a:pt x="389" y="960"/>
                  </a:lnTo>
                  <a:cubicBezTo>
                    <a:pt x="518" y="1005"/>
                    <a:pt x="655" y="1024"/>
                    <a:pt x="794" y="1024"/>
                  </a:cubicBezTo>
                  <a:cubicBezTo>
                    <a:pt x="1077" y="1024"/>
                    <a:pt x="1370" y="943"/>
                    <a:pt x="1629" y="822"/>
                  </a:cubicBezTo>
                  <a:cubicBezTo>
                    <a:pt x="2001" y="621"/>
                    <a:pt x="2342" y="326"/>
                    <a:pt x="2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00875" y="658974"/>
              <a:ext cx="85819" cy="119003"/>
            </a:xfrm>
            <a:custGeom>
              <a:avLst/>
              <a:gdLst/>
              <a:ahLst/>
              <a:cxnLst/>
              <a:rect l="l" t="t" r="r" b="b"/>
              <a:pathLst>
                <a:path w="6980" h="9679" extrusionOk="0">
                  <a:moveTo>
                    <a:pt x="4172" y="0"/>
                  </a:moveTo>
                  <a:cubicBezTo>
                    <a:pt x="3955" y="217"/>
                    <a:pt x="3753" y="512"/>
                    <a:pt x="3629" y="760"/>
                  </a:cubicBezTo>
                  <a:cubicBezTo>
                    <a:pt x="3358" y="1261"/>
                    <a:pt x="2941" y="1827"/>
                    <a:pt x="2428" y="1827"/>
                  </a:cubicBezTo>
                  <a:cubicBezTo>
                    <a:pt x="2384" y="1827"/>
                    <a:pt x="2340" y="1823"/>
                    <a:pt x="2296" y="1815"/>
                  </a:cubicBezTo>
                  <a:cubicBezTo>
                    <a:pt x="2109" y="1768"/>
                    <a:pt x="2001" y="1691"/>
                    <a:pt x="1830" y="1691"/>
                  </a:cubicBezTo>
                  <a:cubicBezTo>
                    <a:pt x="1780" y="1679"/>
                    <a:pt x="1730" y="1674"/>
                    <a:pt x="1680" y="1674"/>
                  </a:cubicBezTo>
                  <a:cubicBezTo>
                    <a:pt x="1394" y="1674"/>
                    <a:pt x="1127" y="1852"/>
                    <a:pt x="915" y="2063"/>
                  </a:cubicBezTo>
                  <a:cubicBezTo>
                    <a:pt x="0" y="3009"/>
                    <a:pt x="78" y="4607"/>
                    <a:pt x="791" y="5692"/>
                  </a:cubicBezTo>
                  <a:cubicBezTo>
                    <a:pt x="1877" y="7321"/>
                    <a:pt x="4203" y="8298"/>
                    <a:pt x="6049" y="8732"/>
                  </a:cubicBezTo>
                  <a:cubicBezTo>
                    <a:pt x="5878" y="9058"/>
                    <a:pt x="5925" y="9492"/>
                    <a:pt x="6297" y="9678"/>
                  </a:cubicBezTo>
                  <a:lnTo>
                    <a:pt x="6220" y="9601"/>
                  </a:lnTo>
                  <a:cubicBezTo>
                    <a:pt x="6111" y="9352"/>
                    <a:pt x="6142" y="9058"/>
                    <a:pt x="6328" y="8810"/>
                  </a:cubicBezTo>
                  <a:cubicBezTo>
                    <a:pt x="6499" y="8592"/>
                    <a:pt x="6731" y="8437"/>
                    <a:pt x="6979" y="8344"/>
                  </a:cubicBezTo>
                  <a:lnTo>
                    <a:pt x="6979" y="8344"/>
                  </a:lnTo>
                  <a:cubicBezTo>
                    <a:pt x="6795" y="8384"/>
                    <a:pt x="6610" y="8402"/>
                    <a:pt x="6425" y="8402"/>
                  </a:cubicBezTo>
                  <a:cubicBezTo>
                    <a:pt x="5600" y="8402"/>
                    <a:pt x="4777" y="8045"/>
                    <a:pt x="4017" y="7677"/>
                  </a:cubicBezTo>
                  <a:cubicBezTo>
                    <a:pt x="2963" y="7181"/>
                    <a:pt x="1939" y="6638"/>
                    <a:pt x="1256" y="5692"/>
                  </a:cubicBezTo>
                  <a:cubicBezTo>
                    <a:pt x="714" y="4932"/>
                    <a:pt x="543" y="3940"/>
                    <a:pt x="760" y="3009"/>
                  </a:cubicBezTo>
                  <a:cubicBezTo>
                    <a:pt x="838" y="2714"/>
                    <a:pt x="1008" y="2172"/>
                    <a:pt x="1303" y="2001"/>
                  </a:cubicBezTo>
                  <a:cubicBezTo>
                    <a:pt x="1435" y="1921"/>
                    <a:pt x="1594" y="1900"/>
                    <a:pt x="1764" y="1900"/>
                  </a:cubicBezTo>
                  <a:cubicBezTo>
                    <a:pt x="1949" y="1900"/>
                    <a:pt x="2147" y="1925"/>
                    <a:pt x="2335" y="1925"/>
                  </a:cubicBezTo>
                  <a:cubicBezTo>
                    <a:pt x="2440" y="1925"/>
                    <a:pt x="2542" y="1917"/>
                    <a:pt x="2637" y="1892"/>
                  </a:cubicBezTo>
                  <a:cubicBezTo>
                    <a:pt x="2854" y="1846"/>
                    <a:pt x="3040" y="1675"/>
                    <a:pt x="3211" y="1551"/>
                  </a:cubicBezTo>
                  <a:cubicBezTo>
                    <a:pt x="3629" y="1225"/>
                    <a:pt x="3940" y="760"/>
                    <a:pt x="4095" y="264"/>
                  </a:cubicBezTo>
                  <a:cubicBezTo>
                    <a:pt x="4126" y="186"/>
                    <a:pt x="4126" y="78"/>
                    <a:pt x="4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-21743" y="78434"/>
            <a:ext cx="7072787" cy="4163477"/>
            <a:chOff x="-21743" y="78434"/>
            <a:chExt cx="7072787" cy="4163477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449611" y="270128"/>
              <a:ext cx="777485" cy="420627"/>
              <a:chOff x="3418236" y="595953"/>
              <a:chExt cx="777485" cy="42062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3673589" y="648137"/>
                <a:ext cx="46875" cy="47058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3847" extrusionOk="0">
                    <a:moveTo>
                      <a:pt x="1924" y="0"/>
                    </a:moveTo>
                    <a:cubicBezTo>
                      <a:pt x="870" y="0"/>
                      <a:pt x="1" y="869"/>
                      <a:pt x="1" y="1923"/>
                    </a:cubicBezTo>
                    <a:cubicBezTo>
                      <a:pt x="1" y="2962"/>
                      <a:pt x="870" y="3846"/>
                      <a:pt x="1924" y="3846"/>
                    </a:cubicBezTo>
                    <a:cubicBezTo>
                      <a:pt x="2963" y="3846"/>
                      <a:pt x="3832" y="2962"/>
                      <a:pt x="3832" y="1923"/>
                    </a:cubicBezTo>
                    <a:cubicBezTo>
                      <a:pt x="3832" y="869"/>
                      <a:pt x="2963" y="0"/>
                      <a:pt x="19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567729" y="634277"/>
                <a:ext cx="27523" cy="27719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66" extrusionOk="0">
                    <a:moveTo>
                      <a:pt x="1133" y="1"/>
                    </a:moveTo>
                    <a:cubicBezTo>
                      <a:pt x="512" y="1"/>
                      <a:pt x="1" y="513"/>
                      <a:pt x="1" y="1133"/>
                    </a:cubicBezTo>
                    <a:cubicBezTo>
                      <a:pt x="1" y="1754"/>
                      <a:pt x="512" y="2265"/>
                      <a:pt x="1133" y="2265"/>
                    </a:cubicBezTo>
                    <a:cubicBezTo>
                      <a:pt x="1753" y="2265"/>
                      <a:pt x="2250" y="1754"/>
                      <a:pt x="2250" y="1133"/>
                    </a:cubicBezTo>
                    <a:cubicBezTo>
                      <a:pt x="2250" y="513"/>
                      <a:pt x="1753" y="1"/>
                      <a:pt x="11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595436" y="710926"/>
                <a:ext cx="35670" cy="35682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917" extrusionOk="0">
                    <a:moveTo>
                      <a:pt x="1458" y="1"/>
                    </a:moveTo>
                    <a:cubicBezTo>
                      <a:pt x="667" y="1"/>
                      <a:pt x="0" y="668"/>
                      <a:pt x="0" y="1459"/>
                    </a:cubicBezTo>
                    <a:cubicBezTo>
                      <a:pt x="0" y="2250"/>
                      <a:pt x="667" y="2917"/>
                      <a:pt x="1458" y="2917"/>
                    </a:cubicBezTo>
                    <a:cubicBezTo>
                      <a:pt x="2264" y="2870"/>
                      <a:pt x="2916" y="2250"/>
                      <a:pt x="2916" y="1459"/>
                    </a:cubicBezTo>
                    <a:cubicBezTo>
                      <a:pt x="2916" y="668"/>
                      <a:pt x="2249" y="1"/>
                      <a:pt x="14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06249" y="794596"/>
                <a:ext cx="33590" cy="33786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2762" extrusionOk="0">
                    <a:moveTo>
                      <a:pt x="1380" y="1"/>
                    </a:moveTo>
                    <a:cubicBezTo>
                      <a:pt x="605" y="1"/>
                      <a:pt x="0" y="621"/>
                      <a:pt x="0" y="1381"/>
                    </a:cubicBezTo>
                    <a:cubicBezTo>
                      <a:pt x="0" y="2141"/>
                      <a:pt x="605" y="2761"/>
                      <a:pt x="1380" y="2761"/>
                    </a:cubicBezTo>
                    <a:cubicBezTo>
                      <a:pt x="2140" y="2761"/>
                      <a:pt x="2745" y="2141"/>
                      <a:pt x="2745" y="1381"/>
                    </a:cubicBezTo>
                    <a:cubicBezTo>
                      <a:pt x="2745" y="621"/>
                      <a:pt x="2140" y="1"/>
                      <a:pt x="1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738482" y="770315"/>
                <a:ext cx="55034" cy="55034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4499" extrusionOk="0">
                    <a:moveTo>
                      <a:pt x="2249" y="0"/>
                    </a:moveTo>
                    <a:cubicBezTo>
                      <a:pt x="1008" y="0"/>
                      <a:pt x="0" y="1008"/>
                      <a:pt x="0" y="2249"/>
                    </a:cubicBezTo>
                    <a:cubicBezTo>
                      <a:pt x="0" y="3490"/>
                      <a:pt x="1008" y="4498"/>
                      <a:pt x="2249" y="4498"/>
                    </a:cubicBezTo>
                    <a:cubicBezTo>
                      <a:pt x="3490" y="4498"/>
                      <a:pt x="4498" y="3490"/>
                      <a:pt x="4498" y="2249"/>
                    </a:cubicBezTo>
                    <a:cubicBezTo>
                      <a:pt x="4498" y="1008"/>
                      <a:pt x="3490" y="0"/>
                      <a:pt x="2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789137" y="647757"/>
                <a:ext cx="60147" cy="60147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4917" extrusionOk="0">
                    <a:moveTo>
                      <a:pt x="2451" y="0"/>
                    </a:moveTo>
                    <a:cubicBezTo>
                      <a:pt x="1117" y="0"/>
                      <a:pt x="0" y="1086"/>
                      <a:pt x="0" y="2451"/>
                    </a:cubicBezTo>
                    <a:cubicBezTo>
                      <a:pt x="0" y="3800"/>
                      <a:pt x="1086" y="4917"/>
                      <a:pt x="2451" y="4917"/>
                    </a:cubicBezTo>
                    <a:cubicBezTo>
                      <a:pt x="3831" y="4917"/>
                      <a:pt x="4917" y="3831"/>
                      <a:pt x="4917" y="2451"/>
                    </a:cubicBezTo>
                    <a:cubicBezTo>
                      <a:pt x="4917" y="1117"/>
                      <a:pt x="3831" y="0"/>
                      <a:pt x="24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842446" y="748871"/>
                <a:ext cx="28465" cy="28477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328" extrusionOk="0">
                    <a:moveTo>
                      <a:pt x="1164" y="1"/>
                    </a:moveTo>
                    <a:cubicBezTo>
                      <a:pt x="543" y="1"/>
                      <a:pt x="0" y="544"/>
                      <a:pt x="0" y="1164"/>
                    </a:cubicBezTo>
                    <a:cubicBezTo>
                      <a:pt x="0" y="1784"/>
                      <a:pt x="543" y="2327"/>
                      <a:pt x="1164" y="2327"/>
                    </a:cubicBezTo>
                    <a:cubicBezTo>
                      <a:pt x="1815" y="2327"/>
                      <a:pt x="2327" y="1784"/>
                      <a:pt x="2327" y="1164"/>
                    </a:cubicBezTo>
                    <a:cubicBezTo>
                      <a:pt x="2327" y="544"/>
                      <a:pt x="1784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707742" y="846768"/>
                <a:ext cx="17468" cy="17664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44" extrusionOk="0">
                    <a:moveTo>
                      <a:pt x="714" y="1"/>
                    </a:moveTo>
                    <a:cubicBezTo>
                      <a:pt x="311" y="1"/>
                      <a:pt x="1" y="326"/>
                      <a:pt x="1" y="730"/>
                    </a:cubicBezTo>
                    <a:cubicBezTo>
                      <a:pt x="1" y="1117"/>
                      <a:pt x="311" y="1443"/>
                      <a:pt x="714" y="1443"/>
                    </a:cubicBezTo>
                    <a:cubicBezTo>
                      <a:pt x="1117" y="1443"/>
                      <a:pt x="1428" y="1117"/>
                      <a:pt x="1428" y="730"/>
                    </a:cubicBezTo>
                    <a:cubicBezTo>
                      <a:pt x="1428" y="326"/>
                      <a:pt x="1117" y="1"/>
                      <a:pt x="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489563" y="685311"/>
                <a:ext cx="19364" cy="1956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599" extrusionOk="0">
                    <a:moveTo>
                      <a:pt x="792" y="1"/>
                    </a:moveTo>
                    <a:cubicBezTo>
                      <a:pt x="326" y="1"/>
                      <a:pt x="1" y="373"/>
                      <a:pt x="1" y="807"/>
                    </a:cubicBezTo>
                    <a:cubicBezTo>
                      <a:pt x="1" y="1273"/>
                      <a:pt x="373" y="1598"/>
                      <a:pt x="792" y="1598"/>
                    </a:cubicBezTo>
                    <a:cubicBezTo>
                      <a:pt x="1226" y="1598"/>
                      <a:pt x="1583" y="1211"/>
                      <a:pt x="1583" y="807"/>
                    </a:cubicBezTo>
                    <a:cubicBezTo>
                      <a:pt x="1583" y="342"/>
                      <a:pt x="1226" y="1"/>
                      <a:pt x="7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418236" y="604112"/>
                <a:ext cx="46863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32" extrusionOk="0">
                    <a:moveTo>
                      <a:pt x="1908" y="1"/>
                    </a:moveTo>
                    <a:cubicBezTo>
                      <a:pt x="853" y="1"/>
                      <a:pt x="0" y="854"/>
                      <a:pt x="0" y="1909"/>
                    </a:cubicBezTo>
                    <a:cubicBezTo>
                      <a:pt x="0" y="2979"/>
                      <a:pt x="853" y="3832"/>
                      <a:pt x="1908" y="3832"/>
                    </a:cubicBezTo>
                    <a:cubicBezTo>
                      <a:pt x="2978" y="3832"/>
                      <a:pt x="3831" y="2979"/>
                      <a:pt x="3831" y="1909"/>
                    </a:cubicBezTo>
                    <a:cubicBezTo>
                      <a:pt x="3831" y="854"/>
                      <a:pt x="2978" y="1"/>
                      <a:pt x="19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947169" y="595953"/>
                <a:ext cx="35682" cy="35682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917" extrusionOk="0">
                    <a:moveTo>
                      <a:pt x="1459" y="1"/>
                    </a:moveTo>
                    <a:cubicBezTo>
                      <a:pt x="652" y="1"/>
                      <a:pt x="1" y="652"/>
                      <a:pt x="1" y="1459"/>
                    </a:cubicBezTo>
                    <a:cubicBezTo>
                      <a:pt x="1" y="2265"/>
                      <a:pt x="652" y="2917"/>
                      <a:pt x="1459" y="2917"/>
                    </a:cubicBezTo>
                    <a:cubicBezTo>
                      <a:pt x="2265" y="2917"/>
                      <a:pt x="2917" y="2265"/>
                      <a:pt x="2917" y="1459"/>
                    </a:cubicBezTo>
                    <a:cubicBezTo>
                      <a:pt x="2917" y="652"/>
                      <a:pt x="2265" y="1"/>
                      <a:pt x="1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059671" y="671660"/>
                <a:ext cx="27523" cy="27523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extrusionOk="0">
                    <a:moveTo>
                      <a:pt x="1118" y="0"/>
                    </a:moveTo>
                    <a:cubicBezTo>
                      <a:pt x="497" y="0"/>
                      <a:pt x="1" y="497"/>
                      <a:pt x="1" y="1117"/>
                    </a:cubicBezTo>
                    <a:cubicBezTo>
                      <a:pt x="1" y="1737"/>
                      <a:pt x="497" y="2249"/>
                      <a:pt x="1118" y="2249"/>
                    </a:cubicBezTo>
                    <a:cubicBezTo>
                      <a:pt x="1738" y="2249"/>
                      <a:pt x="2250" y="1737"/>
                      <a:pt x="2250" y="1117"/>
                    </a:cubicBezTo>
                    <a:cubicBezTo>
                      <a:pt x="2250" y="497"/>
                      <a:pt x="1738" y="0"/>
                      <a:pt x="1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73507" y="651170"/>
                <a:ext cx="22214" cy="22398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831" extrusionOk="0">
                    <a:moveTo>
                      <a:pt x="916" y="0"/>
                    </a:moveTo>
                    <a:cubicBezTo>
                      <a:pt x="404" y="0"/>
                      <a:pt x="1" y="419"/>
                      <a:pt x="1" y="915"/>
                    </a:cubicBezTo>
                    <a:cubicBezTo>
                      <a:pt x="1" y="1412"/>
                      <a:pt x="404" y="1830"/>
                      <a:pt x="916" y="1830"/>
                    </a:cubicBezTo>
                    <a:cubicBezTo>
                      <a:pt x="1412" y="1830"/>
                      <a:pt x="1815" y="1412"/>
                      <a:pt x="1815" y="915"/>
                    </a:cubicBezTo>
                    <a:cubicBezTo>
                      <a:pt x="1815" y="419"/>
                      <a:pt x="1412" y="0"/>
                      <a:pt x="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545918" y="960408"/>
                <a:ext cx="16135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20" extrusionOk="0">
                    <a:moveTo>
                      <a:pt x="667" y="1"/>
                    </a:moveTo>
                    <a:cubicBezTo>
                      <a:pt x="295" y="1"/>
                      <a:pt x="0" y="296"/>
                      <a:pt x="0" y="668"/>
                    </a:cubicBezTo>
                    <a:cubicBezTo>
                      <a:pt x="0" y="1025"/>
                      <a:pt x="295" y="1319"/>
                      <a:pt x="667" y="1319"/>
                    </a:cubicBezTo>
                    <a:cubicBezTo>
                      <a:pt x="1024" y="1319"/>
                      <a:pt x="1318" y="1025"/>
                      <a:pt x="1318" y="668"/>
                    </a:cubicBezTo>
                    <a:cubicBezTo>
                      <a:pt x="1318" y="296"/>
                      <a:pt x="1024" y="1"/>
                      <a:pt x="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611179" y="960224"/>
                <a:ext cx="56355" cy="56355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4607" extrusionOk="0">
                    <a:moveTo>
                      <a:pt x="2311" y="0"/>
                    </a:moveTo>
                    <a:cubicBezTo>
                      <a:pt x="1039" y="0"/>
                      <a:pt x="0" y="1040"/>
                      <a:pt x="0" y="2311"/>
                    </a:cubicBezTo>
                    <a:cubicBezTo>
                      <a:pt x="0" y="3583"/>
                      <a:pt x="1039" y="4607"/>
                      <a:pt x="2311" y="4607"/>
                    </a:cubicBezTo>
                    <a:cubicBezTo>
                      <a:pt x="3583" y="4607"/>
                      <a:pt x="4607" y="3583"/>
                      <a:pt x="4607" y="2311"/>
                    </a:cubicBezTo>
                    <a:cubicBezTo>
                      <a:pt x="4607" y="1040"/>
                      <a:pt x="3583" y="0"/>
                      <a:pt x="2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540218" y="859294"/>
                <a:ext cx="27523" cy="27523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extrusionOk="0">
                    <a:moveTo>
                      <a:pt x="1133" y="0"/>
                    </a:moveTo>
                    <a:cubicBezTo>
                      <a:pt x="513" y="0"/>
                      <a:pt x="1" y="497"/>
                      <a:pt x="1" y="1117"/>
                    </a:cubicBezTo>
                    <a:cubicBezTo>
                      <a:pt x="1" y="1737"/>
                      <a:pt x="513" y="2249"/>
                      <a:pt x="1133" y="2249"/>
                    </a:cubicBezTo>
                    <a:cubicBezTo>
                      <a:pt x="1753" y="2249"/>
                      <a:pt x="2250" y="1737"/>
                      <a:pt x="2250" y="1117"/>
                    </a:cubicBezTo>
                    <a:cubicBezTo>
                      <a:pt x="2250" y="497"/>
                      <a:pt x="1753" y="0"/>
                      <a:pt x="11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-21743" y="78434"/>
              <a:ext cx="7072787" cy="4163477"/>
              <a:chOff x="-21743" y="78434"/>
              <a:chExt cx="7072787" cy="4163477"/>
            </a:xfrm>
          </p:grpSpPr>
          <p:grpSp>
            <p:nvGrpSpPr>
              <p:cNvPr id="40" name="Google Shape;40;p2"/>
              <p:cNvGrpSpPr/>
              <p:nvPr/>
            </p:nvGrpSpPr>
            <p:grpSpPr>
              <a:xfrm>
                <a:off x="6180334" y="78434"/>
                <a:ext cx="870711" cy="827216"/>
                <a:chOff x="9980459" y="2165834"/>
                <a:chExt cx="870711" cy="827216"/>
              </a:xfrm>
            </p:grpSpPr>
            <p:sp>
              <p:nvSpPr>
                <p:cNvPr id="41" name="Google Shape;41;p2"/>
                <p:cNvSpPr/>
                <p:nvPr/>
              </p:nvSpPr>
              <p:spPr>
                <a:xfrm rot="10800000">
                  <a:off x="10213460" y="2343701"/>
                  <a:ext cx="134624" cy="134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9" h="9509" extrusionOk="0">
                      <a:moveTo>
                        <a:pt x="4747" y="1"/>
                      </a:moveTo>
                      <a:cubicBezTo>
                        <a:pt x="2141" y="1"/>
                        <a:pt x="1" y="2141"/>
                        <a:pt x="1" y="4747"/>
                      </a:cubicBezTo>
                      <a:cubicBezTo>
                        <a:pt x="1" y="7368"/>
                        <a:pt x="2141" y="9508"/>
                        <a:pt x="4747" y="9508"/>
                      </a:cubicBezTo>
                      <a:cubicBezTo>
                        <a:pt x="7368" y="9508"/>
                        <a:pt x="9508" y="7368"/>
                        <a:pt x="9508" y="4747"/>
                      </a:cubicBezTo>
                      <a:cubicBezTo>
                        <a:pt x="9508" y="2141"/>
                        <a:pt x="7368" y="1"/>
                        <a:pt x="47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 rot="10800000">
                  <a:off x="10777154" y="2288576"/>
                  <a:ext cx="74015" cy="7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" h="5244" extrusionOk="0">
                      <a:moveTo>
                        <a:pt x="2622" y="1"/>
                      </a:moveTo>
                      <a:cubicBezTo>
                        <a:pt x="1164" y="1"/>
                        <a:pt x="1" y="1164"/>
                        <a:pt x="1" y="2622"/>
                      </a:cubicBezTo>
                      <a:cubicBezTo>
                        <a:pt x="1" y="4080"/>
                        <a:pt x="1164" y="5243"/>
                        <a:pt x="2622" y="5243"/>
                      </a:cubicBezTo>
                      <a:cubicBezTo>
                        <a:pt x="4064" y="5243"/>
                        <a:pt x="5227" y="4080"/>
                        <a:pt x="5227" y="2622"/>
                      </a:cubicBezTo>
                      <a:cubicBezTo>
                        <a:pt x="5227" y="1164"/>
                        <a:pt x="4064" y="1"/>
                        <a:pt x="26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 rot="10800000">
                  <a:off x="10495198" y="2600634"/>
                  <a:ext cx="74015" cy="7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" h="5243" extrusionOk="0">
                      <a:moveTo>
                        <a:pt x="2606" y="1"/>
                      </a:moveTo>
                      <a:cubicBezTo>
                        <a:pt x="1164" y="1"/>
                        <a:pt x="1" y="1164"/>
                        <a:pt x="1" y="2622"/>
                      </a:cubicBezTo>
                      <a:cubicBezTo>
                        <a:pt x="1" y="4080"/>
                        <a:pt x="1164" y="5243"/>
                        <a:pt x="2606" y="5243"/>
                      </a:cubicBezTo>
                      <a:cubicBezTo>
                        <a:pt x="4064" y="5196"/>
                        <a:pt x="5228" y="4018"/>
                        <a:pt x="5228" y="2622"/>
                      </a:cubicBezTo>
                      <a:cubicBezTo>
                        <a:pt x="5228" y="1164"/>
                        <a:pt x="4064" y="1"/>
                        <a:pt x="26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 rot="10800000">
                  <a:off x="10489491" y="2202505"/>
                  <a:ext cx="61486" cy="61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4343" extrusionOk="0">
                      <a:moveTo>
                        <a:pt x="2171" y="0"/>
                      </a:moveTo>
                      <a:cubicBezTo>
                        <a:pt x="977" y="0"/>
                        <a:pt x="0" y="977"/>
                        <a:pt x="0" y="2172"/>
                      </a:cubicBezTo>
                      <a:cubicBezTo>
                        <a:pt x="0" y="3381"/>
                        <a:pt x="977" y="4343"/>
                        <a:pt x="2171" y="4343"/>
                      </a:cubicBezTo>
                      <a:cubicBezTo>
                        <a:pt x="3381" y="4312"/>
                        <a:pt x="4343" y="3335"/>
                        <a:pt x="4343" y="2172"/>
                      </a:cubicBezTo>
                      <a:cubicBezTo>
                        <a:pt x="4343" y="977"/>
                        <a:pt x="3381" y="0"/>
                        <a:pt x="2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0800000">
                  <a:off x="9980459" y="2165834"/>
                  <a:ext cx="61500" cy="61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4" h="4343" extrusionOk="0">
                      <a:moveTo>
                        <a:pt x="2172" y="0"/>
                      </a:moveTo>
                      <a:cubicBezTo>
                        <a:pt x="962" y="0"/>
                        <a:pt x="0" y="962"/>
                        <a:pt x="0" y="2172"/>
                      </a:cubicBezTo>
                      <a:cubicBezTo>
                        <a:pt x="0" y="3366"/>
                        <a:pt x="962" y="4343"/>
                        <a:pt x="2172" y="4343"/>
                      </a:cubicBezTo>
                      <a:cubicBezTo>
                        <a:pt x="3366" y="4343"/>
                        <a:pt x="4343" y="3366"/>
                        <a:pt x="4343" y="2172"/>
                      </a:cubicBezTo>
                      <a:cubicBezTo>
                        <a:pt x="4343" y="962"/>
                        <a:pt x="3366" y="0"/>
                        <a:pt x="2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0800000">
                  <a:off x="10821069" y="2980308"/>
                  <a:ext cx="12529" cy="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900" extrusionOk="0">
                      <a:moveTo>
                        <a:pt x="435" y="0"/>
                      </a:moveTo>
                      <a:cubicBezTo>
                        <a:pt x="186" y="0"/>
                        <a:pt x="0" y="218"/>
                        <a:pt x="0" y="450"/>
                      </a:cubicBezTo>
                      <a:cubicBezTo>
                        <a:pt x="0" y="698"/>
                        <a:pt x="171" y="853"/>
                        <a:pt x="435" y="900"/>
                      </a:cubicBezTo>
                      <a:cubicBezTo>
                        <a:pt x="698" y="900"/>
                        <a:pt x="884" y="698"/>
                        <a:pt x="884" y="450"/>
                      </a:cubicBezTo>
                      <a:cubicBezTo>
                        <a:pt x="884" y="202"/>
                        <a:pt x="667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47;p2"/>
              <p:cNvGrpSpPr/>
              <p:nvPr/>
            </p:nvGrpSpPr>
            <p:grpSpPr>
              <a:xfrm>
                <a:off x="-21743" y="2646981"/>
                <a:ext cx="416358" cy="1594930"/>
                <a:chOff x="10512770" y="3179919"/>
                <a:chExt cx="416358" cy="1594930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 rot="10800000">
                  <a:off x="10694807" y="4461480"/>
                  <a:ext cx="64785" cy="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2295" y="0"/>
                      </a:moveTo>
                      <a:cubicBezTo>
                        <a:pt x="1008" y="0"/>
                        <a:pt x="0" y="1040"/>
                        <a:pt x="0" y="2280"/>
                      </a:cubicBezTo>
                      <a:cubicBezTo>
                        <a:pt x="0" y="3552"/>
                        <a:pt x="1008" y="4576"/>
                        <a:pt x="2295" y="4576"/>
                      </a:cubicBezTo>
                      <a:cubicBezTo>
                        <a:pt x="3567" y="4576"/>
                        <a:pt x="4575" y="3521"/>
                        <a:pt x="4575" y="2280"/>
                      </a:cubicBezTo>
                      <a:cubicBezTo>
                        <a:pt x="4575" y="1009"/>
                        <a:pt x="3567" y="0"/>
                        <a:pt x="22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0800000">
                  <a:off x="10636173" y="4349482"/>
                  <a:ext cx="40193" cy="4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9" h="2839" extrusionOk="0">
                      <a:moveTo>
                        <a:pt x="1412" y="0"/>
                      </a:moveTo>
                      <a:cubicBezTo>
                        <a:pt x="636" y="0"/>
                        <a:pt x="0" y="667"/>
                        <a:pt x="0" y="1427"/>
                      </a:cubicBezTo>
                      <a:cubicBezTo>
                        <a:pt x="0" y="2172"/>
                        <a:pt x="636" y="2839"/>
                        <a:pt x="1412" y="2839"/>
                      </a:cubicBezTo>
                      <a:cubicBezTo>
                        <a:pt x="2187" y="2839"/>
                        <a:pt x="2838" y="2172"/>
                        <a:pt x="2838" y="1427"/>
                      </a:cubicBezTo>
                      <a:cubicBezTo>
                        <a:pt x="2838" y="652"/>
                        <a:pt x="2171" y="0"/>
                        <a:pt x="14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0800000">
                  <a:off x="10739397" y="4281187"/>
                  <a:ext cx="116389" cy="116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1" h="8221" extrusionOk="0">
                      <a:moveTo>
                        <a:pt x="4111" y="0"/>
                      </a:moveTo>
                      <a:cubicBezTo>
                        <a:pt x="1800" y="0"/>
                        <a:pt x="1" y="1861"/>
                        <a:pt x="1" y="4110"/>
                      </a:cubicBezTo>
                      <a:cubicBezTo>
                        <a:pt x="1" y="6359"/>
                        <a:pt x="1846" y="8189"/>
                        <a:pt x="4111" y="8220"/>
                      </a:cubicBezTo>
                      <a:cubicBezTo>
                        <a:pt x="6406" y="8220"/>
                        <a:pt x="8221" y="6359"/>
                        <a:pt x="8221" y="4110"/>
                      </a:cubicBezTo>
                      <a:cubicBezTo>
                        <a:pt x="8221" y="1799"/>
                        <a:pt x="6360" y="0"/>
                        <a:pt x="41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0800000">
                  <a:off x="10660117" y="4190057"/>
                  <a:ext cx="56007" cy="56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3956" extrusionOk="0">
                      <a:moveTo>
                        <a:pt x="1971" y="1"/>
                      </a:moveTo>
                      <a:cubicBezTo>
                        <a:pt x="885" y="1"/>
                        <a:pt x="1" y="885"/>
                        <a:pt x="1" y="1986"/>
                      </a:cubicBezTo>
                      <a:cubicBezTo>
                        <a:pt x="1" y="3072"/>
                        <a:pt x="885" y="3956"/>
                        <a:pt x="1971" y="3956"/>
                      </a:cubicBezTo>
                      <a:cubicBezTo>
                        <a:pt x="3056" y="3956"/>
                        <a:pt x="3956" y="3056"/>
                        <a:pt x="3956" y="1986"/>
                      </a:cubicBezTo>
                      <a:cubicBezTo>
                        <a:pt x="3956" y="900"/>
                        <a:pt x="3056" y="1"/>
                        <a:pt x="1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 rot="10800000">
                  <a:off x="10777379" y="4127914"/>
                  <a:ext cx="52269" cy="5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3692" extrusionOk="0">
                      <a:moveTo>
                        <a:pt x="1846" y="1"/>
                      </a:moveTo>
                      <a:cubicBezTo>
                        <a:pt x="822" y="1"/>
                        <a:pt x="0" y="838"/>
                        <a:pt x="0" y="1846"/>
                      </a:cubicBezTo>
                      <a:cubicBezTo>
                        <a:pt x="0" y="2839"/>
                        <a:pt x="807" y="3692"/>
                        <a:pt x="1846" y="3692"/>
                      </a:cubicBezTo>
                      <a:cubicBezTo>
                        <a:pt x="2885" y="3692"/>
                        <a:pt x="3692" y="2870"/>
                        <a:pt x="3692" y="1846"/>
                      </a:cubicBezTo>
                      <a:cubicBezTo>
                        <a:pt x="3692" y="823"/>
                        <a:pt x="2854" y="1"/>
                        <a:pt x="18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10800000">
                  <a:off x="10699633" y="4025801"/>
                  <a:ext cx="44596" cy="4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3149" extrusionOk="0">
                      <a:moveTo>
                        <a:pt x="1583" y="0"/>
                      </a:moveTo>
                      <a:cubicBezTo>
                        <a:pt x="683" y="0"/>
                        <a:pt x="1" y="714"/>
                        <a:pt x="1" y="1567"/>
                      </a:cubicBezTo>
                      <a:cubicBezTo>
                        <a:pt x="1" y="2404"/>
                        <a:pt x="699" y="3102"/>
                        <a:pt x="1583" y="3149"/>
                      </a:cubicBezTo>
                      <a:cubicBezTo>
                        <a:pt x="2467" y="3149"/>
                        <a:pt x="3149" y="2420"/>
                        <a:pt x="3149" y="1567"/>
                      </a:cubicBezTo>
                      <a:cubicBezTo>
                        <a:pt x="3149" y="683"/>
                        <a:pt x="2436" y="0"/>
                        <a:pt x="15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 rot="10800000">
                  <a:off x="10512770" y="4381541"/>
                  <a:ext cx="79933" cy="79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6" h="5631" extrusionOk="0">
                      <a:moveTo>
                        <a:pt x="2823" y="0"/>
                      </a:moveTo>
                      <a:cubicBezTo>
                        <a:pt x="1241" y="0"/>
                        <a:pt x="0" y="1241"/>
                        <a:pt x="0" y="2808"/>
                      </a:cubicBezTo>
                      <a:cubicBezTo>
                        <a:pt x="0" y="4389"/>
                        <a:pt x="1303" y="5630"/>
                        <a:pt x="2839" y="5630"/>
                      </a:cubicBezTo>
                      <a:cubicBezTo>
                        <a:pt x="4405" y="5630"/>
                        <a:pt x="5646" y="4389"/>
                        <a:pt x="5646" y="2808"/>
                      </a:cubicBezTo>
                      <a:cubicBezTo>
                        <a:pt x="5646" y="1241"/>
                        <a:pt x="4390" y="0"/>
                        <a:pt x="28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 rot="10800000">
                  <a:off x="10868731" y="4490901"/>
                  <a:ext cx="60396" cy="6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6" h="4266" extrusionOk="0">
                      <a:moveTo>
                        <a:pt x="2125" y="0"/>
                      </a:moveTo>
                      <a:cubicBezTo>
                        <a:pt x="962" y="0"/>
                        <a:pt x="1" y="977"/>
                        <a:pt x="1" y="2141"/>
                      </a:cubicBezTo>
                      <a:cubicBezTo>
                        <a:pt x="1" y="3304"/>
                        <a:pt x="962" y="4265"/>
                        <a:pt x="2125" y="4265"/>
                      </a:cubicBezTo>
                      <a:cubicBezTo>
                        <a:pt x="3289" y="4265"/>
                        <a:pt x="4266" y="3304"/>
                        <a:pt x="4266" y="2141"/>
                      </a:cubicBezTo>
                      <a:cubicBezTo>
                        <a:pt x="4266" y="977"/>
                        <a:pt x="3289" y="0"/>
                        <a:pt x="2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 rot="10800000">
                  <a:off x="10785065" y="4626383"/>
                  <a:ext cx="28556" cy="28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2018" extrusionOk="0">
                      <a:moveTo>
                        <a:pt x="1009" y="1"/>
                      </a:moveTo>
                      <a:cubicBezTo>
                        <a:pt x="450" y="1"/>
                        <a:pt x="1" y="435"/>
                        <a:pt x="1" y="1009"/>
                      </a:cubicBezTo>
                      <a:cubicBezTo>
                        <a:pt x="1" y="1521"/>
                        <a:pt x="450" y="1971"/>
                        <a:pt x="1009" y="2017"/>
                      </a:cubicBezTo>
                      <a:cubicBezTo>
                        <a:pt x="1567" y="2017"/>
                        <a:pt x="2017" y="1567"/>
                        <a:pt x="2017" y="1009"/>
                      </a:cubicBezTo>
                      <a:cubicBezTo>
                        <a:pt x="2017" y="435"/>
                        <a:pt x="1567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 rot="10800000">
                  <a:off x="10760034" y="4726968"/>
                  <a:ext cx="47881" cy="47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3382" extrusionOk="0">
                      <a:moveTo>
                        <a:pt x="1691" y="1"/>
                      </a:moveTo>
                      <a:cubicBezTo>
                        <a:pt x="761" y="1"/>
                        <a:pt x="1" y="761"/>
                        <a:pt x="1" y="1691"/>
                      </a:cubicBezTo>
                      <a:cubicBezTo>
                        <a:pt x="1" y="2622"/>
                        <a:pt x="761" y="3382"/>
                        <a:pt x="1691" y="3382"/>
                      </a:cubicBezTo>
                      <a:cubicBezTo>
                        <a:pt x="2622" y="3382"/>
                        <a:pt x="3382" y="2622"/>
                        <a:pt x="3382" y="1691"/>
                      </a:cubicBezTo>
                      <a:cubicBezTo>
                        <a:pt x="3382" y="761"/>
                        <a:pt x="2622" y="1"/>
                        <a:pt x="16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 rot="10800000">
                  <a:off x="10751469" y="3804446"/>
                  <a:ext cx="60396" cy="6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6" h="4266" extrusionOk="0">
                      <a:moveTo>
                        <a:pt x="2126" y="0"/>
                      </a:moveTo>
                      <a:cubicBezTo>
                        <a:pt x="962" y="0"/>
                        <a:pt x="1" y="977"/>
                        <a:pt x="1" y="2141"/>
                      </a:cubicBezTo>
                      <a:cubicBezTo>
                        <a:pt x="1" y="3304"/>
                        <a:pt x="962" y="4234"/>
                        <a:pt x="2126" y="4265"/>
                      </a:cubicBezTo>
                      <a:cubicBezTo>
                        <a:pt x="3289" y="4265"/>
                        <a:pt x="4266" y="3304"/>
                        <a:pt x="4266" y="2141"/>
                      </a:cubicBezTo>
                      <a:cubicBezTo>
                        <a:pt x="4266" y="977"/>
                        <a:pt x="3289" y="0"/>
                        <a:pt x="2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 rot="10800000">
                  <a:off x="10805710" y="3637556"/>
                  <a:ext cx="47654" cy="4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366" extrusionOk="0">
                      <a:moveTo>
                        <a:pt x="1675" y="0"/>
                      </a:moveTo>
                      <a:cubicBezTo>
                        <a:pt x="745" y="0"/>
                        <a:pt x="0" y="745"/>
                        <a:pt x="0" y="1691"/>
                      </a:cubicBezTo>
                      <a:cubicBezTo>
                        <a:pt x="0" y="2621"/>
                        <a:pt x="745" y="3366"/>
                        <a:pt x="1675" y="3366"/>
                      </a:cubicBezTo>
                      <a:cubicBezTo>
                        <a:pt x="2622" y="3366"/>
                        <a:pt x="3366" y="2621"/>
                        <a:pt x="3366" y="1691"/>
                      </a:cubicBezTo>
                      <a:cubicBezTo>
                        <a:pt x="3366" y="745"/>
                        <a:pt x="2622" y="0"/>
                        <a:pt x="16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 rot="10800000">
                  <a:off x="10879489" y="3471756"/>
                  <a:ext cx="20217" cy="20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1428" extrusionOk="0">
                      <a:moveTo>
                        <a:pt x="714" y="1"/>
                      </a:moveTo>
                      <a:cubicBezTo>
                        <a:pt x="327" y="1"/>
                        <a:pt x="1" y="311"/>
                        <a:pt x="1" y="714"/>
                      </a:cubicBezTo>
                      <a:cubicBezTo>
                        <a:pt x="1" y="1117"/>
                        <a:pt x="327" y="1427"/>
                        <a:pt x="714" y="1427"/>
                      </a:cubicBezTo>
                      <a:cubicBezTo>
                        <a:pt x="1102" y="1427"/>
                        <a:pt x="1428" y="1117"/>
                        <a:pt x="1428" y="714"/>
                      </a:cubicBezTo>
                      <a:cubicBezTo>
                        <a:pt x="1428" y="326"/>
                        <a:pt x="1102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 rot="10800000">
                  <a:off x="10780009" y="3338239"/>
                  <a:ext cx="16040" cy="16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133" extrusionOk="0">
                      <a:moveTo>
                        <a:pt x="559" y="0"/>
                      </a:moveTo>
                      <a:cubicBezTo>
                        <a:pt x="233" y="0"/>
                        <a:pt x="0" y="233"/>
                        <a:pt x="0" y="558"/>
                      </a:cubicBezTo>
                      <a:cubicBezTo>
                        <a:pt x="0" y="900"/>
                        <a:pt x="233" y="1132"/>
                        <a:pt x="559" y="1132"/>
                      </a:cubicBezTo>
                      <a:cubicBezTo>
                        <a:pt x="900" y="1132"/>
                        <a:pt x="1133" y="900"/>
                        <a:pt x="1133" y="558"/>
                      </a:cubicBezTo>
                      <a:cubicBezTo>
                        <a:pt x="1133" y="233"/>
                        <a:pt x="900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 rot="10800000">
                  <a:off x="10831393" y="3179919"/>
                  <a:ext cx="36243" cy="36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" h="2560" extrusionOk="0">
                      <a:moveTo>
                        <a:pt x="1272" y="1"/>
                      </a:moveTo>
                      <a:cubicBezTo>
                        <a:pt x="559" y="1"/>
                        <a:pt x="0" y="606"/>
                        <a:pt x="0" y="1272"/>
                      </a:cubicBezTo>
                      <a:cubicBezTo>
                        <a:pt x="0" y="1955"/>
                        <a:pt x="559" y="2529"/>
                        <a:pt x="1272" y="2560"/>
                      </a:cubicBezTo>
                      <a:cubicBezTo>
                        <a:pt x="2001" y="2560"/>
                        <a:pt x="2559" y="1955"/>
                        <a:pt x="2559" y="1272"/>
                      </a:cubicBezTo>
                      <a:cubicBezTo>
                        <a:pt x="2559" y="559"/>
                        <a:pt x="1955" y="1"/>
                        <a:pt x="12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" name="Google Shape;63;p2"/>
          <p:cNvSpPr txBox="1">
            <a:spLocks noGrp="1"/>
          </p:cNvSpPr>
          <p:nvPr>
            <p:ph type="ctrTitle"/>
          </p:nvPr>
        </p:nvSpPr>
        <p:spPr>
          <a:xfrm>
            <a:off x="1606350" y="1170844"/>
            <a:ext cx="5931300" cy="2222400"/>
          </a:xfrm>
          <a:prstGeom prst="rect">
            <a:avLst/>
          </a:prstGeom>
          <a:effectLst>
            <a:outerShdw dist="66675" dir="168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2264840" y="3447219"/>
            <a:ext cx="46143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3"/>
          <p:cNvGrpSpPr/>
          <p:nvPr/>
        </p:nvGrpSpPr>
        <p:grpSpPr>
          <a:xfrm>
            <a:off x="347960" y="190274"/>
            <a:ext cx="8710304" cy="4934623"/>
            <a:chOff x="347960" y="190274"/>
            <a:chExt cx="8710304" cy="4934623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1863500" y="190274"/>
              <a:ext cx="437779" cy="698456"/>
              <a:chOff x="269900" y="644899"/>
              <a:chExt cx="437779" cy="698456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380445" y="644899"/>
                <a:ext cx="86974" cy="85636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3775" extrusionOk="0">
                    <a:moveTo>
                      <a:pt x="1925" y="1"/>
                    </a:moveTo>
                    <a:cubicBezTo>
                      <a:pt x="899" y="1"/>
                      <a:pt x="61" y="812"/>
                      <a:pt x="35" y="1835"/>
                    </a:cubicBezTo>
                    <a:cubicBezTo>
                      <a:pt x="0" y="2874"/>
                      <a:pt x="821" y="3747"/>
                      <a:pt x="1869" y="3773"/>
                    </a:cubicBezTo>
                    <a:cubicBezTo>
                      <a:pt x="1890" y="3774"/>
                      <a:pt x="1911" y="3774"/>
                      <a:pt x="1933" y="3774"/>
                    </a:cubicBezTo>
                    <a:cubicBezTo>
                      <a:pt x="2943" y="3774"/>
                      <a:pt x="3781" y="2966"/>
                      <a:pt x="3807" y="1940"/>
                    </a:cubicBezTo>
                    <a:cubicBezTo>
                      <a:pt x="3833" y="901"/>
                      <a:pt x="3013" y="27"/>
                      <a:pt x="1974" y="1"/>
                    </a:cubicBezTo>
                    <a:cubicBezTo>
                      <a:pt x="1957" y="1"/>
                      <a:pt x="1941" y="1"/>
                      <a:pt x="19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66238" y="673233"/>
                <a:ext cx="114900" cy="114922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5066" extrusionOk="0">
                    <a:moveTo>
                      <a:pt x="2533" y="1"/>
                    </a:moveTo>
                    <a:cubicBezTo>
                      <a:pt x="1127" y="1"/>
                      <a:pt x="0" y="1136"/>
                      <a:pt x="0" y="2533"/>
                    </a:cubicBezTo>
                    <a:cubicBezTo>
                      <a:pt x="0" y="3930"/>
                      <a:pt x="1127" y="5065"/>
                      <a:pt x="2533" y="5065"/>
                    </a:cubicBezTo>
                    <a:cubicBezTo>
                      <a:pt x="3930" y="5065"/>
                      <a:pt x="5065" y="3930"/>
                      <a:pt x="5065" y="2533"/>
                    </a:cubicBezTo>
                    <a:cubicBezTo>
                      <a:pt x="5065" y="1136"/>
                      <a:pt x="3930" y="1"/>
                      <a:pt x="2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59847" y="837655"/>
                <a:ext cx="75881" cy="75881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345" extrusionOk="0">
                    <a:moveTo>
                      <a:pt x="1677" y="0"/>
                    </a:moveTo>
                    <a:cubicBezTo>
                      <a:pt x="751" y="0"/>
                      <a:pt x="0" y="751"/>
                      <a:pt x="0" y="1677"/>
                    </a:cubicBezTo>
                    <a:cubicBezTo>
                      <a:pt x="0" y="2593"/>
                      <a:pt x="751" y="3344"/>
                      <a:pt x="1677" y="3344"/>
                    </a:cubicBezTo>
                    <a:cubicBezTo>
                      <a:pt x="2593" y="3344"/>
                      <a:pt x="3344" y="2593"/>
                      <a:pt x="3344" y="1677"/>
                    </a:cubicBezTo>
                    <a:cubicBezTo>
                      <a:pt x="3344" y="751"/>
                      <a:pt x="2593" y="0"/>
                      <a:pt x="1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489788" y="904214"/>
                <a:ext cx="66966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2689" extrusionOk="0">
                    <a:moveTo>
                      <a:pt x="1475" y="0"/>
                    </a:moveTo>
                    <a:cubicBezTo>
                      <a:pt x="1374" y="0"/>
                      <a:pt x="1272" y="11"/>
                      <a:pt x="1170" y="35"/>
                    </a:cubicBezTo>
                    <a:cubicBezTo>
                      <a:pt x="445" y="209"/>
                      <a:pt x="0" y="934"/>
                      <a:pt x="175" y="1650"/>
                    </a:cubicBezTo>
                    <a:cubicBezTo>
                      <a:pt x="317" y="2273"/>
                      <a:pt x="872" y="2689"/>
                      <a:pt x="1485" y="2689"/>
                    </a:cubicBezTo>
                    <a:cubicBezTo>
                      <a:pt x="1585" y="2689"/>
                      <a:pt x="1688" y="2678"/>
                      <a:pt x="1790" y="2654"/>
                    </a:cubicBezTo>
                    <a:cubicBezTo>
                      <a:pt x="2506" y="2480"/>
                      <a:pt x="2951" y="1755"/>
                      <a:pt x="2785" y="1039"/>
                    </a:cubicBezTo>
                    <a:cubicBezTo>
                      <a:pt x="2635" y="416"/>
                      <a:pt x="2086" y="0"/>
                      <a:pt x="1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80445" y="1109810"/>
                <a:ext cx="34277" cy="34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51" y="0"/>
                    </a:moveTo>
                    <a:cubicBezTo>
                      <a:pt x="341" y="0"/>
                      <a:pt x="0" y="341"/>
                      <a:pt x="0" y="751"/>
                    </a:cubicBezTo>
                    <a:cubicBezTo>
                      <a:pt x="0" y="1170"/>
                      <a:pt x="341" y="1511"/>
                      <a:pt x="751" y="1511"/>
                    </a:cubicBezTo>
                    <a:cubicBezTo>
                      <a:pt x="1179" y="1511"/>
                      <a:pt x="1511" y="1170"/>
                      <a:pt x="1511" y="751"/>
                    </a:cubicBezTo>
                    <a:cubicBezTo>
                      <a:pt x="1511" y="341"/>
                      <a:pt x="1170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54370" y="870640"/>
                <a:ext cx="53310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139" extrusionOk="0">
                    <a:moveTo>
                      <a:pt x="1178" y="0"/>
                    </a:moveTo>
                    <a:cubicBezTo>
                      <a:pt x="1095" y="0"/>
                      <a:pt x="1011" y="10"/>
                      <a:pt x="926" y="30"/>
                    </a:cubicBezTo>
                    <a:cubicBezTo>
                      <a:pt x="350" y="161"/>
                      <a:pt x="1" y="738"/>
                      <a:pt x="132" y="1314"/>
                    </a:cubicBezTo>
                    <a:cubicBezTo>
                      <a:pt x="251" y="1806"/>
                      <a:pt x="689" y="2139"/>
                      <a:pt x="1172" y="2139"/>
                    </a:cubicBezTo>
                    <a:cubicBezTo>
                      <a:pt x="1255" y="2139"/>
                      <a:pt x="1340" y="2129"/>
                      <a:pt x="1424" y="2109"/>
                    </a:cubicBezTo>
                    <a:cubicBezTo>
                      <a:pt x="1992" y="1969"/>
                      <a:pt x="2350" y="1401"/>
                      <a:pt x="2219" y="825"/>
                    </a:cubicBezTo>
                    <a:cubicBezTo>
                      <a:pt x="2099" y="333"/>
                      <a:pt x="1662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69900" y="1284668"/>
                <a:ext cx="38859" cy="36137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593" extrusionOk="0">
                    <a:moveTo>
                      <a:pt x="853" y="1"/>
                    </a:moveTo>
                    <a:cubicBezTo>
                      <a:pt x="811" y="1"/>
                      <a:pt x="769" y="4"/>
                      <a:pt x="726" y="11"/>
                    </a:cubicBezTo>
                    <a:cubicBezTo>
                      <a:pt x="298" y="81"/>
                      <a:pt x="1" y="483"/>
                      <a:pt x="71" y="919"/>
                    </a:cubicBezTo>
                    <a:cubicBezTo>
                      <a:pt x="134" y="1313"/>
                      <a:pt x="474" y="1593"/>
                      <a:pt x="854" y="1593"/>
                    </a:cubicBezTo>
                    <a:cubicBezTo>
                      <a:pt x="895" y="1593"/>
                      <a:pt x="937" y="1590"/>
                      <a:pt x="979" y="1583"/>
                    </a:cubicBezTo>
                    <a:cubicBezTo>
                      <a:pt x="1415" y="1513"/>
                      <a:pt x="1712" y="1103"/>
                      <a:pt x="1643" y="666"/>
                    </a:cubicBezTo>
                    <a:cubicBezTo>
                      <a:pt x="1580" y="280"/>
                      <a:pt x="1240" y="1"/>
                      <a:pt x="8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10202" y="1316609"/>
                <a:ext cx="26768" cy="26746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79" extrusionOk="0">
                    <a:moveTo>
                      <a:pt x="595" y="0"/>
                    </a:moveTo>
                    <a:cubicBezTo>
                      <a:pt x="263" y="0"/>
                      <a:pt x="1" y="262"/>
                      <a:pt x="1" y="585"/>
                    </a:cubicBezTo>
                    <a:cubicBezTo>
                      <a:pt x="1" y="917"/>
                      <a:pt x="263" y="1179"/>
                      <a:pt x="595" y="1179"/>
                    </a:cubicBezTo>
                    <a:cubicBezTo>
                      <a:pt x="918" y="1179"/>
                      <a:pt x="1180" y="917"/>
                      <a:pt x="1180" y="585"/>
                    </a:cubicBezTo>
                    <a:cubicBezTo>
                      <a:pt x="1180" y="262"/>
                      <a:pt x="918" y="0"/>
                      <a:pt x="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>
              <a:off x="347960" y="3990067"/>
              <a:ext cx="833524" cy="1134830"/>
              <a:chOff x="347960" y="3990067"/>
              <a:chExt cx="833524" cy="113483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433914" y="4580337"/>
                <a:ext cx="79261" cy="7926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494" extrusionOk="0">
                    <a:moveTo>
                      <a:pt x="1747" y="1"/>
                    </a:moveTo>
                    <a:cubicBezTo>
                      <a:pt x="787" y="1"/>
                      <a:pt x="1" y="787"/>
                      <a:pt x="1" y="1747"/>
                    </a:cubicBezTo>
                    <a:cubicBezTo>
                      <a:pt x="1" y="2716"/>
                      <a:pt x="787" y="3494"/>
                      <a:pt x="1747" y="3494"/>
                    </a:cubicBezTo>
                    <a:cubicBezTo>
                      <a:pt x="2707" y="3494"/>
                      <a:pt x="3493" y="2716"/>
                      <a:pt x="3493" y="1747"/>
                    </a:cubicBezTo>
                    <a:cubicBezTo>
                      <a:pt x="3493" y="787"/>
                      <a:pt x="2707" y="1"/>
                      <a:pt x="17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33752" y="4766742"/>
                <a:ext cx="29128" cy="2933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93" extrusionOk="0">
                    <a:moveTo>
                      <a:pt x="638" y="0"/>
                    </a:moveTo>
                    <a:cubicBezTo>
                      <a:pt x="280" y="0"/>
                      <a:pt x="0" y="289"/>
                      <a:pt x="0" y="647"/>
                    </a:cubicBezTo>
                    <a:cubicBezTo>
                      <a:pt x="0" y="996"/>
                      <a:pt x="280" y="1293"/>
                      <a:pt x="638" y="1293"/>
                    </a:cubicBezTo>
                    <a:cubicBezTo>
                      <a:pt x="1005" y="1293"/>
                      <a:pt x="1284" y="1013"/>
                      <a:pt x="1284" y="647"/>
                    </a:cubicBezTo>
                    <a:cubicBezTo>
                      <a:pt x="1284" y="297"/>
                      <a:pt x="1005" y="0"/>
                      <a:pt x="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65791" y="4847365"/>
                <a:ext cx="26360" cy="2617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54" extrusionOk="0">
                    <a:moveTo>
                      <a:pt x="585" y="0"/>
                    </a:moveTo>
                    <a:cubicBezTo>
                      <a:pt x="262" y="0"/>
                      <a:pt x="0" y="262"/>
                      <a:pt x="0" y="576"/>
                    </a:cubicBezTo>
                    <a:cubicBezTo>
                      <a:pt x="0" y="891"/>
                      <a:pt x="262" y="1153"/>
                      <a:pt x="585" y="1153"/>
                    </a:cubicBezTo>
                    <a:cubicBezTo>
                      <a:pt x="595" y="1153"/>
                      <a:pt x="605" y="1154"/>
                      <a:pt x="615" y="1154"/>
                    </a:cubicBezTo>
                    <a:cubicBezTo>
                      <a:pt x="916" y="1154"/>
                      <a:pt x="1161" y="898"/>
                      <a:pt x="1161" y="576"/>
                    </a:cubicBezTo>
                    <a:cubicBezTo>
                      <a:pt x="1161" y="262"/>
                      <a:pt x="899" y="0"/>
                      <a:pt x="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17876" y="4968482"/>
                <a:ext cx="82619" cy="76879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389" extrusionOk="0">
                    <a:moveTo>
                      <a:pt x="1817" y="1"/>
                    </a:moveTo>
                    <a:cubicBezTo>
                      <a:pt x="1728" y="1"/>
                      <a:pt x="1637" y="8"/>
                      <a:pt x="1546" y="22"/>
                    </a:cubicBezTo>
                    <a:cubicBezTo>
                      <a:pt x="620" y="180"/>
                      <a:pt x="0" y="1044"/>
                      <a:pt x="149" y="1969"/>
                    </a:cubicBezTo>
                    <a:cubicBezTo>
                      <a:pt x="283" y="2796"/>
                      <a:pt x="1005" y="3388"/>
                      <a:pt x="1818" y="3388"/>
                    </a:cubicBezTo>
                    <a:cubicBezTo>
                      <a:pt x="1907" y="3388"/>
                      <a:pt x="1997" y="3381"/>
                      <a:pt x="2087" y="3367"/>
                    </a:cubicBezTo>
                    <a:cubicBezTo>
                      <a:pt x="3013" y="3218"/>
                      <a:pt x="3642" y="2345"/>
                      <a:pt x="3493" y="1419"/>
                    </a:cubicBezTo>
                    <a:cubicBezTo>
                      <a:pt x="3351" y="593"/>
                      <a:pt x="2635" y="1"/>
                      <a:pt x="1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55002" y="5015327"/>
                <a:ext cx="59457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21" extrusionOk="0">
                    <a:moveTo>
                      <a:pt x="1310" y="1"/>
                    </a:moveTo>
                    <a:cubicBezTo>
                      <a:pt x="586" y="1"/>
                      <a:pt x="1" y="594"/>
                      <a:pt x="1" y="1310"/>
                    </a:cubicBezTo>
                    <a:cubicBezTo>
                      <a:pt x="1" y="2035"/>
                      <a:pt x="586" y="2620"/>
                      <a:pt x="1310" y="2620"/>
                    </a:cubicBezTo>
                    <a:cubicBezTo>
                      <a:pt x="2035" y="2620"/>
                      <a:pt x="2620" y="2035"/>
                      <a:pt x="2620" y="1310"/>
                    </a:cubicBezTo>
                    <a:cubicBezTo>
                      <a:pt x="2620" y="594"/>
                      <a:pt x="2035" y="1"/>
                      <a:pt x="13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47960" y="4322451"/>
                <a:ext cx="110930" cy="110952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4891" extrusionOk="0">
                    <a:moveTo>
                      <a:pt x="2445" y="0"/>
                    </a:moveTo>
                    <a:cubicBezTo>
                      <a:pt x="1100" y="0"/>
                      <a:pt x="0" y="1092"/>
                      <a:pt x="0" y="2445"/>
                    </a:cubicBezTo>
                    <a:cubicBezTo>
                      <a:pt x="0" y="3790"/>
                      <a:pt x="1100" y="4890"/>
                      <a:pt x="2445" y="4890"/>
                    </a:cubicBezTo>
                    <a:cubicBezTo>
                      <a:pt x="3798" y="4890"/>
                      <a:pt x="4890" y="3790"/>
                      <a:pt x="4890" y="2445"/>
                    </a:cubicBezTo>
                    <a:cubicBezTo>
                      <a:pt x="4890" y="1092"/>
                      <a:pt x="3798" y="0"/>
                      <a:pt x="2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52701" y="4140402"/>
                <a:ext cx="26383" cy="2638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3" extrusionOk="0">
                    <a:moveTo>
                      <a:pt x="577" y="1"/>
                    </a:moveTo>
                    <a:cubicBezTo>
                      <a:pt x="263" y="1"/>
                      <a:pt x="1" y="263"/>
                      <a:pt x="1" y="577"/>
                    </a:cubicBezTo>
                    <a:cubicBezTo>
                      <a:pt x="1" y="900"/>
                      <a:pt x="263" y="1162"/>
                      <a:pt x="577" y="1162"/>
                    </a:cubicBezTo>
                    <a:cubicBezTo>
                      <a:pt x="900" y="1162"/>
                      <a:pt x="1162" y="900"/>
                      <a:pt x="1162" y="577"/>
                    </a:cubicBezTo>
                    <a:cubicBezTo>
                      <a:pt x="1162" y="263"/>
                      <a:pt x="900" y="1"/>
                      <a:pt x="5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972" y="3990067"/>
                <a:ext cx="74906" cy="74906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3302" extrusionOk="0">
                    <a:moveTo>
                      <a:pt x="1651" y="1"/>
                    </a:moveTo>
                    <a:cubicBezTo>
                      <a:pt x="743" y="1"/>
                      <a:pt x="1" y="743"/>
                      <a:pt x="1" y="1651"/>
                    </a:cubicBezTo>
                    <a:cubicBezTo>
                      <a:pt x="1" y="2559"/>
                      <a:pt x="743" y="3301"/>
                      <a:pt x="1651" y="3301"/>
                    </a:cubicBezTo>
                    <a:cubicBezTo>
                      <a:pt x="2559" y="3301"/>
                      <a:pt x="3301" y="2559"/>
                      <a:pt x="3301" y="1651"/>
                    </a:cubicBezTo>
                    <a:cubicBezTo>
                      <a:pt x="3301" y="743"/>
                      <a:pt x="2559" y="1"/>
                      <a:pt x="1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29092" y="4645308"/>
                <a:ext cx="25180" cy="2518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10" extrusionOk="0">
                    <a:moveTo>
                      <a:pt x="559" y="1"/>
                    </a:moveTo>
                    <a:cubicBezTo>
                      <a:pt x="253" y="1"/>
                      <a:pt x="0" y="245"/>
                      <a:pt x="0" y="551"/>
                    </a:cubicBezTo>
                    <a:cubicBezTo>
                      <a:pt x="0" y="865"/>
                      <a:pt x="253" y="1110"/>
                      <a:pt x="559" y="1110"/>
                    </a:cubicBezTo>
                    <a:cubicBezTo>
                      <a:pt x="865" y="1110"/>
                      <a:pt x="1109" y="865"/>
                      <a:pt x="1109" y="551"/>
                    </a:cubicBezTo>
                    <a:cubicBezTo>
                      <a:pt x="1109" y="245"/>
                      <a:pt x="865" y="1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167011" y="4903602"/>
                <a:ext cx="14473" cy="14292"/>
              </a:xfrm>
              <a:custGeom>
                <a:avLst/>
                <a:gdLst/>
                <a:ahLst/>
                <a:cxnLst/>
                <a:rect l="l" t="t" r="r" b="b"/>
                <a:pathLst>
                  <a:path w="638" h="630" extrusionOk="0">
                    <a:moveTo>
                      <a:pt x="323" y="1"/>
                    </a:moveTo>
                    <a:cubicBezTo>
                      <a:pt x="149" y="1"/>
                      <a:pt x="0" y="141"/>
                      <a:pt x="0" y="315"/>
                    </a:cubicBezTo>
                    <a:cubicBezTo>
                      <a:pt x="0" y="490"/>
                      <a:pt x="149" y="630"/>
                      <a:pt x="323" y="630"/>
                    </a:cubicBezTo>
                    <a:cubicBezTo>
                      <a:pt x="498" y="630"/>
                      <a:pt x="638" y="490"/>
                      <a:pt x="638" y="315"/>
                    </a:cubicBezTo>
                    <a:cubicBezTo>
                      <a:pt x="638" y="141"/>
                      <a:pt x="498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981400" y="5100692"/>
                <a:ext cx="24182" cy="2420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67" extrusionOk="0">
                    <a:moveTo>
                      <a:pt x="533" y="1"/>
                    </a:moveTo>
                    <a:cubicBezTo>
                      <a:pt x="236" y="1"/>
                      <a:pt x="1" y="237"/>
                      <a:pt x="1" y="533"/>
                    </a:cubicBezTo>
                    <a:cubicBezTo>
                      <a:pt x="1" y="830"/>
                      <a:pt x="236" y="1066"/>
                      <a:pt x="533" y="1066"/>
                    </a:cubicBezTo>
                    <a:cubicBezTo>
                      <a:pt x="830" y="1066"/>
                      <a:pt x="1066" y="830"/>
                      <a:pt x="1066" y="533"/>
                    </a:cubicBezTo>
                    <a:cubicBezTo>
                      <a:pt x="1066" y="237"/>
                      <a:pt x="830" y="1"/>
                      <a:pt x="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 rot="-5400000" flipH="1">
              <a:off x="7857832" y="3803354"/>
              <a:ext cx="828973" cy="1571891"/>
              <a:chOff x="8765844" y="4532342"/>
              <a:chExt cx="828973" cy="1571891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8765844" y="6042337"/>
                <a:ext cx="70929" cy="61897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4372" extrusionOk="0">
                    <a:moveTo>
                      <a:pt x="2507" y="1"/>
                    </a:moveTo>
                    <a:cubicBezTo>
                      <a:pt x="1751" y="1"/>
                      <a:pt x="1012" y="398"/>
                      <a:pt x="605" y="1098"/>
                    </a:cubicBezTo>
                    <a:cubicBezTo>
                      <a:pt x="0" y="2153"/>
                      <a:pt x="372" y="3471"/>
                      <a:pt x="1412" y="4091"/>
                    </a:cubicBezTo>
                    <a:cubicBezTo>
                      <a:pt x="1752" y="4281"/>
                      <a:pt x="2121" y="4371"/>
                      <a:pt x="2485" y="4371"/>
                    </a:cubicBezTo>
                    <a:cubicBezTo>
                      <a:pt x="3250" y="4371"/>
                      <a:pt x="3995" y="3973"/>
                      <a:pt x="4405" y="3269"/>
                    </a:cubicBezTo>
                    <a:cubicBezTo>
                      <a:pt x="5010" y="2230"/>
                      <a:pt x="4638" y="881"/>
                      <a:pt x="3583" y="291"/>
                    </a:cubicBezTo>
                    <a:cubicBezTo>
                      <a:pt x="3244" y="94"/>
                      <a:pt x="2873" y="1"/>
                      <a:pt x="2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945914" y="5744141"/>
                <a:ext cx="141193" cy="123567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8728" extrusionOk="0">
                    <a:moveTo>
                      <a:pt x="4981" y="0"/>
                    </a:moveTo>
                    <a:cubicBezTo>
                      <a:pt x="3474" y="0"/>
                      <a:pt x="2012" y="791"/>
                      <a:pt x="1210" y="2198"/>
                    </a:cubicBezTo>
                    <a:cubicBezTo>
                      <a:pt x="0" y="4292"/>
                      <a:pt x="713" y="6944"/>
                      <a:pt x="2807" y="8138"/>
                    </a:cubicBezTo>
                    <a:cubicBezTo>
                      <a:pt x="3498" y="8537"/>
                      <a:pt x="4251" y="8727"/>
                      <a:pt x="4993" y="8727"/>
                    </a:cubicBezTo>
                    <a:cubicBezTo>
                      <a:pt x="6501" y="8727"/>
                      <a:pt x="7963" y="7944"/>
                      <a:pt x="8763" y="6541"/>
                    </a:cubicBezTo>
                    <a:cubicBezTo>
                      <a:pt x="9973" y="4447"/>
                      <a:pt x="9244" y="1779"/>
                      <a:pt x="7150" y="585"/>
                    </a:cubicBezTo>
                    <a:cubicBezTo>
                      <a:pt x="6463" y="188"/>
                      <a:pt x="5717" y="0"/>
                      <a:pt x="4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9282112" y="5761613"/>
                <a:ext cx="161183" cy="14126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9978" extrusionOk="0">
                    <a:moveTo>
                      <a:pt x="5680" y="0"/>
                    </a:moveTo>
                    <a:cubicBezTo>
                      <a:pt x="3960" y="0"/>
                      <a:pt x="2290" y="904"/>
                      <a:pt x="1365" y="2484"/>
                    </a:cubicBezTo>
                    <a:cubicBezTo>
                      <a:pt x="0" y="4919"/>
                      <a:pt x="807" y="7912"/>
                      <a:pt x="3164" y="9293"/>
                    </a:cubicBezTo>
                    <a:cubicBezTo>
                      <a:pt x="3952" y="9758"/>
                      <a:pt x="4811" y="9978"/>
                      <a:pt x="5658" y="9978"/>
                    </a:cubicBezTo>
                    <a:cubicBezTo>
                      <a:pt x="7378" y="9978"/>
                      <a:pt x="9048" y="9073"/>
                      <a:pt x="9973" y="7494"/>
                    </a:cubicBezTo>
                    <a:cubicBezTo>
                      <a:pt x="11384" y="5105"/>
                      <a:pt x="10531" y="2065"/>
                      <a:pt x="8174" y="685"/>
                    </a:cubicBezTo>
                    <a:cubicBezTo>
                      <a:pt x="7386" y="219"/>
                      <a:pt x="6527" y="0"/>
                      <a:pt x="56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9140256" y="5539123"/>
                <a:ext cx="80811" cy="70816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5002" extrusionOk="0">
                    <a:moveTo>
                      <a:pt x="2844" y="0"/>
                    </a:moveTo>
                    <a:cubicBezTo>
                      <a:pt x="1977" y="0"/>
                      <a:pt x="1141" y="449"/>
                      <a:pt x="682" y="1262"/>
                    </a:cubicBezTo>
                    <a:cubicBezTo>
                      <a:pt x="0" y="2456"/>
                      <a:pt x="403" y="3991"/>
                      <a:pt x="1613" y="4674"/>
                    </a:cubicBezTo>
                    <a:cubicBezTo>
                      <a:pt x="2002" y="4896"/>
                      <a:pt x="2427" y="5001"/>
                      <a:pt x="2847" y="5001"/>
                    </a:cubicBezTo>
                    <a:cubicBezTo>
                      <a:pt x="3717" y="5001"/>
                      <a:pt x="4565" y="4549"/>
                      <a:pt x="5025" y="3743"/>
                    </a:cubicBezTo>
                    <a:cubicBezTo>
                      <a:pt x="5708" y="2533"/>
                      <a:pt x="5289" y="1013"/>
                      <a:pt x="4095" y="331"/>
                    </a:cubicBezTo>
                    <a:cubicBezTo>
                      <a:pt x="3698" y="107"/>
                      <a:pt x="3267" y="0"/>
                      <a:pt x="2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996192" y="5987104"/>
                <a:ext cx="70717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4375" extrusionOk="0">
                    <a:moveTo>
                      <a:pt x="2507" y="1"/>
                    </a:moveTo>
                    <a:cubicBezTo>
                      <a:pt x="1747" y="1"/>
                      <a:pt x="1003" y="395"/>
                      <a:pt x="606" y="1106"/>
                    </a:cubicBezTo>
                    <a:cubicBezTo>
                      <a:pt x="1" y="2145"/>
                      <a:pt x="342" y="3463"/>
                      <a:pt x="1412" y="4084"/>
                    </a:cubicBezTo>
                    <a:cubicBezTo>
                      <a:pt x="1756" y="4281"/>
                      <a:pt x="2130" y="4375"/>
                      <a:pt x="2499" y="4375"/>
                    </a:cubicBezTo>
                    <a:cubicBezTo>
                      <a:pt x="3260" y="4375"/>
                      <a:pt x="3998" y="3977"/>
                      <a:pt x="4405" y="3277"/>
                    </a:cubicBezTo>
                    <a:cubicBezTo>
                      <a:pt x="4995" y="2223"/>
                      <a:pt x="4638" y="889"/>
                      <a:pt x="3583" y="284"/>
                    </a:cubicBezTo>
                    <a:cubicBezTo>
                      <a:pt x="3245" y="92"/>
                      <a:pt x="2874" y="1"/>
                      <a:pt x="2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9397180" y="5317341"/>
                <a:ext cx="70929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4375" extrusionOk="0">
                    <a:moveTo>
                      <a:pt x="2510" y="0"/>
                    </a:moveTo>
                    <a:cubicBezTo>
                      <a:pt x="1753" y="0"/>
                      <a:pt x="1013" y="394"/>
                      <a:pt x="605" y="1106"/>
                    </a:cubicBezTo>
                    <a:cubicBezTo>
                      <a:pt x="0" y="2145"/>
                      <a:pt x="372" y="3494"/>
                      <a:pt x="1412" y="4084"/>
                    </a:cubicBezTo>
                    <a:cubicBezTo>
                      <a:pt x="1756" y="4281"/>
                      <a:pt x="2130" y="4374"/>
                      <a:pt x="2499" y="4374"/>
                    </a:cubicBezTo>
                    <a:cubicBezTo>
                      <a:pt x="3259" y="4374"/>
                      <a:pt x="3998" y="3977"/>
                      <a:pt x="4405" y="3277"/>
                    </a:cubicBezTo>
                    <a:cubicBezTo>
                      <a:pt x="5010" y="2222"/>
                      <a:pt x="4638" y="889"/>
                      <a:pt x="3583" y="284"/>
                    </a:cubicBezTo>
                    <a:cubicBezTo>
                      <a:pt x="3245" y="92"/>
                      <a:pt x="2876" y="0"/>
                      <a:pt x="25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9326684" y="5560248"/>
                <a:ext cx="80599" cy="70816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5002" extrusionOk="0">
                    <a:moveTo>
                      <a:pt x="2851" y="0"/>
                    </a:moveTo>
                    <a:cubicBezTo>
                      <a:pt x="1978" y="0"/>
                      <a:pt x="1133" y="453"/>
                      <a:pt x="683" y="1258"/>
                    </a:cubicBezTo>
                    <a:cubicBezTo>
                      <a:pt x="1" y="2422"/>
                      <a:pt x="388" y="3957"/>
                      <a:pt x="1614" y="4671"/>
                    </a:cubicBezTo>
                    <a:cubicBezTo>
                      <a:pt x="2006" y="4895"/>
                      <a:pt x="2434" y="5002"/>
                      <a:pt x="2857" y="5002"/>
                    </a:cubicBezTo>
                    <a:cubicBezTo>
                      <a:pt x="3724" y="5002"/>
                      <a:pt x="4567" y="4553"/>
                      <a:pt x="5026" y="3740"/>
                    </a:cubicBezTo>
                    <a:cubicBezTo>
                      <a:pt x="5693" y="2546"/>
                      <a:pt x="5289" y="1010"/>
                      <a:pt x="4095" y="328"/>
                    </a:cubicBezTo>
                    <a:cubicBezTo>
                      <a:pt x="3701" y="106"/>
                      <a:pt x="3273" y="0"/>
                      <a:pt x="28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9380260" y="5029765"/>
                <a:ext cx="90268" cy="79098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5587" extrusionOk="0">
                    <a:moveTo>
                      <a:pt x="3214" y="1"/>
                    </a:moveTo>
                    <a:cubicBezTo>
                      <a:pt x="2231" y="1"/>
                      <a:pt x="1260" y="506"/>
                      <a:pt x="745" y="1409"/>
                    </a:cubicBezTo>
                    <a:cubicBezTo>
                      <a:pt x="1" y="2774"/>
                      <a:pt x="435" y="4465"/>
                      <a:pt x="1800" y="5225"/>
                    </a:cubicBezTo>
                    <a:cubicBezTo>
                      <a:pt x="2226" y="5470"/>
                      <a:pt x="2696" y="5586"/>
                      <a:pt x="3163" y="5586"/>
                    </a:cubicBezTo>
                    <a:cubicBezTo>
                      <a:pt x="4139" y="5586"/>
                      <a:pt x="5101" y="5078"/>
                      <a:pt x="5615" y="4186"/>
                    </a:cubicBezTo>
                    <a:cubicBezTo>
                      <a:pt x="6375" y="2867"/>
                      <a:pt x="5910" y="1115"/>
                      <a:pt x="4576" y="355"/>
                    </a:cubicBezTo>
                    <a:cubicBezTo>
                      <a:pt x="4151" y="115"/>
                      <a:pt x="3681" y="1"/>
                      <a:pt x="3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9507193" y="4679479"/>
                <a:ext cx="14950" cy="1472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40" extrusionOk="0">
                    <a:moveTo>
                      <a:pt x="528" y="0"/>
                    </a:moveTo>
                    <a:cubicBezTo>
                      <a:pt x="233" y="0"/>
                      <a:pt x="1" y="233"/>
                      <a:pt x="1" y="512"/>
                    </a:cubicBezTo>
                    <a:cubicBezTo>
                      <a:pt x="1" y="807"/>
                      <a:pt x="233" y="1039"/>
                      <a:pt x="528" y="1039"/>
                    </a:cubicBezTo>
                    <a:cubicBezTo>
                      <a:pt x="823" y="1039"/>
                      <a:pt x="1055" y="807"/>
                      <a:pt x="1055" y="512"/>
                    </a:cubicBezTo>
                    <a:cubicBezTo>
                      <a:pt x="1009" y="248"/>
                      <a:pt x="807" y="0"/>
                      <a:pt x="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9349522" y="4532342"/>
                <a:ext cx="36470" cy="36243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60" extrusionOk="0">
                    <a:moveTo>
                      <a:pt x="1272" y="1"/>
                    </a:moveTo>
                    <a:cubicBezTo>
                      <a:pt x="559" y="1"/>
                      <a:pt x="1" y="559"/>
                      <a:pt x="1" y="1273"/>
                    </a:cubicBezTo>
                    <a:cubicBezTo>
                      <a:pt x="1" y="1986"/>
                      <a:pt x="559" y="2560"/>
                      <a:pt x="1272" y="2560"/>
                    </a:cubicBezTo>
                    <a:cubicBezTo>
                      <a:pt x="1986" y="2560"/>
                      <a:pt x="2560" y="1986"/>
                      <a:pt x="2560" y="1273"/>
                    </a:cubicBezTo>
                    <a:cubicBezTo>
                      <a:pt x="2575" y="621"/>
                      <a:pt x="1986" y="1"/>
                      <a:pt x="1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9481721" y="5006020"/>
                <a:ext cx="21534" cy="2130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05" extrusionOk="0">
                    <a:moveTo>
                      <a:pt x="760" y="0"/>
                    </a:moveTo>
                    <a:cubicBezTo>
                      <a:pt x="311" y="0"/>
                      <a:pt x="0" y="372"/>
                      <a:pt x="0" y="760"/>
                    </a:cubicBezTo>
                    <a:cubicBezTo>
                      <a:pt x="0" y="1194"/>
                      <a:pt x="373" y="1504"/>
                      <a:pt x="760" y="1504"/>
                    </a:cubicBezTo>
                    <a:cubicBezTo>
                      <a:pt x="1195" y="1504"/>
                      <a:pt x="1520" y="1148"/>
                      <a:pt x="1520" y="760"/>
                    </a:cubicBezTo>
                    <a:cubicBezTo>
                      <a:pt x="1520" y="372"/>
                      <a:pt x="1210" y="0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9558575" y="4888532"/>
                <a:ext cx="36243" cy="36243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560" extrusionOk="0">
                    <a:moveTo>
                      <a:pt x="1288" y="0"/>
                    </a:moveTo>
                    <a:cubicBezTo>
                      <a:pt x="559" y="0"/>
                      <a:pt x="1" y="559"/>
                      <a:pt x="1" y="1288"/>
                    </a:cubicBezTo>
                    <a:cubicBezTo>
                      <a:pt x="1" y="2001"/>
                      <a:pt x="559" y="2559"/>
                      <a:pt x="1288" y="2559"/>
                    </a:cubicBezTo>
                    <a:cubicBezTo>
                      <a:pt x="2001" y="2559"/>
                      <a:pt x="2560" y="2001"/>
                      <a:pt x="2560" y="1288"/>
                    </a:cubicBezTo>
                    <a:cubicBezTo>
                      <a:pt x="2560" y="559"/>
                      <a:pt x="2001" y="0"/>
                      <a:pt x="1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9433185" y="5542040"/>
                <a:ext cx="44370" cy="4459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3150" extrusionOk="0">
                    <a:moveTo>
                      <a:pt x="1567" y="1"/>
                    </a:moveTo>
                    <a:cubicBezTo>
                      <a:pt x="714" y="1"/>
                      <a:pt x="1" y="683"/>
                      <a:pt x="1" y="1583"/>
                    </a:cubicBezTo>
                    <a:cubicBezTo>
                      <a:pt x="1" y="2436"/>
                      <a:pt x="683" y="3149"/>
                      <a:pt x="1567" y="3149"/>
                    </a:cubicBezTo>
                    <a:cubicBezTo>
                      <a:pt x="2420" y="3149"/>
                      <a:pt x="3134" y="2467"/>
                      <a:pt x="3134" y="1583"/>
                    </a:cubicBezTo>
                    <a:cubicBezTo>
                      <a:pt x="3134" y="683"/>
                      <a:pt x="2436" y="1"/>
                      <a:pt x="15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9433624" y="5883519"/>
                <a:ext cx="14950" cy="14936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28" y="0"/>
                    </a:moveTo>
                    <a:cubicBezTo>
                      <a:pt x="233" y="0"/>
                      <a:pt x="1" y="233"/>
                      <a:pt x="1" y="528"/>
                    </a:cubicBezTo>
                    <a:cubicBezTo>
                      <a:pt x="1" y="822"/>
                      <a:pt x="233" y="1055"/>
                      <a:pt x="528" y="1055"/>
                    </a:cubicBezTo>
                    <a:cubicBezTo>
                      <a:pt x="823" y="1055"/>
                      <a:pt x="1055" y="822"/>
                      <a:pt x="1055" y="528"/>
                    </a:cubicBezTo>
                    <a:cubicBezTo>
                      <a:pt x="1055" y="233"/>
                      <a:pt x="807" y="0"/>
                      <a:pt x="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3"/>
          <p:cNvGrpSpPr/>
          <p:nvPr/>
        </p:nvGrpSpPr>
        <p:grpSpPr>
          <a:xfrm>
            <a:off x="-491096" y="-127827"/>
            <a:ext cx="10901953" cy="5856656"/>
            <a:chOff x="-491096" y="-127827"/>
            <a:chExt cx="10901953" cy="5856656"/>
          </a:xfrm>
        </p:grpSpPr>
        <p:sp>
          <p:nvSpPr>
            <p:cNvPr id="105" name="Google Shape;105;p3"/>
            <p:cNvSpPr/>
            <p:nvPr/>
          </p:nvSpPr>
          <p:spPr>
            <a:xfrm rot="10800000">
              <a:off x="5973581" y="2390327"/>
              <a:ext cx="4437276" cy="3338502"/>
            </a:xfrm>
            <a:custGeom>
              <a:avLst/>
              <a:gdLst/>
              <a:ahLst/>
              <a:cxnLst/>
              <a:rect l="l" t="t" r="r" b="b"/>
              <a:pathLst>
                <a:path w="201237" h="151406" extrusionOk="0">
                  <a:moveTo>
                    <a:pt x="0" y="1"/>
                  </a:moveTo>
                  <a:lnTo>
                    <a:pt x="0" y="151405"/>
                  </a:lnTo>
                  <a:cubicBezTo>
                    <a:pt x="6064" y="134314"/>
                    <a:pt x="13447" y="116927"/>
                    <a:pt x="27948" y="106334"/>
                  </a:cubicBezTo>
                  <a:cubicBezTo>
                    <a:pt x="31934" y="103450"/>
                    <a:pt x="36401" y="101108"/>
                    <a:pt x="41224" y="100100"/>
                  </a:cubicBezTo>
                  <a:cubicBezTo>
                    <a:pt x="44033" y="99514"/>
                    <a:pt x="46893" y="99389"/>
                    <a:pt x="49768" y="99389"/>
                  </a:cubicBezTo>
                  <a:cubicBezTo>
                    <a:pt x="51903" y="99389"/>
                    <a:pt x="54046" y="99458"/>
                    <a:pt x="56181" y="99458"/>
                  </a:cubicBezTo>
                  <a:cubicBezTo>
                    <a:pt x="58553" y="99458"/>
                    <a:pt x="60916" y="99373"/>
                    <a:pt x="63248" y="99014"/>
                  </a:cubicBezTo>
                  <a:cubicBezTo>
                    <a:pt x="77052" y="96796"/>
                    <a:pt x="87598" y="85319"/>
                    <a:pt x="94407" y="73128"/>
                  </a:cubicBezTo>
                  <a:cubicBezTo>
                    <a:pt x="101247" y="60938"/>
                    <a:pt x="105589" y="47320"/>
                    <a:pt x="113515" y="35828"/>
                  </a:cubicBezTo>
                  <a:cubicBezTo>
                    <a:pt x="126619" y="16753"/>
                    <a:pt x="149552" y="4917"/>
                    <a:pt x="172677" y="4917"/>
                  </a:cubicBezTo>
                  <a:cubicBezTo>
                    <a:pt x="174541" y="4917"/>
                    <a:pt x="176406" y="4994"/>
                    <a:pt x="178267" y="5150"/>
                  </a:cubicBezTo>
                  <a:cubicBezTo>
                    <a:pt x="183509" y="5600"/>
                    <a:pt x="188891" y="6732"/>
                    <a:pt x="193156" y="9834"/>
                  </a:cubicBezTo>
                  <a:cubicBezTo>
                    <a:pt x="196863" y="12517"/>
                    <a:pt x="199314" y="16425"/>
                    <a:pt x="201237" y="20706"/>
                  </a:cubicBezTo>
                  <a:lnTo>
                    <a:pt x="201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 flipH="1">
              <a:off x="7472643" y="-127827"/>
              <a:ext cx="1916260" cy="1964466"/>
            </a:xfrm>
            <a:custGeom>
              <a:avLst/>
              <a:gdLst/>
              <a:ahLst/>
              <a:cxnLst/>
              <a:rect l="l" t="t" r="r" b="b"/>
              <a:pathLst>
                <a:path w="135353" h="138758" extrusionOk="0">
                  <a:moveTo>
                    <a:pt x="69551" y="0"/>
                  </a:moveTo>
                  <a:cubicBezTo>
                    <a:pt x="63704" y="0"/>
                    <a:pt x="57794" y="2012"/>
                    <a:pt x="52733" y="5220"/>
                  </a:cubicBezTo>
                  <a:cubicBezTo>
                    <a:pt x="45475" y="9810"/>
                    <a:pt x="39783" y="16619"/>
                    <a:pt x="34696" y="23738"/>
                  </a:cubicBezTo>
                  <a:cubicBezTo>
                    <a:pt x="11478" y="56417"/>
                    <a:pt x="1" y="98060"/>
                    <a:pt x="2870" y="138757"/>
                  </a:cubicBezTo>
                  <a:lnTo>
                    <a:pt x="135353" y="138757"/>
                  </a:lnTo>
                  <a:lnTo>
                    <a:pt x="135353" y="39124"/>
                  </a:lnTo>
                  <a:cubicBezTo>
                    <a:pt x="132719" y="40848"/>
                    <a:pt x="129655" y="41615"/>
                    <a:pt x="126507" y="41615"/>
                  </a:cubicBezTo>
                  <a:cubicBezTo>
                    <a:pt x="121927" y="41615"/>
                    <a:pt x="117168" y="39990"/>
                    <a:pt x="113298" y="37324"/>
                  </a:cubicBezTo>
                  <a:cubicBezTo>
                    <a:pt x="106257" y="32454"/>
                    <a:pt x="101387" y="24901"/>
                    <a:pt x="96238" y="17844"/>
                  </a:cubicBezTo>
                  <a:cubicBezTo>
                    <a:pt x="91073" y="10803"/>
                    <a:pt x="85055" y="3839"/>
                    <a:pt x="77006" y="1187"/>
                  </a:cubicBezTo>
                  <a:cubicBezTo>
                    <a:pt x="74581" y="374"/>
                    <a:pt x="72072" y="0"/>
                    <a:pt x="69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-1832303" y="1341196"/>
              <a:ext cx="4303454" cy="1621040"/>
            </a:xfrm>
            <a:custGeom>
              <a:avLst/>
              <a:gdLst/>
              <a:ahLst/>
              <a:cxnLst/>
              <a:rect l="l" t="t" r="r" b="b"/>
              <a:pathLst>
                <a:path w="177462" h="66847" extrusionOk="0">
                  <a:moveTo>
                    <a:pt x="1" y="0"/>
                  </a:moveTo>
                  <a:cubicBezTo>
                    <a:pt x="11" y="1"/>
                    <a:pt x="21" y="2"/>
                    <a:pt x="32" y="4"/>
                  </a:cubicBezTo>
                  <a:lnTo>
                    <a:pt x="32" y="4"/>
                  </a:lnTo>
                  <a:lnTo>
                    <a:pt x="32" y="0"/>
                  </a:lnTo>
                  <a:close/>
                  <a:moveTo>
                    <a:pt x="32" y="4"/>
                  </a:moveTo>
                  <a:lnTo>
                    <a:pt x="32" y="66846"/>
                  </a:lnTo>
                  <a:lnTo>
                    <a:pt x="117889" y="66846"/>
                  </a:lnTo>
                  <a:cubicBezTo>
                    <a:pt x="138765" y="66846"/>
                    <a:pt x="161114" y="63248"/>
                    <a:pt x="177461" y="50220"/>
                  </a:cubicBezTo>
                  <a:lnTo>
                    <a:pt x="177461" y="50220"/>
                  </a:lnTo>
                  <a:cubicBezTo>
                    <a:pt x="165394" y="55022"/>
                    <a:pt x="152469" y="56792"/>
                    <a:pt x="139457" y="56792"/>
                  </a:cubicBezTo>
                  <a:cubicBezTo>
                    <a:pt x="131329" y="56792"/>
                    <a:pt x="123167" y="56101"/>
                    <a:pt x="115159" y="55028"/>
                  </a:cubicBezTo>
                  <a:cubicBezTo>
                    <a:pt x="88374" y="51430"/>
                    <a:pt x="61418" y="43365"/>
                    <a:pt x="40605" y="26180"/>
                  </a:cubicBezTo>
                  <a:cubicBezTo>
                    <a:pt x="34370" y="21031"/>
                    <a:pt x="28786" y="15137"/>
                    <a:pt x="22427" y="10128"/>
                  </a:cubicBezTo>
                  <a:cubicBezTo>
                    <a:pt x="16092" y="5109"/>
                    <a:pt x="8040" y="926"/>
                    <a:pt x="32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754875" y="2596300"/>
            <a:ext cx="36759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 idx="2" hasCustomPrompt="1"/>
          </p:nvPr>
        </p:nvSpPr>
        <p:spPr>
          <a:xfrm>
            <a:off x="6142375" y="143612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type="subTitle" idx="1"/>
          </p:nvPr>
        </p:nvSpPr>
        <p:spPr>
          <a:xfrm>
            <a:off x="4754875" y="3509550"/>
            <a:ext cx="3675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14"/>
          <p:cNvGrpSpPr/>
          <p:nvPr/>
        </p:nvGrpSpPr>
        <p:grpSpPr>
          <a:xfrm>
            <a:off x="-122660" y="0"/>
            <a:ext cx="10002035" cy="5216300"/>
            <a:chOff x="-122660" y="0"/>
            <a:chExt cx="10002035" cy="5216300"/>
          </a:xfrm>
        </p:grpSpPr>
        <p:sp>
          <p:nvSpPr>
            <p:cNvPr id="707" name="Google Shape;707;p14"/>
            <p:cNvSpPr/>
            <p:nvPr/>
          </p:nvSpPr>
          <p:spPr>
            <a:xfrm rot="-5400000" flipH="1">
              <a:off x="1054488" y="-1054500"/>
              <a:ext cx="1496925" cy="3605925"/>
            </a:xfrm>
            <a:custGeom>
              <a:avLst/>
              <a:gdLst/>
              <a:ahLst/>
              <a:cxnLst/>
              <a:rect l="l" t="t" r="r" b="b"/>
              <a:pathLst>
                <a:path w="59877" h="144237" extrusionOk="0">
                  <a:moveTo>
                    <a:pt x="0" y="0"/>
                  </a:moveTo>
                  <a:lnTo>
                    <a:pt x="0" y="144237"/>
                  </a:lnTo>
                  <a:cubicBezTo>
                    <a:pt x="701" y="138099"/>
                    <a:pt x="1101" y="131861"/>
                    <a:pt x="1668" y="125723"/>
                  </a:cubicBezTo>
                  <a:cubicBezTo>
                    <a:pt x="4603" y="94868"/>
                    <a:pt x="25518" y="83260"/>
                    <a:pt x="41330" y="70017"/>
                  </a:cubicBezTo>
                  <a:cubicBezTo>
                    <a:pt x="52804" y="60410"/>
                    <a:pt x="59876" y="47200"/>
                    <a:pt x="56073" y="26352"/>
                  </a:cubicBezTo>
                  <a:cubicBezTo>
                    <a:pt x="54572" y="18146"/>
                    <a:pt x="51137" y="11208"/>
                    <a:pt x="46233" y="6671"/>
                  </a:cubicBezTo>
                  <a:cubicBezTo>
                    <a:pt x="42731" y="3402"/>
                    <a:pt x="38227" y="2535"/>
                    <a:pt x="34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 rot="5400000">
              <a:off x="-98557" y="3275936"/>
              <a:ext cx="1916260" cy="1964466"/>
            </a:xfrm>
            <a:custGeom>
              <a:avLst/>
              <a:gdLst/>
              <a:ahLst/>
              <a:cxnLst/>
              <a:rect l="l" t="t" r="r" b="b"/>
              <a:pathLst>
                <a:path w="135353" h="138758" extrusionOk="0">
                  <a:moveTo>
                    <a:pt x="69551" y="0"/>
                  </a:moveTo>
                  <a:cubicBezTo>
                    <a:pt x="63704" y="0"/>
                    <a:pt x="57794" y="2012"/>
                    <a:pt x="52733" y="5220"/>
                  </a:cubicBezTo>
                  <a:cubicBezTo>
                    <a:pt x="45475" y="9810"/>
                    <a:pt x="39783" y="16619"/>
                    <a:pt x="34696" y="23738"/>
                  </a:cubicBezTo>
                  <a:cubicBezTo>
                    <a:pt x="11478" y="56417"/>
                    <a:pt x="1" y="98060"/>
                    <a:pt x="2870" y="138757"/>
                  </a:cubicBezTo>
                  <a:lnTo>
                    <a:pt x="135353" y="138757"/>
                  </a:lnTo>
                  <a:lnTo>
                    <a:pt x="135353" y="39124"/>
                  </a:lnTo>
                  <a:cubicBezTo>
                    <a:pt x="132719" y="40848"/>
                    <a:pt x="129655" y="41615"/>
                    <a:pt x="126507" y="41615"/>
                  </a:cubicBezTo>
                  <a:cubicBezTo>
                    <a:pt x="121927" y="41615"/>
                    <a:pt x="117168" y="39990"/>
                    <a:pt x="113298" y="37324"/>
                  </a:cubicBezTo>
                  <a:cubicBezTo>
                    <a:pt x="106257" y="32454"/>
                    <a:pt x="101387" y="24901"/>
                    <a:pt x="96238" y="17844"/>
                  </a:cubicBezTo>
                  <a:cubicBezTo>
                    <a:pt x="91073" y="10803"/>
                    <a:pt x="85055" y="3839"/>
                    <a:pt x="77006" y="1187"/>
                  </a:cubicBezTo>
                  <a:cubicBezTo>
                    <a:pt x="74581" y="374"/>
                    <a:pt x="72072" y="0"/>
                    <a:pt x="69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5634650" y="1971150"/>
              <a:ext cx="4244725" cy="3245150"/>
            </a:xfrm>
            <a:custGeom>
              <a:avLst/>
              <a:gdLst/>
              <a:ahLst/>
              <a:cxnLst/>
              <a:rect l="l" t="t" r="r" b="b"/>
              <a:pathLst>
                <a:path w="169789" h="129806" extrusionOk="0">
                  <a:moveTo>
                    <a:pt x="161567" y="0"/>
                  </a:moveTo>
                  <a:cubicBezTo>
                    <a:pt x="160412" y="0"/>
                    <a:pt x="159280" y="118"/>
                    <a:pt x="158247" y="279"/>
                  </a:cubicBezTo>
                  <a:cubicBezTo>
                    <a:pt x="147973" y="1947"/>
                    <a:pt x="136198" y="9586"/>
                    <a:pt x="128092" y="19059"/>
                  </a:cubicBezTo>
                  <a:cubicBezTo>
                    <a:pt x="118719" y="29967"/>
                    <a:pt x="113715" y="47613"/>
                    <a:pt x="106376" y="61223"/>
                  </a:cubicBezTo>
                  <a:cubicBezTo>
                    <a:pt x="97437" y="77668"/>
                    <a:pt x="84928" y="95514"/>
                    <a:pt x="71051" y="101852"/>
                  </a:cubicBezTo>
                  <a:cubicBezTo>
                    <a:pt x="66298" y="104030"/>
                    <a:pt x="61457" y="104677"/>
                    <a:pt x="56580" y="104677"/>
                  </a:cubicBezTo>
                  <a:cubicBezTo>
                    <a:pt x="49420" y="104677"/>
                    <a:pt x="42184" y="103282"/>
                    <a:pt x="35038" y="103282"/>
                  </a:cubicBezTo>
                  <a:cubicBezTo>
                    <a:pt x="34377" y="103282"/>
                    <a:pt x="33717" y="103294"/>
                    <a:pt x="33057" y="103320"/>
                  </a:cubicBezTo>
                  <a:cubicBezTo>
                    <a:pt x="25786" y="103620"/>
                    <a:pt x="16479" y="104587"/>
                    <a:pt x="10341" y="111025"/>
                  </a:cubicBezTo>
                  <a:cubicBezTo>
                    <a:pt x="5871" y="115762"/>
                    <a:pt x="1368" y="121599"/>
                    <a:pt x="1" y="129805"/>
                  </a:cubicBezTo>
                  <a:lnTo>
                    <a:pt x="169788" y="129472"/>
                  </a:lnTo>
                  <a:lnTo>
                    <a:pt x="169488" y="3448"/>
                  </a:lnTo>
                  <a:cubicBezTo>
                    <a:pt x="167530" y="750"/>
                    <a:pt x="164478" y="0"/>
                    <a:pt x="161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4"/>
          <p:cNvGrpSpPr/>
          <p:nvPr/>
        </p:nvGrpSpPr>
        <p:grpSpPr>
          <a:xfrm>
            <a:off x="-122646" y="-127901"/>
            <a:ext cx="9255111" cy="1056015"/>
            <a:chOff x="-122646" y="-127901"/>
            <a:chExt cx="9255111" cy="1056015"/>
          </a:xfrm>
        </p:grpSpPr>
        <p:grpSp>
          <p:nvGrpSpPr>
            <p:cNvPr id="711" name="Google Shape;711;p14"/>
            <p:cNvGrpSpPr/>
            <p:nvPr/>
          </p:nvGrpSpPr>
          <p:grpSpPr>
            <a:xfrm rot="5400000">
              <a:off x="592771" y="-843319"/>
              <a:ext cx="1005688" cy="2436522"/>
              <a:chOff x="4683175" y="1971488"/>
              <a:chExt cx="1261525" cy="3056350"/>
            </a:xfrm>
          </p:grpSpPr>
          <p:sp>
            <p:nvSpPr>
              <p:cNvPr id="712" name="Google Shape;712;p14"/>
              <p:cNvSpPr/>
              <p:nvPr/>
            </p:nvSpPr>
            <p:spPr>
              <a:xfrm>
                <a:off x="5097050" y="4241038"/>
                <a:ext cx="87350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494" extrusionOk="0">
                    <a:moveTo>
                      <a:pt x="1747" y="1"/>
                    </a:moveTo>
                    <a:cubicBezTo>
                      <a:pt x="787" y="1"/>
                      <a:pt x="1" y="787"/>
                      <a:pt x="1" y="1747"/>
                    </a:cubicBezTo>
                    <a:cubicBezTo>
                      <a:pt x="1" y="2716"/>
                      <a:pt x="787" y="3494"/>
                      <a:pt x="1747" y="3494"/>
                    </a:cubicBezTo>
                    <a:cubicBezTo>
                      <a:pt x="2707" y="3494"/>
                      <a:pt x="3493" y="2716"/>
                      <a:pt x="3493" y="1747"/>
                    </a:cubicBezTo>
                    <a:cubicBezTo>
                      <a:pt x="3493" y="787"/>
                      <a:pt x="2707" y="1"/>
                      <a:pt x="17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5207075" y="4446463"/>
                <a:ext cx="32100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93" extrusionOk="0">
                    <a:moveTo>
                      <a:pt x="638" y="0"/>
                    </a:moveTo>
                    <a:cubicBezTo>
                      <a:pt x="280" y="0"/>
                      <a:pt x="0" y="289"/>
                      <a:pt x="0" y="647"/>
                    </a:cubicBezTo>
                    <a:cubicBezTo>
                      <a:pt x="0" y="996"/>
                      <a:pt x="280" y="1293"/>
                      <a:pt x="638" y="1293"/>
                    </a:cubicBezTo>
                    <a:cubicBezTo>
                      <a:pt x="1005" y="1293"/>
                      <a:pt x="1284" y="1013"/>
                      <a:pt x="1284" y="647"/>
                    </a:cubicBezTo>
                    <a:cubicBezTo>
                      <a:pt x="1284" y="297"/>
                      <a:pt x="1005" y="0"/>
                      <a:pt x="6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5021975" y="4535313"/>
                <a:ext cx="29050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54" extrusionOk="0">
                    <a:moveTo>
                      <a:pt x="585" y="0"/>
                    </a:moveTo>
                    <a:cubicBezTo>
                      <a:pt x="262" y="0"/>
                      <a:pt x="0" y="262"/>
                      <a:pt x="0" y="576"/>
                    </a:cubicBezTo>
                    <a:cubicBezTo>
                      <a:pt x="0" y="891"/>
                      <a:pt x="262" y="1153"/>
                      <a:pt x="585" y="1153"/>
                    </a:cubicBezTo>
                    <a:cubicBezTo>
                      <a:pt x="595" y="1153"/>
                      <a:pt x="605" y="1154"/>
                      <a:pt x="615" y="1154"/>
                    </a:cubicBezTo>
                    <a:cubicBezTo>
                      <a:pt x="916" y="1154"/>
                      <a:pt x="1161" y="898"/>
                      <a:pt x="1161" y="576"/>
                    </a:cubicBezTo>
                    <a:cubicBezTo>
                      <a:pt x="1161" y="262"/>
                      <a:pt x="89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079375" y="4668788"/>
                <a:ext cx="9105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389" extrusionOk="0">
                    <a:moveTo>
                      <a:pt x="1817" y="1"/>
                    </a:moveTo>
                    <a:cubicBezTo>
                      <a:pt x="1728" y="1"/>
                      <a:pt x="1637" y="8"/>
                      <a:pt x="1546" y="22"/>
                    </a:cubicBezTo>
                    <a:cubicBezTo>
                      <a:pt x="620" y="180"/>
                      <a:pt x="0" y="1044"/>
                      <a:pt x="149" y="1969"/>
                    </a:cubicBezTo>
                    <a:cubicBezTo>
                      <a:pt x="283" y="2796"/>
                      <a:pt x="1005" y="3388"/>
                      <a:pt x="1818" y="3388"/>
                    </a:cubicBezTo>
                    <a:cubicBezTo>
                      <a:pt x="1907" y="3388"/>
                      <a:pt x="1997" y="3381"/>
                      <a:pt x="2087" y="3367"/>
                    </a:cubicBezTo>
                    <a:cubicBezTo>
                      <a:pt x="3013" y="3218"/>
                      <a:pt x="3642" y="2345"/>
                      <a:pt x="3493" y="1419"/>
                    </a:cubicBezTo>
                    <a:cubicBezTo>
                      <a:pt x="3351" y="593"/>
                      <a:pt x="2635" y="1"/>
                      <a:pt x="1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4921125" y="4404538"/>
                <a:ext cx="36475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468" extrusionOk="0">
                    <a:moveTo>
                      <a:pt x="734" y="1"/>
                    </a:moveTo>
                    <a:cubicBezTo>
                      <a:pt x="323" y="1"/>
                      <a:pt x="0" y="333"/>
                      <a:pt x="0" y="734"/>
                    </a:cubicBezTo>
                    <a:cubicBezTo>
                      <a:pt x="0" y="1136"/>
                      <a:pt x="323" y="1468"/>
                      <a:pt x="734" y="1468"/>
                    </a:cubicBezTo>
                    <a:cubicBezTo>
                      <a:pt x="1135" y="1450"/>
                      <a:pt x="1458" y="1136"/>
                      <a:pt x="1458" y="734"/>
                    </a:cubicBezTo>
                    <a:cubicBezTo>
                      <a:pt x="1458" y="333"/>
                      <a:pt x="1135" y="1"/>
                      <a:pt x="7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5450900" y="4720413"/>
                <a:ext cx="65525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21" extrusionOk="0">
                    <a:moveTo>
                      <a:pt x="1310" y="1"/>
                    </a:moveTo>
                    <a:cubicBezTo>
                      <a:pt x="586" y="1"/>
                      <a:pt x="1" y="594"/>
                      <a:pt x="1" y="1310"/>
                    </a:cubicBezTo>
                    <a:cubicBezTo>
                      <a:pt x="1" y="2035"/>
                      <a:pt x="586" y="2620"/>
                      <a:pt x="1310" y="2620"/>
                    </a:cubicBezTo>
                    <a:cubicBezTo>
                      <a:pt x="2035" y="2620"/>
                      <a:pt x="2620" y="2035"/>
                      <a:pt x="2620" y="1310"/>
                    </a:cubicBezTo>
                    <a:cubicBezTo>
                      <a:pt x="2620" y="594"/>
                      <a:pt x="2035" y="1"/>
                      <a:pt x="1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5002325" y="3956838"/>
                <a:ext cx="122250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4891" extrusionOk="0">
                    <a:moveTo>
                      <a:pt x="2445" y="0"/>
                    </a:moveTo>
                    <a:cubicBezTo>
                      <a:pt x="1100" y="0"/>
                      <a:pt x="0" y="1092"/>
                      <a:pt x="0" y="2445"/>
                    </a:cubicBezTo>
                    <a:cubicBezTo>
                      <a:pt x="0" y="3790"/>
                      <a:pt x="1100" y="4890"/>
                      <a:pt x="2445" y="4890"/>
                    </a:cubicBezTo>
                    <a:cubicBezTo>
                      <a:pt x="3798" y="4890"/>
                      <a:pt x="4890" y="3790"/>
                      <a:pt x="4890" y="2445"/>
                    </a:cubicBezTo>
                    <a:cubicBezTo>
                      <a:pt x="4890" y="1092"/>
                      <a:pt x="3798" y="0"/>
                      <a:pt x="2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5007550" y="3756213"/>
                <a:ext cx="2907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3" extrusionOk="0">
                    <a:moveTo>
                      <a:pt x="577" y="1"/>
                    </a:moveTo>
                    <a:cubicBezTo>
                      <a:pt x="263" y="1"/>
                      <a:pt x="1" y="263"/>
                      <a:pt x="1" y="577"/>
                    </a:cubicBezTo>
                    <a:cubicBezTo>
                      <a:pt x="1" y="900"/>
                      <a:pt x="263" y="1162"/>
                      <a:pt x="577" y="1162"/>
                    </a:cubicBezTo>
                    <a:cubicBezTo>
                      <a:pt x="900" y="1162"/>
                      <a:pt x="1162" y="900"/>
                      <a:pt x="1162" y="577"/>
                    </a:cubicBezTo>
                    <a:cubicBezTo>
                      <a:pt x="1162" y="263"/>
                      <a:pt x="900" y="1"/>
                      <a:pt x="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5022175" y="3590538"/>
                <a:ext cx="825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3302" extrusionOk="0">
                    <a:moveTo>
                      <a:pt x="1651" y="1"/>
                    </a:moveTo>
                    <a:cubicBezTo>
                      <a:pt x="743" y="1"/>
                      <a:pt x="1" y="743"/>
                      <a:pt x="1" y="1651"/>
                    </a:cubicBezTo>
                    <a:cubicBezTo>
                      <a:pt x="1" y="2559"/>
                      <a:pt x="743" y="3301"/>
                      <a:pt x="1651" y="3301"/>
                    </a:cubicBezTo>
                    <a:cubicBezTo>
                      <a:pt x="2559" y="3301"/>
                      <a:pt x="3301" y="2559"/>
                      <a:pt x="3301" y="1651"/>
                    </a:cubicBezTo>
                    <a:cubicBezTo>
                      <a:pt x="3301" y="743"/>
                      <a:pt x="2559" y="1"/>
                      <a:pt x="16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4905175" y="4808588"/>
                <a:ext cx="69225" cy="6280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512" extrusionOk="0">
                    <a:moveTo>
                      <a:pt x="1383" y="1"/>
                    </a:moveTo>
                    <a:cubicBezTo>
                      <a:pt x="1068" y="1"/>
                      <a:pt x="752" y="119"/>
                      <a:pt x="507" y="359"/>
                    </a:cubicBezTo>
                    <a:cubicBezTo>
                      <a:pt x="9" y="839"/>
                      <a:pt x="1" y="1634"/>
                      <a:pt x="490" y="2132"/>
                    </a:cubicBezTo>
                    <a:cubicBezTo>
                      <a:pt x="734" y="2385"/>
                      <a:pt x="1060" y="2512"/>
                      <a:pt x="1387" y="2512"/>
                    </a:cubicBezTo>
                    <a:cubicBezTo>
                      <a:pt x="1702" y="2512"/>
                      <a:pt x="2018" y="2394"/>
                      <a:pt x="2262" y="2158"/>
                    </a:cubicBezTo>
                    <a:cubicBezTo>
                      <a:pt x="2760" y="1669"/>
                      <a:pt x="2769" y="874"/>
                      <a:pt x="2280" y="377"/>
                    </a:cubicBezTo>
                    <a:cubicBezTo>
                      <a:pt x="2035" y="128"/>
                      <a:pt x="1709" y="1"/>
                      <a:pt x="1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5532550" y="4312638"/>
                <a:ext cx="2775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10" extrusionOk="0">
                    <a:moveTo>
                      <a:pt x="559" y="1"/>
                    </a:moveTo>
                    <a:cubicBezTo>
                      <a:pt x="253" y="1"/>
                      <a:pt x="0" y="245"/>
                      <a:pt x="0" y="551"/>
                    </a:cubicBezTo>
                    <a:cubicBezTo>
                      <a:pt x="0" y="865"/>
                      <a:pt x="253" y="1110"/>
                      <a:pt x="559" y="1110"/>
                    </a:cubicBezTo>
                    <a:cubicBezTo>
                      <a:pt x="865" y="1110"/>
                      <a:pt x="1109" y="865"/>
                      <a:pt x="1109" y="551"/>
                    </a:cubicBezTo>
                    <a:cubicBezTo>
                      <a:pt x="1109" y="245"/>
                      <a:pt x="865" y="1"/>
                      <a:pt x="5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5700400" y="4814488"/>
                <a:ext cx="2665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67" extrusionOk="0">
                    <a:moveTo>
                      <a:pt x="533" y="1"/>
                    </a:moveTo>
                    <a:cubicBezTo>
                      <a:pt x="236" y="1"/>
                      <a:pt x="1" y="237"/>
                      <a:pt x="1" y="533"/>
                    </a:cubicBezTo>
                    <a:cubicBezTo>
                      <a:pt x="1" y="830"/>
                      <a:pt x="236" y="1066"/>
                      <a:pt x="533" y="1066"/>
                    </a:cubicBezTo>
                    <a:cubicBezTo>
                      <a:pt x="830" y="1066"/>
                      <a:pt x="1066" y="830"/>
                      <a:pt x="1066" y="533"/>
                    </a:cubicBezTo>
                    <a:cubicBezTo>
                      <a:pt x="1066" y="237"/>
                      <a:pt x="830" y="1"/>
                      <a:pt x="5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4683175" y="2003563"/>
                <a:ext cx="1247775" cy="3024275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120971" extrusionOk="0">
                    <a:moveTo>
                      <a:pt x="13517" y="1"/>
                    </a:moveTo>
                    <a:cubicBezTo>
                      <a:pt x="13535" y="1258"/>
                      <a:pt x="13587" y="2516"/>
                      <a:pt x="13639" y="3755"/>
                    </a:cubicBezTo>
                    <a:cubicBezTo>
                      <a:pt x="13674" y="5004"/>
                      <a:pt x="13718" y="6244"/>
                      <a:pt x="13779" y="7493"/>
                    </a:cubicBezTo>
                    <a:cubicBezTo>
                      <a:pt x="13814" y="8732"/>
                      <a:pt x="13858" y="9972"/>
                      <a:pt x="13901" y="11204"/>
                    </a:cubicBezTo>
                    <a:cubicBezTo>
                      <a:pt x="13928" y="12435"/>
                      <a:pt x="13971" y="13666"/>
                      <a:pt x="14015" y="14906"/>
                    </a:cubicBezTo>
                    <a:cubicBezTo>
                      <a:pt x="14032" y="16137"/>
                      <a:pt x="14058" y="17368"/>
                      <a:pt x="14085" y="18590"/>
                    </a:cubicBezTo>
                    <a:lnTo>
                      <a:pt x="14111" y="20433"/>
                    </a:lnTo>
                    <a:cubicBezTo>
                      <a:pt x="14120" y="21044"/>
                      <a:pt x="14128" y="21673"/>
                      <a:pt x="14146" y="22284"/>
                    </a:cubicBezTo>
                    <a:cubicBezTo>
                      <a:pt x="14146" y="23515"/>
                      <a:pt x="14155" y="24738"/>
                      <a:pt x="14163" y="25960"/>
                    </a:cubicBezTo>
                    <a:cubicBezTo>
                      <a:pt x="14163" y="27182"/>
                      <a:pt x="14155" y="28405"/>
                      <a:pt x="14155" y="29627"/>
                    </a:cubicBezTo>
                    <a:cubicBezTo>
                      <a:pt x="14111" y="34517"/>
                      <a:pt x="13989" y="39398"/>
                      <a:pt x="13770" y="44261"/>
                    </a:cubicBezTo>
                    <a:cubicBezTo>
                      <a:pt x="13543" y="49134"/>
                      <a:pt x="13212" y="53988"/>
                      <a:pt x="12792" y="58834"/>
                    </a:cubicBezTo>
                    <a:cubicBezTo>
                      <a:pt x="12365" y="63681"/>
                      <a:pt x="11814" y="68527"/>
                      <a:pt x="11186" y="73346"/>
                    </a:cubicBezTo>
                    <a:cubicBezTo>
                      <a:pt x="10540" y="78184"/>
                      <a:pt x="9806" y="83012"/>
                      <a:pt x="8977" y="87823"/>
                    </a:cubicBezTo>
                    <a:cubicBezTo>
                      <a:pt x="8147" y="92643"/>
                      <a:pt x="7222" y="97463"/>
                      <a:pt x="6226" y="102292"/>
                    </a:cubicBezTo>
                    <a:cubicBezTo>
                      <a:pt x="5964" y="103497"/>
                      <a:pt x="5720" y="104710"/>
                      <a:pt x="5467" y="105915"/>
                    </a:cubicBezTo>
                    <a:cubicBezTo>
                      <a:pt x="5196" y="107120"/>
                      <a:pt x="4943" y="108334"/>
                      <a:pt x="4690" y="109556"/>
                    </a:cubicBezTo>
                    <a:cubicBezTo>
                      <a:pt x="4419" y="110761"/>
                      <a:pt x="4157" y="111975"/>
                      <a:pt x="3895" y="113198"/>
                    </a:cubicBezTo>
                    <a:cubicBezTo>
                      <a:pt x="3860" y="113363"/>
                      <a:pt x="3825" y="113512"/>
                      <a:pt x="3781" y="113678"/>
                    </a:cubicBezTo>
                    <a:cubicBezTo>
                      <a:pt x="2716" y="115494"/>
                      <a:pt x="1503" y="117223"/>
                      <a:pt x="27" y="118838"/>
                    </a:cubicBezTo>
                    <a:cubicBezTo>
                      <a:pt x="725" y="118515"/>
                      <a:pt x="1406" y="118122"/>
                      <a:pt x="2061" y="117694"/>
                    </a:cubicBezTo>
                    <a:lnTo>
                      <a:pt x="2061" y="117694"/>
                    </a:lnTo>
                    <a:lnTo>
                      <a:pt x="1834" y="117921"/>
                    </a:lnTo>
                    <a:cubicBezTo>
                      <a:pt x="1537" y="118244"/>
                      <a:pt x="1223" y="118515"/>
                      <a:pt x="918" y="118821"/>
                    </a:cubicBezTo>
                    <a:cubicBezTo>
                      <a:pt x="612" y="119118"/>
                      <a:pt x="289" y="119423"/>
                      <a:pt x="1" y="119737"/>
                    </a:cubicBezTo>
                    <a:cubicBezTo>
                      <a:pt x="411" y="119607"/>
                      <a:pt x="813" y="119467"/>
                      <a:pt x="1232" y="119318"/>
                    </a:cubicBezTo>
                    <a:cubicBezTo>
                      <a:pt x="1642" y="119179"/>
                      <a:pt x="2053" y="119030"/>
                      <a:pt x="2454" y="118864"/>
                    </a:cubicBezTo>
                    <a:cubicBezTo>
                      <a:pt x="2926" y="118664"/>
                      <a:pt x="3389" y="118471"/>
                      <a:pt x="3860" y="118262"/>
                    </a:cubicBezTo>
                    <a:cubicBezTo>
                      <a:pt x="4026" y="118253"/>
                      <a:pt x="4192" y="118244"/>
                      <a:pt x="4349" y="118244"/>
                    </a:cubicBezTo>
                    <a:lnTo>
                      <a:pt x="4375" y="118244"/>
                    </a:lnTo>
                    <a:cubicBezTo>
                      <a:pt x="4829" y="118445"/>
                      <a:pt x="5292" y="118637"/>
                      <a:pt x="5746" y="118821"/>
                    </a:cubicBezTo>
                    <a:cubicBezTo>
                      <a:pt x="6261" y="119013"/>
                      <a:pt x="6785" y="119205"/>
                      <a:pt x="7318" y="119379"/>
                    </a:cubicBezTo>
                    <a:cubicBezTo>
                      <a:pt x="7842" y="119537"/>
                      <a:pt x="8383" y="119694"/>
                      <a:pt x="8916" y="119842"/>
                    </a:cubicBezTo>
                    <a:cubicBezTo>
                      <a:pt x="11055" y="120401"/>
                      <a:pt x="13255" y="120750"/>
                      <a:pt x="15473" y="120890"/>
                    </a:cubicBezTo>
                    <a:cubicBezTo>
                      <a:pt x="16283" y="120944"/>
                      <a:pt x="17094" y="120971"/>
                      <a:pt x="17906" y="120971"/>
                    </a:cubicBezTo>
                    <a:cubicBezTo>
                      <a:pt x="19316" y="120971"/>
                      <a:pt x="20727" y="120891"/>
                      <a:pt x="22135" y="120742"/>
                    </a:cubicBezTo>
                    <a:cubicBezTo>
                      <a:pt x="24344" y="120497"/>
                      <a:pt x="26545" y="120087"/>
                      <a:pt x="28693" y="119493"/>
                    </a:cubicBezTo>
                    <a:cubicBezTo>
                      <a:pt x="30841" y="118908"/>
                      <a:pt x="32936" y="118140"/>
                      <a:pt x="34971" y="117214"/>
                    </a:cubicBezTo>
                    <a:cubicBezTo>
                      <a:pt x="36988" y="116289"/>
                      <a:pt x="38943" y="115197"/>
                      <a:pt x="40760" y="113931"/>
                    </a:cubicBezTo>
                    <a:cubicBezTo>
                      <a:pt x="41222" y="113608"/>
                      <a:pt x="41668" y="113285"/>
                      <a:pt x="42113" y="112953"/>
                    </a:cubicBezTo>
                    <a:cubicBezTo>
                      <a:pt x="42550" y="112604"/>
                      <a:pt x="42986" y="112272"/>
                      <a:pt x="43414" y="111923"/>
                    </a:cubicBezTo>
                    <a:cubicBezTo>
                      <a:pt x="43624" y="111748"/>
                      <a:pt x="43842" y="111556"/>
                      <a:pt x="44051" y="111373"/>
                    </a:cubicBezTo>
                    <a:cubicBezTo>
                      <a:pt x="44252" y="111189"/>
                      <a:pt x="44462" y="111015"/>
                      <a:pt x="44671" y="110831"/>
                    </a:cubicBezTo>
                    <a:cubicBezTo>
                      <a:pt x="45073" y="110447"/>
                      <a:pt x="45466" y="110063"/>
                      <a:pt x="45859" y="109670"/>
                    </a:cubicBezTo>
                    <a:cubicBezTo>
                      <a:pt x="46243" y="109268"/>
                      <a:pt x="46627" y="108867"/>
                      <a:pt x="46994" y="108448"/>
                    </a:cubicBezTo>
                    <a:cubicBezTo>
                      <a:pt x="47352" y="108020"/>
                      <a:pt x="47719" y="107601"/>
                      <a:pt x="48050" y="107173"/>
                    </a:cubicBezTo>
                    <a:cubicBezTo>
                      <a:pt x="48391" y="106727"/>
                      <a:pt x="48723" y="106273"/>
                      <a:pt x="49037" y="105828"/>
                    </a:cubicBezTo>
                    <a:cubicBezTo>
                      <a:pt x="49343" y="105357"/>
                      <a:pt x="49640" y="104894"/>
                      <a:pt x="49910" y="104405"/>
                    </a:cubicBezTo>
                    <a:lnTo>
                      <a:pt x="49910" y="104405"/>
                    </a:lnTo>
                    <a:cubicBezTo>
                      <a:pt x="49325" y="104536"/>
                      <a:pt x="48810" y="104719"/>
                      <a:pt x="48295" y="104911"/>
                    </a:cubicBezTo>
                    <a:cubicBezTo>
                      <a:pt x="47771" y="105103"/>
                      <a:pt x="47273" y="105287"/>
                      <a:pt x="46767" y="105479"/>
                    </a:cubicBezTo>
                    <a:cubicBezTo>
                      <a:pt x="46269" y="105671"/>
                      <a:pt x="45763" y="105854"/>
                      <a:pt x="45274" y="106046"/>
                    </a:cubicBezTo>
                    <a:cubicBezTo>
                      <a:pt x="44767" y="106238"/>
                      <a:pt x="44278" y="106422"/>
                      <a:pt x="43798" y="106605"/>
                    </a:cubicBezTo>
                    <a:cubicBezTo>
                      <a:pt x="43309" y="106780"/>
                      <a:pt x="42820" y="106963"/>
                      <a:pt x="42340" y="107155"/>
                    </a:cubicBezTo>
                    <a:cubicBezTo>
                      <a:pt x="42096" y="107243"/>
                      <a:pt x="41860" y="107321"/>
                      <a:pt x="41607" y="107417"/>
                    </a:cubicBezTo>
                    <a:cubicBezTo>
                      <a:pt x="41362" y="107505"/>
                      <a:pt x="41126" y="107592"/>
                      <a:pt x="40882" y="107688"/>
                    </a:cubicBezTo>
                    <a:cubicBezTo>
                      <a:pt x="40402" y="107854"/>
                      <a:pt x="39921" y="108037"/>
                      <a:pt x="39441" y="108212"/>
                    </a:cubicBezTo>
                    <a:cubicBezTo>
                      <a:pt x="38961" y="108386"/>
                      <a:pt x="38481" y="108552"/>
                      <a:pt x="38018" y="108727"/>
                    </a:cubicBezTo>
                    <a:cubicBezTo>
                      <a:pt x="36114" y="109391"/>
                      <a:pt x="34228" y="110037"/>
                      <a:pt x="32342" y="110630"/>
                    </a:cubicBezTo>
                    <a:cubicBezTo>
                      <a:pt x="30448" y="111233"/>
                      <a:pt x="28562" y="111792"/>
                      <a:pt x="26649" y="112324"/>
                    </a:cubicBezTo>
                    <a:cubicBezTo>
                      <a:pt x="24755" y="112848"/>
                      <a:pt x="22842" y="113337"/>
                      <a:pt x="20913" y="113791"/>
                    </a:cubicBezTo>
                    <a:cubicBezTo>
                      <a:pt x="19970" y="114010"/>
                      <a:pt x="19027" y="114228"/>
                      <a:pt x="18066" y="114429"/>
                    </a:cubicBezTo>
                    <a:cubicBezTo>
                      <a:pt x="20363" y="113363"/>
                      <a:pt x="22589" y="112097"/>
                      <a:pt x="24711" y="110674"/>
                    </a:cubicBezTo>
                    <a:cubicBezTo>
                      <a:pt x="26938" y="109181"/>
                      <a:pt x="29042" y="107513"/>
                      <a:pt x="31015" y="105688"/>
                    </a:cubicBezTo>
                    <a:cubicBezTo>
                      <a:pt x="32997" y="103863"/>
                      <a:pt x="34813" y="101890"/>
                      <a:pt x="36472" y="99786"/>
                    </a:cubicBezTo>
                    <a:cubicBezTo>
                      <a:pt x="38131" y="97681"/>
                      <a:pt x="39633" y="95455"/>
                      <a:pt x="40917" y="93106"/>
                    </a:cubicBezTo>
                    <a:cubicBezTo>
                      <a:pt x="41231" y="92512"/>
                      <a:pt x="41537" y="91927"/>
                      <a:pt x="41842" y="91325"/>
                    </a:cubicBezTo>
                    <a:cubicBezTo>
                      <a:pt x="42130" y="90722"/>
                      <a:pt x="42410" y="90111"/>
                      <a:pt x="42698" y="89517"/>
                    </a:cubicBezTo>
                    <a:cubicBezTo>
                      <a:pt x="42829" y="89212"/>
                      <a:pt x="42960" y="88906"/>
                      <a:pt x="43082" y="88583"/>
                    </a:cubicBezTo>
                    <a:cubicBezTo>
                      <a:pt x="43213" y="88277"/>
                      <a:pt x="43327" y="87972"/>
                      <a:pt x="43458" y="87658"/>
                    </a:cubicBezTo>
                    <a:cubicBezTo>
                      <a:pt x="43693" y="87038"/>
                      <a:pt x="43920" y="86400"/>
                      <a:pt x="44139" y="85780"/>
                    </a:cubicBezTo>
                    <a:cubicBezTo>
                      <a:pt x="44331" y="85152"/>
                      <a:pt x="44532" y="84514"/>
                      <a:pt x="44715" y="83868"/>
                    </a:cubicBezTo>
                    <a:cubicBezTo>
                      <a:pt x="44890" y="83231"/>
                      <a:pt x="45047" y="82584"/>
                      <a:pt x="45195" y="81938"/>
                    </a:cubicBezTo>
                    <a:cubicBezTo>
                      <a:pt x="45326" y="81283"/>
                      <a:pt x="45448" y="80629"/>
                      <a:pt x="45553" y="79974"/>
                    </a:cubicBezTo>
                    <a:cubicBezTo>
                      <a:pt x="45641" y="79310"/>
                      <a:pt x="45728" y="78655"/>
                      <a:pt x="45771" y="77992"/>
                    </a:cubicBezTo>
                    <a:lnTo>
                      <a:pt x="45771" y="77992"/>
                    </a:lnTo>
                    <a:cubicBezTo>
                      <a:pt x="45326" y="78498"/>
                      <a:pt x="44925" y="79013"/>
                      <a:pt x="44523" y="79528"/>
                    </a:cubicBezTo>
                    <a:cubicBezTo>
                      <a:pt x="44104" y="80044"/>
                      <a:pt x="43702" y="80541"/>
                      <a:pt x="43309" y="81056"/>
                    </a:cubicBezTo>
                    <a:cubicBezTo>
                      <a:pt x="42908" y="81554"/>
                      <a:pt x="42497" y="82061"/>
                      <a:pt x="42104" y="82558"/>
                    </a:cubicBezTo>
                    <a:cubicBezTo>
                      <a:pt x="41703" y="83056"/>
                      <a:pt x="41301" y="83554"/>
                      <a:pt x="40917" y="84043"/>
                    </a:cubicBezTo>
                    <a:cubicBezTo>
                      <a:pt x="40515" y="84540"/>
                      <a:pt x="40113" y="85021"/>
                      <a:pt x="39729" y="85510"/>
                    </a:cubicBezTo>
                    <a:cubicBezTo>
                      <a:pt x="39520" y="85745"/>
                      <a:pt x="39328" y="85990"/>
                      <a:pt x="39127" y="86226"/>
                    </a:cubicBezTo>
                    <a:lnTo>
                      <a:pt x="38542" y="86950"/>
                    </a:lnTo>
                    <a:cubicBezTo>
                      <a:pt x="38123" y="87413"/>
                      <a:pt x="37730" y="87893"/>
                      <a:pt x="37337" y="88365"/>
                    </a:cubicBezTo>
                    <a:cubicBezTo>
                      <a:pt x="36935" y="88836"/>
                      <a:pt x="36516" y="89290"/>
                      <a:pt x="36123" y="89762"/>
                    </a:cubicBezTo>
                    <a:cubicBezTo>
                      <a:pt x="34499" y="91604"/>
                      <a:pt x="32849" y="93412"/>
                      <a:pt x="31164" y="95158"/>
                    </a:cubicBezTo>
                    <a:cubicBezTo>
                      <a:pt x="29470" y="96904"/>
                      <a:pt x="27741" y="98590"/>
                      <a:pt x="25977" y="100240"/>
                    </a:cubicBezTo>
                    <a:cubicBezTo>
                      <a:pt x="24466" y="101637"/>
                      <a:pt x="22930" y="102999"/>
                      <a:pt x="21349" y="104335"/>
                    </a:cubicBezTo>
                    <a:cubicBezTo>
                      <a:pt x="21533" y="104108"/>
                      <a:pt x="21716" y="103872"/>
                      <a:pt x="21908" y="103654"/>
                    </a:cubicBezTo>
                    <a:cubicBezTo>
                      <a:pt x="22179" y="103322"/>
                      <a:pt x="22458" y="102982"/>
                      <a:pt x="22738" y="102632"/>
                    </a:cubicBezTo>
                    <a:cubicBezTo>
                      <a:pt x="23270" y="101934"/>
                      <a:pt x="23812" y="101244"/>
                      <a:pt x="24318" y="100528"/>
                    </a:cubicBezTo>
                    <a:cubicBezTo>
                      <a:pt x="26370" y="97673"/>
                      <a:pt x="28212" y="94695"/>
                      <a:pt x="29863" y="91630"/>
                    </a:cubicBezTo>
                    <a:cubicBezTo>
                      <a:pt x="31513" y="88566"/>
                      <a:pt x="32962" y="85422"/>
                      <a:pt x="34263" y="82218"/>
                    </a:cubicBezTo>
                    <a:cubicBezTo>
                      <a:pt x="35556" y="79031"/>
                      <a:pt x="36691" y="75791"/>
                      <a:pt x="37712" y="72526"/>
                    </a:cubicBezTo>
                    <a:cubicBezTo>
                      <a:pt x="38219" y="70902"/>
                      <a:pt x="38690" y="69251"/>
                      <a:pt x="39127" y="67618"/>
                    </a:cubicBezTo>
                    <a:cubicBezTo>
                      <a:pt x="39563" y="65968"/>
                      <a:pt x="40000" y="64335"/>
                      <a:pt x="40375" y="62615"/>
                    </a:cubicBezTo>
                    <a:cubicBezTo>
                      <a:pt x="40559" y="61768"/>
                      <a:pt x="40733" y="60904"/>
                      <a:pt x="40864" y="60039"/>
                    </a:cubicBezTo>
                    <a:cubicBezTo>
                      <a:pt x="41004" y="59166"/>
                      <a:pt x="41118" y="58293"/>
                      <a:pt x="41179" y="57411"/>
                    </a:cubicBezTo>
                    <a:cubicBezTo>
                      <a:pt x="41249" y="56529"/>
                      <a:pt x="41266" y="55647"/>
                      <a:pt x="41222" y="54774"/>
                    </a:cubicBezTo>
                    <a:cubicBezTo>
                      <a:pt x="41179" y="53892"/>
                      <a:pt x="41083" y="53019"/>
                      <a:pt x="40908" y="52164"/>
                    </a:cubicBezTo>
                    <a:cubicBezTo>
                      <a:pt x="39965" y="55516"/>
                      <a:pt x="38516" y="58424"/>
                      <a:pt x="36944" y="61375"/>
                    </a:cubicBezTo>
                    <a:cubicBezTo>
                      <a:pt x="36158" y="62851"/>
                      <a:pt x="35355" y="64344"/>
                      <a:pt x="34578" y="65846"/>
                    </a:cubicBezTo>
                    <a:cubicBezTo>
                      <a:pt x="33792" y="67348"/>
                      <a:pt x="33041" y="68858"/>
                      <a:pt x="32281" y="70360"/>
                    </a:cubicBezTo>
                    <a:cubicBezTo>
                      <a:pt x="30779" y="73355"/>
                      <a:pt x="29330" y="76359"/>
                      <a:pt x="27846" y="79328"/>
                    </a:cubicBezTo>
                    <a:cubicBezTo>
                      <a:pt x="26361" y="82296"/>
                      <a:pt x="24877" y="85230"/>
                      <a:pt x="23331" y="88112"/>
                    </a:cubicBezTo>
                    <a:cubicBezTo>
                      <a:pt x="21786" y="91002"/>
                      <a:pt x="20179" y="93840"/>
                      <a:pt x="18485" y="96607"/>
                    </a:cubicBezTo>
                    <a:cubicBezTo>
                      <a:pt x="18040" y="97341"/>
                      <a:pt x="17595" y="98057"/>
                      <a:pt x="17132" y="98782"/>
                    </a:cubicBezTo>
                    <a:cubicBezTo>
                      <a:pt x="19088" y="95237"/>
                      <a:pt x="20799" y="91569"/>
                      <a:pt x="22284" y="87815"/>
                    </a:cubicBezTo>
                    <a:cubicBezTo>
                      <a:pt x="23881" y="83807"/>
                      <a:pt x="25226" y="79712"/>
                      <a:pt x="26344" y="75564"/>
                    </a:cubicBezTo>
                    <a:cubicBezTo>
                      <a:pt x="27470" y="71417"/>
                      <a:pt x="28352" y="67217"/>
                      <a:pt x="29042" y="62991"/>
                    </a:cubicBezTo>
                    <a:cubicBezTo>
                      <a:pt x="29714" y="58765"/>
                      <a:pt x="30212" y="54521"/>
                      <a:pt x="30483" y="50260"/>
                    </a:cubicBezTo>
                    <a:cubicBezTo>
                      <a:pt x="30561" y="49204"/>
                      <a:pt x="30605" y="48138"/>
                      <a:pt x="30657" y="47073"/>
                    </a:cubicBezTo>
                    <a:cubicBezTo>
                      <a:pt x="30692" y="46008"/>
                      <a:pt x="30736" y="44951"/>
                      <a:pt x="30753" y="43886"/>
                    </a:cubicBezTo>
                    <a:cubicBezTo>
                      <a:pt x="30788" y="41764"/>
                      <a:pt x="30788" y="39634"/>
                      <a:pt x="30718" y="37512"/>
                    </a:cubicBezTo>
                    <a:lnTo>
                      <a:pt x="30666" y="35923"/>
                    </a:lnTo>
                    <a:cubicBezTo>
                      <a:pt x="30648" y="35390"/>
                      <a:pt x="30622" y="34866"/>
                      <a:pt x="30587" y="34325"/>
                    </a:cubicBezTo>
                    <a:cubicBezTo>
                      <a:pt x="30535" y="33268"/>
                      <a:pt x="30456" y="32212"/>
                      <a:pt x="30386" y="31138"/>
                    </a:cubicBezTo>
                    <a:cubicBezTo>
                      <a:pt x="30308" y="30081"/>
                      <a:pt x="30186" y="29025"/>
                      <a:pt x="30081" y="27968"/>
                    </a:cubicBezTo>
                    <a:cubicBezTo>
                      <a:pt x="29959" y="26903"/>
                      <a:pt x="29828" y="25846"/>
                      <a:pt x="29662" y="24790"/>
                    </a:cubicBezTo>
                    <a:cubicBezTo>
                      <a:pt x="29400" y="25829"/>
                      <a:pt x="29182" y="26877"/>
                      <a:pt x="28955" y="27907"/>
                    </a:cubicBezTo>
                    <a:lnTo>
                      <a:pt x="28623" y="29470"/>
                    </a:lnTo>
                    <a:lnTo>
                      <a:pt x="28308" y="31024"/>
                    </a:lnTo>
                    <a:lnTo>
                      <a:pt x="27688" y="34124"/>
                    </a:lnTo>
                    <a:lnTo>
                      <a:pt x="27086" y="37224"/>
                    </a:lnTo>
                    <a:cubicBezTo>
                      <a:pt x="26291" y="41345"/>
                      <a:pt x="25514" y="45440"/>
                      <a:pt x="24694" y="49527"/>
                    </a:cubicBezTo>
                    <a:cubicBezTo>
                      <a:pt x="23061" y="57673"/>
                      <a:pt x="21323" y="65732"/>
                      <a:pt x="19193" y="73652"/>
                    </a:cubicBezTo>
                    <a:cubicBezTo>
                      <a:pt x="18127" y="77616"/>
                      <a:pt x="16966" y="81545"/>
                      <a:pt x="15691" y="85431"/>
                    </a:cubicBezTo>
                    <a:lnTo>
                      <a:pt x="15525" y="85920"/>
                    </a:lnTo>
                    <a:cubicBezTo>
                      <a:pt x="16530" y="82148"/>
                      <a:pt x="17394" y="78323"/>
                      <a:pt x="18101" y="74473"/>
                    </a:cubicBezTo>
                    <a:cubicBezTo>
                      <a:pt x="19018" y="69522"/>
                      <a:pt x="19708" y="64527"/>
                      <a:pt x="20153" y="59507"/>
                    </a:cubicBezTo>
                    <a:cubicBezTo>
                      <a:pt x="20607" y="54486"/>
                      <a:pt x="20825" y="49457"/>
                      <a:pt x="20791" y="44419"/>
                    </a:cubicBezTo>
                    <a:cubicBezTo>
                      <a:pt x="20756" y="39380"/>
                      <a:pt x="20494" y="34351"/>
                      <a:pt x="19970" y="29339"/>
                    </a:cubicBezTo>
                    <a:cubicBezTo>
                      <a:pt x="19830" y="28090"/>
                      <a:pt x="19673" y="26842"/>
                      <a:pt x="19533" y="25602"/>
                    </a:cubicBezTo>
                    <a:cubicBezTo>
                      <a:pt x="19359" y="24353"/>
                      <a:pt x="19184" y="23113"/>
                      <a:pt x="19001" y="21865"/>
                    </a:cubicBezTo>
                    <a:cubicBezTo>
                      <a:pt x="18904" y="21245"/>
                      <a:pt x="18791" y="20625"/>
                      <a:pt x="18686" y="20014"/>
                    </a:cubicBezTo>
                    <a:lnTo>
                      <a:pt x="18354" y="18154"/>
                    </a:lnTo>
                    <a:cubicBezTo>
                      <a:pt x="18119" y="16923"/>
                      <a:pt x="17865" y="15692"/>
                      <a:pt x="17612" y="14469"/>
                    </a:cubicBezTo>
                    <a:cubicBezTo>
                      <a:pt x="17342" y="13247"/>
                      <a:pt x="17053" y="12024"/>
                      <a:pt x="16774" y="10802"/>
                    </a:cubicBezTo>
                    <a:cubicBezTo>
                      <a:pt x="16468" y="9588"/>
                      <a:pt x="16137" y="8374"/>
                      <a:pt x="15814" y="7161"/>
                    </a:cubicBezTo>
                    <a:cubicBezTo>
                      <a:pt x="15464" y="5965"/>
                      <a:pt x="15106" y="4760"/>
                      <a:pt x="14740" y="3563"/>
                    </a:cubicBezTo>
                    <a:cubicBezTo>
                      <a:pt x="14347" y="2376"/>
                      <a:pt x="13954" y="1180"/>
                      <a:pt x="13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4735125" y="2552788"/>
                <a:ext cx="607525" cy="2408425"/>
              </a:xfrm>
              <a:custGeom>
                <a:avLst/>
                <a:gdLst/>
                <a:ahLst/>
                <a:cxnLst/>
                <a:rect l="l" t="t" r="r" b="b"/>
                <a:pathLst>
                  <a:path w="24301" h="96337" extrusionOk="0">
                    <a:moveTo>
                      <a:pt x="21087" y="1"/>
                    </a:moveTo>
                    <a:cubicBezTo>
                      <a:pt x="20913" y="1066"/>
                      <a:pt x="20799" y="2114"/>
                      <a:pt x="20668" y="3170"/>
                    </a:cubicBezTo>
                    <a:lnTo>
                      <a:pt x="20476" y="4751"/>
                    </a:lnTo>
                    <a:lnTo>
                      <a:pt x="20302" y="6322"/>
                    </a:lnTo>
                    <a:lnTo>
                      <a:pt x="19970" y="9466"/>
                    </a:lnTo>
                    <a:lnTo>
                      <a:pt x="19638" y="12600"/>
                    </a:lnTo>
                    <a:cubicBezTo>
                      <a:pt x="19219" y="16783"/>
                      <a:pt x="18809" y="20930"/>
                      <a:pt x="18363" y="25060"/>
                    </a:cubicBezTo>
                    <a:cubicBezTo>
                      <a:pt x="17473" y="33329"/>
                      <a:pt x="16469" y="41511"/>
                      <a:pt x="15045" y="49587"/>
                    </a:cubicBezTo>
                    <a:cubicBezTo>
                      <a:pt x="14347" y="53630"/>
                      <a:pt x="13543" y="57647"/>
                      <a:pt x="12627" y="61637"/>
                    </a:cubicBezTo>
                    <a:cubicBezTo>
                      <a:pt x="11719" y="65636"/>
                      <a:pt x="10662" y="69583"/>
                      <a:pt x="9492" y="73530"/>
                    </a:cubicBezTo>
                    <a:cubicBezTo>
                      <a:pt x="8313" y="77459"/>
                      <a:pt x="7012" y="81371"/>
                      <a:pt x="5572" y="85274"/>
                    </a:cubicBezTo>
                    <a:cubicBezTo>
                      <a:pt x="4131" y="89159"/>
                      <a:pt x="2603" y="92931"/>
                      <a:pt x="1" y="96337"/>
                    </a:cubicBezTo>
                    <a:cubicBezTo>
                      <a:pt x="935" y="95795"/>
                      <a:pt x="1791" y="95149"/>
                      <a:pt x="2594" y="94468"/>
                    </a:cubicBezTo>
                    <a:cubicBezTo>
                      <a:pt x="3406" y="93761"/>
                      <a:pt x="4183" y="92984"/>
                      <a:pt x="4908" y="92163"/>
                    </a:cubicBezTo>
                    <a:cubicBezTo>
                      <a:pt x="6357" y="90530"/>
                      <a:pt x="7623" y="88740"/>
                      <a:pt x="8793" y="86941"/>
                    </a:cubicBezTo>
                    <a:cubicBezTo>
                      <a:pt x="11125" y="83326"/>
                      <a:pt x="13168" y="79519"/>
                      <a:pt x="14923" y="75590"/>
                    </a:cubicBezTo>
                    <a:cubicBezTo>
                      <a:pt x="16696" y="71644"/>
                      <a:pt x="18180" y="67601"/>
                      <a:pt x="19402" y="63462"/>
                    </a:cubicBezTo>
                    <a:cubicBezTo>
                      <a:pt x="20625" y="59332"/>
                      <a:pt x="21594" y="55132"/>
                      <a:pt x="22336" y="50897"/>
                    </a:cubicBezTo>
                    <a:cubicBezTo>
                      <a:pt x="23087" y="46662"/>
                      <a:pt x="23593" y="42393"/>
                      <a:pt x="23899" y="38132"/>
                    </a:cubicBezTo>
                    <a:cubicBezTo>
                      <a:pt x="24205" y="33862"/>
                      <a:pt x="24301" y="29583"/>
                      <a:pt x="24196" y="25322"/>
                    </a:cubicBezTo>
                    <a:cubicBezTo>
                      <a:pt x="24170" y="24257"/>
                      <a:pt x="24126" y="23183"/>
                      <a:pt x="24082" y="22127"/>
                    </a:cubicBezTo>
                    <a:cubicBezTo>
                      <a:pt x="24013" y="21070"/>
                      <a:pt x="23960" y="19996"/>
                      <a:pt x="23890" y="18939"/>
                    </a:cubicBezTo>
                    <a:cubicBezTo>
                      <a:pt x="23733" y="16809"/>
                      <a:pt x="23541" y="14696"/>
                      <a:pt x="23288" y="12592"/>
                    </a:cubicBezTo>
                    <a:lnTo>
                      <a:pt x="23087" y="11002"/>
                    </a:lnTo>
                    <a:cubicBezTo>
                      <a:pt x="23026" y="10470"/>
                      <a:pt x="22947" y="9946"/>
                      <a:pt x="22869" y="9422"/>
                    </a:cubicBezTo>
                    <a:cubicBezTo>
                      <a:pt x="22729" y="8365"/>
                      <a:pt x="22554" y="7318"/>
                      <a:pt x="22380" y="6270"/>
                    </a:cubicBezTo>
                    <a:cubicBezTo>
                      <a:pt x="22205" y="5213"/>
                      <a:pt x="21987" y="4174"/>
                      <a:pt x="21786" y="3127"/>
                    </a:cubicBezTo>
                    <a:cubicBezTo>
                      <a:pt x="21568" y="2087"/>
                      <a:pt x="21349" y="1040"/>
                      <a:pt x="210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4735125" y="2552563"/>
                <a:ext cx="548800" cy="2408650"/>
              </a:xfrm>
              <a:custGeom>
                <a:avLst/>
                <a:gdLst/>
                <a:ahLst/>
                <a:cxnLst/>
                <a:rect l="l" t="t" r="r" b="b"/>
                <a:pathLst>
                  <a:path w="21952" h="96346" extrusionOk="0">
                    <a:moveTo>
                      <a:pt x="21079" y="1"/>
                    </a:moveTo>
                    <a:lnTo>
                      <a:pt x="21079" y="1"/>
                    </a:lnTo>
                    <a:cubicBezTo>
                      <a:pt x="21271" y="8392"/>
                      <a:pt x="21271" y="16801"/>
                      <a:pt x="20852" y="25174"/>
                    </a:cubicBezTo>
                    <a:lnTo>
                      <a:pt x="20764" y="26746"/>
                    </a:lnTo>
                    <a:lnTo>
                      <a:pt x="20668" y="28318"/>
                    </a:lnTo>
                    <a:cubicBezTo>
                      <a:pt x="20590" y="29365"/>
                      <a:pt x="20537" y="30404"/>
                      <a:pt x="20450" y="31443"/>
                    </a:cubicBezTo>
                    <a:lnTo>
                      <a:pt x="20328" y="33024"/>
                    </a:lnTo>
                    <a:lnTo>
                      <a:pt x="20188" y="34578"/>
                    </a:lnTo>
                    <a:cubicBezTo>
                      <a:pt x="20144" y="35093"/>
                      <a:pt x="20101" y="35617"/>
                      <a:pt x="20048" y="36141"/>
                    </a:cubicBezTo>
                    <a:lnTo>
                      <a:pt x="19883" y="37704"/>
                    </a:lnTo>
                    <a:cubicBezTo>
                      <a:pt x="19786" y="38752"/>
                      <a:pt x="19656" y="39782"/>
                      <a:pt x="19533" y="40821"/>
                    </a:cubicBezTo>
                    <a:cubicBezTo>
                      <a:pt x="19481" y="41345"/>
                      <a:pt x="19402" y="41860"/>
                      <a:pt x="19332" y="42384"/>
                    </a:cubicBezTo>
                    <a:lnTo>
                      <a:pt x="19132" y="43947"/>
                    </a:lnTo>
                    <a:cubicBezTo>
                      <a:pt x="18974" y="44977"/>
                      <a:pt x="18835" y="46016"/>
                      <a:pt x="18669" y="47056"/>
                    </a:cubicBezTo>
                    <a:lnTo>
                      <a:pt x="18416" y="48601"/>
                    </a:lnTo>
                    <a:cubicBezTo>
                      <a:pt x="18328" y="49125"/>
                      <a:pt x="18258" y="49640"/>
                      <a:pt x="18154" y="50155"/>
                    </a:cubicBezTo>
                    <a:cubicBezTo>
                      <a:pt x="17446" y="54285"/>
                      <a:pt x="16565" y="58372"/>
                      <a:pt x="15517" y="62423"/>
                    </a:cubicBezTo>
                    <a:cubicBezTo>
                      <a:pt x="14486" y="66475"/>
                      <a:pt x="13229" y="70465"/>
                      <a:pt x="11815" y="74403"/>
                    </a:cubicBezTo>
                    <a:lnTo>
                      <a:pt x="11282" y="75879"/>
                    </a:lnTo>
                    <a:lnTo>
                      <a:pt x="10714" y="77346"/>
                    </a:lnTo>
                    <a:cubicBezTo>
                      <a:pt x="10339" y="78323"/>
                      <a:pt x="9929" y="79284"/>
                      <a:pt x="9536" y="80262"/>
                    </a:cubicBezTo>
                    <a:lnTo>
                      <a:pt x="9239" y="80978"/>
                    </a:lnTo>
                    <a:lnTo>
                      <a:pt x="8924" y="81694"/>
                    </a:lnTo>
                    <a:lnTo>
                      <a:pt x="8287" y="83135"/>
                    </a:lnTo>
                    <a:cubicBezTo>
                      <a:pt x="8182" y="83379"/>
                      <a:pt x="8069" y="83606"/>
                      <a:pt x="7964" y="83851"/>
                    </a:cubicBezTo>
                    <a:lnTo>
                      <a:pt x="7623" y="84558"/>
                    </a:lnTo>
                    <a:lnTo>
                      <a:pt x="6960" y="85972"/>
                    </a:lnTo>
                    <a:cubicBezTo>
                      <a:pt x="6052" y="87850"/>
                      <a:pt x="5083" y="89709"/>
                      <a:pt x="3956" y="91473"/>
                    </a:cubicBezTo>
                    <a:cubicBezTo>
                      <a:pt x="3397" y="92364"/>
                      <a:pt x="2786" y="93211"/>
                      <a:pt x="2131" y="94032"/>
                    </a:cubicBezTo>
                    <a:cubicBezTo>
                      <a:pt x="1476" y="94852"/>
                      <a:pt x="769" y="95630"/>
                      <a:pt x="1" y="96346"/>
                    </a:cubicBezTo>
                    <a:cubicBezTo>
                      <a:pt x="813" y="95673"/>
                      <a:pt x="1555" y="94931"/>
                      <a:pt x="2236" y="94110"/>
                    </a:cubicBezTo>
                    <a:cubicBezTo>
                      <a:pt x="2917" y="93324"/>
                      <a:pt x="3572" y="92486"/>
                      <a:pt x="4174" y="91622"/>
                    </a:cubicBezTo>
                    <a:cubicBezTo>
                      <a:pt x="5388" y="89884"/>
                      <a:pt x="6427" y="88050"/>
                      <a:pt x="7405" y="86182"/>
                    </a:cubicBezTo>
                    <a:lnTo>
                      <a:pt x="8112" y="84776"/>
                    </a:lnTo>
                    <a:lnTo>
                      <a:pt x="8479" y="84069"/>
                    </a:lnTo>
                    <a:cubicBezTo>
                      <a:pt x="8593" y="83824"/>
                      <a:pt x="8715" y="83597"/>
                      <a:pt x="8828" y="83362"/>
                    </a:cubicBezTo>
                    <a:lnTo>
                      <a:pt x="9501" y="81930"/>
                    </a:lnTo>
                    <a:lnTo>
                      <a:pt x="9841" y="81222"/>
                    </a:lnTo>
                    <a:lnTo>
                      <a:pt x="10164" y="80498"/>
                    </a:lnTo>
                    <a:lnTo>
                      <a:pt x="10810" y="79057"/>
                    </a:lnTo>
                    <a:lnTo>
                      <a:pt x="10976" y="78699"/>
                    </a:lnTo>
                    <a:lnTo>
                      <a:pt x="11125" y="78341"/>
                    </a:lnTo>
                    <a:lnTo>
                      <a:pt x="11430" y="77607"/>
                    </a:lnTo>
                    <a:lnTo>
                      <a:pt x="12033" y="76141"/>
                    </a:lnTo>
                    <a:lnTo>
                      <a:pt x="12600" y="74674"/>
                    </a:lnTo>
                    <a:cubicBezTo>
                      <a:pt x="13369" y="72709"/>
                      <a:pt x="14050" y="70718"/>
                      <a:pt x="14705" y="68710"/>
                    </a:cubicBezTo>
                    <a:cubicBezTo>
                      <a:pt x="14792" y="68457"/>
                      <a:pt x="14871" y="68212"/>
                      <a:pt x="14949" y="67959"/>
                    </a:cubicBezTo>
                    <a:lnTo>
                      <a:pt x="15176" y="67208"/>
                    </a:lnTo>
                    <a:lnTo>
                      <a:pt x="15648" y="65698"/>
                    </a:lnTo>
                    <a:lnTo>
                      <a:pt x="16084" y="64178"/>
                    </a:lnTo>
                    <a:cubicBezTo>
                      <a:pt x="16224" y="63672"/>
                      <a:pt x="16381" y="63165"/>
                      <a:pt x="16512" y="62650"/>
                    </a:cubicBezTo>
                    <a:cubicBezTo>
                      <a:pt x="17612" y="58581"/>
                      <a:pt x="18494" y="54460"/>
                      <a:pt x="19236" y="50312"/>
                    </a:cubicBezTo>
                    <a:cubicBezTo>
                      <a:pt x="19961" y="46165"/>
                      <a:pt x="20511" y="41982"/>
                      <a:pt x="20922" y="37791"/>
                    </a:cubicBezTo>
                    <a:lnTo>
                      <a:pt x="21061" y="36220"/>
                    </a:lnTo>
                    <a:cubicBezTo>
                      <a:pt x="21114" y="35696"/>
                      <a:pt x="21149" y="35172"/>
                      <a:pt x="21192" y="34648"/>
                    </a:cubicBezTo>
                    <a:lnTo>
                      <a:pt x="21315" y="33076"/>
                    </a:lnTo>
                    <a:lnTo>
                      <a:pt x="21411" y="31505"/>
                    </a:lnTo>
                    <a:cubicBezTo>
                      <a:pt x="21489" y="30457"/>
                      <a:pt x="21533" y="29400"/>
                      <a:pt x="21585" y="28352"/>
                    </a:cubicBezTo>
                    <a:cubicBezTo>
                      <a:pt x="21620" y="27820"/>
                      <a:pt x="21629" y="27296"/>
                      <a:pt x="21646" y="26772"/>
                    </a:cubicBezTo>
                    <a:lnTo>
                      <a:pt x="21707" y="25200"/>
                    </a:lnTo>
                    <a:cubicBezTo>
                      <a:pt x="21952" y="16801"/>
                      <a:pt x="21716" y="8383"/>
                      <a:pt x="2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4805425" y="1971913"/>
                <a:ext cx="299075" cy="2933425"/>
              </a:xfrm>
              <a:custGeom>
                <a:avLst/>
                <a:gdLst/>
                <a:ahLst/>
                <a:cxnLst/>
                <a:rect l="l" t="t" r="r" b="b"/>
                <a:pathLst>
                  <a:path w="11963" h="117337" extrusionOk="0">
                    <a:moveTo>
                      <a:pt x="0" y="1"/>
                    </a:moveTo>
                    <a:cubicBezTo>
                      <a:pt x="114" y="1249"/>
                      <a:pt x="280" y="2489"/>
                      <a:pt x="446" y="3729"/>
                    </a:cubicBezTo>
                    <a:cubicBezTo>
                      <a:pt x="594" y="4960"/>
                      <a:pt x="743" y="6200"/>
                      <a:pt x="917" y="7423"/>
                    </a:cubicBezTo>
                    <a:cubicBezTo>
                      <a:pt x="1057" y="8663"/>
                      <a:pt x="1205" y="9894"/>
                      <a:pt x="1371" y="11116"/>
                    </a:cubicBezTo>
                    <a:cubicBezTo>
                      <a:pt x="1511" y="12347"/>
                      <a:pt x="1659" y="13570"/>
                      <a:pt x="1808" y="14792"/>
                    </a:cubicBezTo>
                    <a:cubicBezTo>
                      <a:pt x="1939" y="16015"/>
                      <a:pt x="2078" y="17237"/>
                      <a:pt x="2227" y="18459"/>
                    </a:cubicBezTo>
                    <a:lnTo>
                      <a:pt x="2410" y="20293"/>
                    </a:lnTo>
                    <a:lnTo>
                      <a:pt x="2602" y="22127"/>
                    </a:lnTo>
                    <a:cubicBezTo>
                      <a:pt x="2716" y="23358"/>
                      <a:pt x="2838" y="24572"/>
                      <a:pt x="2952" y="25794"/>
                    </a:cubicBezTo>
                    <a:cubicBezTo>
                      <a:pt x="3056" y="27016"/>
                      <a:pt x="3161" y="28230"/>
                      <a:pt x="3275" y="29453"/>
                    </a:cubicBezTo>
                    <a:cubicBezTo>
                      <a:pt x="3676" y="34333"/>
                      <a:pt x="3991" y="39197"/>
                      <a:pt x="4200" y="44069"/>
                    </a:cubicBezTo>
                    <a:cubicBezTo>
                      <a:pt x="4410" y="48933"/>
                      <a:pt x="4515" y="53805"/>
                      <a:pt x="4532" y="58669"/>
                    </a:cubicBezTo>
                    <a:cubicBezTo>
                      <a:pt x="4541" y="63541"/>
                      <a:pt x="4436" y="68404"/>
                      <a:pt x="4235" y="73276"/>
                    </a:cubicBezTo>
                    <a:cubicBezTo>
                      <a:pt x="4026" y="78140"/>
                      <a:pt x="3720" y="83012"/>
                      <a:pt x="3327" y="87884"/>
                    </a:cubicBezTo>
                    <a:cubicBezTo>
                      <a:pt x="2934" y="92765"/>
                      <a:pt x="2454" y="97646"/>
                      <a:pt x="1886" y="102545"/>
                    </a:cubicBezTo>
                    <a:cubicBezTo>
                      <a:pt x="1729" y="103767"/>
                      <a:pt x="1581" y="104990"/>
                      <a:pt x="1450" y="106221"/>
                    </a:cubicBezTo>
                    <a:cubicBezTo>
                      <a:pt x="1293" y="107443"/>
                      <a:pt x="1144" y="108683"/>
                      <a:pt x="1004" y="109914"/>
                    </a:cubicBezTo>
                    <a:cubicBezTo>
                      <a:pt x="830" y="111137"/>
                      <a:pt x="681" y="112377"/>
                      <a:pt x="533" y="113617"/>
                    </a:cubicBezTo>
                    <a:cubicBezTo>
                      <a:pt x="376" y="114848"/>
                      <a:pt x="219" y="116079"/>
                      <a:pt x="88" y="117336"/>
                    </a:cubicBezTo>
                    <a:cubicBezTo>
                      <a:pt x="620" y="116201"/>
                      <a:pt x="1109" y="115040"/>
                      <a:pt x="1616" y="113940"/>
                    </a:cubicBezTo>
                    <a:cubicBezTo>
                      <a:pt x="2078" y="112787"/>
                      <a:pt x="2550" y="111617"/>
                      <a:pt x="2995" y="110447"/>
                    </a:cubicBezTo>
                    <a:cubicBezTo>
                      <a:pt x="3432" y="109277"/>
                      <a:pt x="3860" y="108089"/>
                      <a:pt x="4279" y="106911"/>
                    </a:cubicBezTo>
                    <a:cubicBezTo>
                      <a:pt x="4680" y="105723"/>
                      <a:pt x="5065" y="104536"/>
                      <a:pt x="5440" y="103331"/>
                    </a:cubicBezTo>
                    <a:cubicBezTo>
                      <a:pt x="6916" y="98528"/>
                      <a:pt x="8138" y="93647"/>
                      <a:pt x="9099" y="88714"/>
                    </a:cubicBezTo>
                    <a:cubicBezTo>
                      <a:pt x="10068" y="83772"/>
                      <a:pt x="10784" y="78786"/>
                      <a:pt x="11247" y="73774"/>
                    </a:cubicBezTo>
                    <a:cubicBezTo>
                      <a:pt x="11736" y="68754"/>
                      <a:pt x="11963" y="63724"/>
                      <a:pt x="11963" y="58677"/>
                    </a:cubicBezTo>
                    <a:cubicBezTo>
                      <a:pt x="11963" y="53648"/>
                      <a:pt x="11718" y="48601"/>
                      <a:pt x="11238" y="43598"/>
                    </a:cubicBezTo>
                    <a:cubicBezTo>
                      <a:pt x="10758" y="38586"/>
                      <a:pt x="10042" y="33600"/>
                      <a:pt x="9064" y="28667"/>
                    </a:cubicBezTo>
                    <a:cubicBezTo>
                      <a:pt x="8819" y="27427"/>
                      <a:pt x="8557" y="26204"/>
                      <a:pt x="8295" y="24973"/>
                    </a:cubicBezTo>
                    <a:cubicBezTo>
                      <a:pt x="7998" y="23751"/>
                      <a:pt x="7719" y="22528"/>
                      <a:pt x="7422" y="21306"/>
                    </a:cubicBezTo>
                    <a:cubicBezTo>
                      <a:pt x="7265" y="20695"/>
                      <a:pt x="7108" y="20101"/>
                      <a:pt x="6942" y="19490"/>
                    </a:cubicBezTo>
                    <a:lnTo>
                      <a:pt x="6444" y="17665"/>
                    </a:lnTo>
                    <a:cubicBezTo>
                      <a:pt x="6095" y="16451"/>
                      <a:pt x="5737" y="15255"/>
                      <a:pt x="5379" y="14050"/>
                    </a:cubicBezTo>
                    <a:cubicBezTo>
                      <a:pt x="4995" y="12854"/>
                      <a:pt x="4602" y="11657"/>
                      <a:pt x="4209" y="10470"/>
                    </a:cubicBezTo>
                    <a:cubicBezTo>
                      <a:pt x="3799" y="9291"/>
                      <a:pt x="3371" y="8104"/>
                      <a:pt x="2934" y="6934"/>
                    </a:cubicBezTo>
                    <a:cubicBezTo>
                      <a:pt x="2471" y="5764"/>
                      <a:pt x="2009" y="4602"/>
                      <a:pt x="1537" y="3441"/>
                    </a:cubicBezTo>
                    <a:cubicBezTo>
                      <a:pt x="1031" y="2288"/>
                      <a:pt x="533" y="113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4805425" y="1971488"/>
                <a:ext cx="219400" cy="29338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1173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24" y="9579"/>
                      <a:pt x="4453" y="19306"/>
                      <a:pt x="5746" y="29103"/>
                    </a:cubicBezTo>
                    <a:lnTo>
                      <a:pt x="6200" y="32788"/>
                    </a:lnTo>
                    <a:lnTo>
                      <a:pt x="6593" y="36472"/>
                    </a:lnTo>
                    <a:lnTo>
                      <a:pt x="6924" y="40166"/>
                    </a:lnTo>
                    <a:lnTo>
                      <a:pt x="7204" y="43859"/>
                    </a:lnTo>
                    <a:cubicBezTo>
                      <a:pt x="7527" y="48793"/>
                      <a:pt x="7693" y="53735"/>
                      <a:pt x="7693" y="58677"/>
                    </a:cubicBezTo>
                    <a:cubicBezTo>
                      <a:pt x="7702" y="63619"/>
                      <a:pt x="7544" y="68552"/>
                      <a:pt x="7221" y="73486"/>
                    </a:cubicBezTo>
                    <a:lnTo>
                      <a:pt x="6959" y="77188"/>
                    </a:lnTo>
                    <a:lnTo>
                      <a:pt x="6636" y="80873"/>
                    </a:lnTo>
                    <a:lnTo>
                      <a:pt x="6243" y="84566"/>
                    </a:lnTo>
                    <a:lnTo>
                      <a:pt x="5789" y="88242"/>
                    </a:lnTo>
                    <a:cubicBezTo>
                      <a:pt x="4515" y="98048"/>
                      <a:pt x="2594" y="107766"/>
                      <a:pt x="88" y="117353"/>
                    </a:cubicBezTo>
                    <a:cubicBezTo>
                      <a:pt x="3030" y="107888"/>
                      <a:pt x="5196" y="98179"/>
                      <a:pt x="6610" y="88364"/>
                    </a:cubicBezTo>
                    <a:lnTo>
                      <a:pt x="7125" y="84671"/>
                    </a:lnTo>
                    <a:lnTo>
                      <a:pt x="7562" y="80977"/>
                    </a:lnTo>
                    <a:lnTo>
                      <a:pt x="7937" y="77275"/>
                    </a:lnTo>
                    <a:lnTo>
                      <a:pt x="8243" y="73564"/>
                    </a:lnTo>
                    <a:cubicBezTo>
                      <a:pt x="8601" y="68605"/>
                      <a:pt x="8767" y="63645"/>
                      <a:pt x="8776" y="58677"/>
                    </a:cubicBezTo>
                    <a:cubicBezTo>
                      <a:pt x="8767" y="53708"/>
                      <a:pt x="8575" y="48740"/>
                      <a:pt x="8217" y="43789"/>
                    </a:cubicBezTo>
                    <a:lnTo>
                      <a:pt x="7911" y="40078"/>
                    </a:lnTo>
                    <a:lnTo>
                      <a:pt x="7544" y="36376"/>
                    </a:lnTo>
                    <a:lnTo>
                      <a:pt x="7108" y="32674"/>
                    </a:lnTo>
                    <a:lnTo>
                      <a:pt x="6593" y="28989"/>
                    </a:lnTo>
                    <a:cubicBezTo>
                      <a:pt x="5143" y="19166"/>
                      <a:pt x="2960" y="946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4736225" y="3209188"/>
                <a:ext cx="887575" cy="1774500"/>
              </a:xfrm>
              <a:custGeom>
                <a:avLst/>
                <a:gdLst/>
                <a:ahLst/>
                <a:cxnLst/>
                <a:rect l="l" t="t" r="r" b="b"/>
                <a:pathLst>
                  <a:path w="35503" h="70980" extrusionOk="0">
                    <a:moveTo>
                      <a:pt x="34735" y="1"/>
                    </a:moveTo>
                    <a:cubicBezTo>
                      <a:pt x="34106" y="3415"/>
                      <a:pt x="32910" y="6453"/>
                      <a:pt x="31617" y="9527"/>
                    </a:cubicBezTo>
                    <a:cubicBezTo>
                      <a:pt x="30971" y="11064"/>
                      <a:pt x="30290" y="12626"/>
                      <a:pt x="29662" y="14198"/>
                    </a:cubicBezTo>
                    <a:cubicBezTo>
                      <a:pt x="29015" y="15761"/>
                      <a:pt x="28395" y="17333"/>
                      <a:pt x="27784" y="18896"/>
                    </a:cubicBezTo>
                    <a:cubicBezTo>
                      <a:pt x="26553" y="22013"/>
                      <a:pt x="25374" y="25139"/>
                      <a:pt x="24161" y="28221"/>
                    </a:cubicBezTo>
                    <a:cubicBezTo>
                      <a:pt x="22947" y="31312"/>
                      <a:pt x="21725" y="34368"/>
                      <a:pt x="20450" y="37381"/>
                    </a:cubicBezTo>
                    <a:cubicBezTo>
                      <a:pt x="19175" y="40393"/>
                      <a:pt x="17830" y="43362"/>
                      <a:pt x="16390" y="46278"/>
                    </a:cubicBezTo>
                    <a:cubicBezTo>
                      <a:pt x="14949" y="49203"/>
                      <a:pt x="13395" y="52050"/>
                      <a:pt x="11736" y="54853"/>
                    </a:cubicBezTo>
                    <a:cubicBezTo>
                      <a:pt x="10068" y="57647"/>
                      <a:pt x="8304" y="60415"/>
                      <a:pt x="6340" y="63078"/>
                    </a:cubicBezTo>
                    <a:cubicBezTo>
                      <a:pt x="5842" y="63741"/>
                      <a:pt x="5353" y="64414"/>
                      <a:pt x="4838" y="65069"/>
                    </a:cubicBezTo>
                    <a:lnTo>
                      <a:pt x="4078" y="66064"/>
                    </a:lnTo>
                    <a:lnTo>
                      <a:pt x="3292" y="67051"/>
                    </a:lnTo>
                    <a:cubicBezTo>
                      <a:pt x="2777" y="67714"/>
                      <a:pt x="2218" y="68360"/>
                      <a:pt x="1677" y="69015"/>
                    </a:cubicBezTo>
                    <a:cubicBezTo>
                      <a:pt x="1415" y="69347"/>
                      <a:pt x="1118" y="69653"/>
                      <a:pt x="847" y="69984"/>
                    </a:cubicBezTo>
                    <a:cubicBezTo>
                      <a:pt x="559" y="70308"/>
                      <a:pt x="280" y="70639"/>
                      <a:pt x="0" y="70980"/>
                    </a:cubicBezTo>
                    <a:cubicBezTo>
                      <a:pt x="411" y="70814"/>
                      <a:pt x="804" y="70631"/>
                      <a:pt x="1197" y="70421"/>
                    </a:cubicBezTo>
                    <a:cubicBezTo>
                      <a:pt x="1598" y="70238"/>
                      <a:pt x="1991" y="70063"/>
                      <a:pt x="2375" y="69853"/>
                    </a:cubicBezTo>
                    <a:cubicBezTo>
                      <a:pt x="3135" y="69434"/>
                      <a:pt x="3921" y="69041"/>
                      <a:pt x="4654" y="68579"/>
                    </a:cubicBezTo>
                    <a:cubicBezTo>
                      <a:pt x="5030" y="68343"/>
                      <a:pt x="5397" y="68125"/>
                      <a:pt x="5772" y="67889"/>
                    </a:cubicBezTo>
                    <a:cubicBezTo>
                      <a:pt x="6130" y="67644"/>
                      <a:pt x="6488" y="67400"/>
                      <a:pt x="6846" y="67147"/>
                    </a:cubicBezTo>
                    <a:cubicBezTo>
                      <a:pt x="7571" y="66666"/>
                      <a:pt x="8261" y="66116"/>
                      <a:pt x="8959" y="65584"/>
                    </a:cubicBezTo>
                    <a:cubicBezTo>
                      <a:pt x="9308" y="65322"/>
                      <a:pt x="9631" y="65042"/>
                      <a:pt x="9972" y="64754"/>
                    </a:cubicBezTo>
                    <a:cubicBezTo>
                      <a:pt x="10312" y="64484"/>
                      <a:pt x="10635" y="64187"/>
                      <a:pt x="10976" y="63907"/>
                    </a:cubicBezTo>
                    <a:cubicBezTo>
                      <a:pt x="11299" y="63610"/>
                      <a:pt x="11622" y="63305"/>
                      <a:pt x="11945" y="63008"/>
                    </a:cubicBezTo>
                    <a:cubicBezTo>
                      <a:pt x="12277" y="62711"/>
                      <a:pt x="12600" y="62423"/>
                      <a:pt x="12906" y="62100"/>
                    </a:cubicBezTo>
                    <a:cubicBezTo>
                      <a:pt x="13517" y="61480"/>
                      <a:pt x="14154" y="60869"/>
                      <a:pt x="14739" y="60214"/>
                    </a:cubicBezTo>
                    <a:lnTo>
                      <a:pt x="15621" y="59245"/>
                    </a:lnTo>
                    <a:cubicBezTo>
                      <a:pt x="15909" y="58913"/>
                      <a:pt x="16189" y="58581"/>
                      <a:pt x="16477" y="58240"/>
                    </a:cubicBezTo>
                    <a:cubicBezTo>
                      <a:pt x="17612" y="56905"/>
                      <a:pt x="18669" y="55499"/>
                      <a:pt x="19699" y="54067"/>
                    </a:cubicBezTo>
                    <a:cubicBezTo>
                      <a:pt x="19943" y="53709"/>
                      <a:pt x="20188" y="53342"/>
                      <a:pt x="20441" y="52975"/>
                    </a:cubicBezTo>
                    <a:cubicBezTo>
                      <a:pt x="20686" y="52609"/>
                      <a:pt x="20939" y="52251"/>
                      <a:pt x="21166" y="51875"/>
                    </a:cubicBezTo>
                    <a:cubicBezTo>
                      <a:pt x="21637" y="51133"/>
                      <a:pt x="22117" y="50399"/>
                      <a:pt x="22554" y="49640"/>
                    </a:cubicBezTo>
                    <a:cubicBezTo>
                      <a:pt x="24353" y="46619"/>
                      <a:pt x="25916" y="43484"/>
                      <a:pt x="27278" y="40288"/>
                    </a:cubicBezTo>
                    <a:cubicBezTo>
                      <a:pt x="28649" y="37084"/>
                      <a:pt x="29810" y="33827"/>
                      <a:pt x="30814" y="30526"/>
                    </a:cubicBezTo>
                    <a:cubicBezTo>
                      <a:pt x="31836" y="27234"/>
                      <a:pt x="32674" y="23899"/>
                      <a:pt x="33381" y="20564"/>
                    </a:cubicBezTo>
                    <a:cubicBezTo>
                      <a:pt x="33739" y="18896"/>
                      <a:pt x="34062" y="17219"/>
                      <a:pt x="34350" y="15543"/>
                    </a:cubicBezTo>
                    <a:cubicBezTo>
                      <a:pt x="34639" y="13858"/>
                      <a:pt x="34918" y="12190"/>
                      <a:pt x="35136" y="10452"/>
                    </a:cubicBezTo>
                    <a:cubicBezTo>
                      <a:pt x="35250" y="9597"/>
                      <a:pt x="35346" y="8732"/>
                      <a:pt x="35398" y="7850"/>
                    </a:cubicBezTo>
                    <a:cubicBezTo>
                      <a:pt x="35468" y="6977"/>
                      <a:pt x="35503" y="6087"/>
                      <a:pt x="35477" y="5205"/>
                    </a:cubicBezTo>
                    <a:cubicBezTo>
                      <a:pt x="35459" y="4323"/>
                      <a:pt x="35398" y="3441"/>
                      <a:pt x="35285" y="2568"/>
                    </a:cubicBezTo>
                    <a:cubicBezTo>
                      <a:pt x="35162" y="1695"/>
                      <a:pt x="34997" y="830"/>
                      <a:pt x="347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4"/>
              <p:cNvSpPr/>
              <p:nvPr/>
            </p:nvSpPr>
            <p:spPr>
              <a:xfrm>
                <a:off x="4736225" y="3209638"/>
                <a:ext cx="869675" cy="177405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70962" extrusionOk="0">
                    <a:moveTo>
                      <a:pt x="34700" y="0"/>
                    </a:moveTo>
                    <a:lnTo>
                      <a:pt x="34700" y="0"/>
                    </a:lnTo>
                    <a:cubicBezTo>
                      <a:pt x="34735" y="1685"/>
                      <a:pt x="34560" y="3362"/>
                      <a:pt x="34263" y="5021"/>
                    </a:cubicBezTo>
                    <a:cubicBezTo>
                      <a:pt x="33975" y="6671"/>
                      <a:pt x="33556" y="8313"/>
                      <a:pt x="33084" y="9928"/>
                    </a:cubicBezTo>
                    <a:cubicBezTo>
                      <a:pt x="32630" y="11543"/>
                      <a:pt x="32124" y="13159"/>
                      <a:pt x="31635" y="14774"/>
                    </a:cubicBezTo>
                    <a:cubicBezTo>
                      <a:pt x="31137" y="16389"/>
                      <a:pt x="30657" y="18005"/>
                      <a:pt x="30142" y="19603"/>
                    </a:cubicBezTo>
                    <a:cubicBezTo>
                      <a:pt x="29111" y="22824"/>
                      <a:pt x="28099" y="26038"/>
                      <a:pt x="26963" y="29207"/>
                    </a:cubicBezTo>
                    <a:cubicBezTo>
                      <a:pt x="25837" y="32386"/>
                      <a:pt x="24650" y="35538"/>
                      <a:pt x="23331" y="38629"/>
                    </a:cubicBezTo>
                    <a:cubicBezTo>
                      <a:pt x="22021" y="41728"/>
                      <a:pt x="20581" y="44767"/>
                      <a:pt x="18983" y="47718"/>
                    </a:cubicBezTo>
                    <a:lnTo>
                      <a:pt x="18686" y="48277"/>
                    </a:lnTo>
                    <a:lnTo>
                      <a:pt x="18380" y="48827"/>
                    </a:lnTo>
                    <a:lnTo>
                      <a:pt x="17778" y="49927"/>
                    </a:lnTo>
                    <a:cubicBezTo>
                      <a:pt x="17577" y="50285"/>
                      <a:pt x="17350" y="50643"/>
                      <a:pt x="17140" y="51010"/>
                    </a:cubicBezTo>
                    <a:cubicBezTo>
                      <a:pt x="16922" y="51368"/>
                      <a:pt x="16713" y="51726"/>
                      <a:pt x="16494" y="52084"/>
                    </a:cubicBezTo>
                    <a:lnTo>
                      <a:pt x="15831" y="53158"/>
                    </a:lnTo>
                    <a:lnTo>
                      <a:pt x="15490" y="53691"/>
                    </a:lnTo>
                    <a:lnTo>
                      <a:pt x="15141" y="54215"/>
                    </a:lnTo>
                    <a:lnTo>
                      <a:pt x="14460" y="55262"/>
                    </a:lnTo>
                    <a:cubicBezTo>
                      <a:pt x="14346" y="55437"/>
                      <a:pt x="14224" y="55612"/>
                      <a:pt x="14111" y="55786"/>
                    </a:cubicBezTo>
                    <a:lnTo>
                      <a:pt x="13744" y="56301"/>
                    </a:lnTo>
                    <a:cubicBezTo>
                      <a:pt x="13508" y="56642"/>
                      <a:pt x="13281" y="56991"/>
                      <a:pt x="13028" y="57323"/>
                    </a:cubicBezTo>
                    <a:lnTo>
                      <a:pt x="12277" y="58345"/>
                    </a:lnTo>
                    <a:lnTo>
                      <a:pt x="11902" y="58842"/>
                    </a:lnTo>
                    <a:lnTo>
                      <a:pt x="11509" y="59331"/>
                    </a:lnTo>
                    <a:lnTo>
                      <a:pt x="10732" y="60327"/>
                    </a:lnTo>
                    <a:lnTo>
                      <a:pt x="10539" y="60580"/>
                    </a:lnTo>
                    <a:lnTo>
                      <a:pt x="10339" y="60816"/>
                    </a:lnTo>
                    <a:lnTo>
                      <a:pt x="9937" y="61296"/>
                    </a:lnTo>
                    <a:cubicBezTo>
                      <a:pt x="9666" y="61628"/>
                      <a:pt x="9404" y="61951"/>
                      <a:pt x="9134" y="62274"/>
                    </a:cubicBezTo>
                    <a:lnTo>
                      <a:pt x="8287" y="63208"/>
                    </a:lnTo>
                    <a:lnTo>
                      <a:pt x="7876" y="63680"/>
                    </a:lnTo>
                    <a:cubicBezTo>
                      <a:pt x="7745" y="63828"/>
                      <a:pt x="7588" y="63985"/>
                      <a:pt x="7448" y="64134"/>
                    </a:cubicBezTo>
                    <a:cubicBezTo>
                      <a:pt x="5161" y="66605"/>
                      <a:pt x="2664" y="68884"/>
                      <a:pt x="0" y="70962"/>
                    </a:cubicBezTo>
                    <a:cubicBezTo>
                      <a:pt x="2812" y="69067"/>
                      <a:pt x="5423" y="66884"/>
                      <a:pt x="7806" y="64527"/>
                    </a:cubicBezTo>
                    <a:cubicBezTo>
                      <a:pt x="10216" y="62152"/>
                      <a:pt x="12417" y="59541"/>
                      <a:pt x="14425" y="56799"/>
                    </a:cubicBezTo>
                    <a:cubicBezTo>
                      <a:pt x="16442" y="54066"/>
                      <a:pt x="18241" y="51185"/>
                      <a:pt x="19891" y="48216"/>
                    </a:cubicBezTo>
                    <a:lnTo>
                      <a:pt x="20502" y="47098"/>
                    </a:lnTo>
                    <a:cubicBezTo>
                      <a:pt x="20712" y="46714"/>
                      <a:pt x="20895" y="46339"/>
                      <a:pt x="21087" y="45963"/>
                    </a:cubicBezTo>
                    <a:cubicBezTo>
                      <a:pt x="21288" y="45579"/>
                      <a:pt x="21489" y="45212"/>
                      <a:pt x="21672" y="44828"/>
                    </a:cubicBezTo>
                    <a:lnTo>
                      <a:pt x="22222" y="43684"/>
                    </a:lnTo>
                    <a:lnTo>
                      <a:pt x="22510" y="43117"/>
                    </a:lnTo>
                    <a:cubicBezTo>
                      <a:pt x="22606" y="42916"/>
                      <a:pt x="22694" y="42733"/>
                      <a:pt x="22781" y="42540"/>
                    </a:cubicBezTo>
                    <a:lnTo>
                      <a:pt x="23314" y="41379"/>
                    </a:lnTo>
                    <a:cubicBezTo>
                      <a:pt x="23488" y="40995"/>
                      <a:pt x="23654" y="40602"/>
                      <a:pt x="23829" y="40227"/>
                    </a:cubicBezTo>
                    <a:lnTo>
                      <a:pt x="24344" y="39057"/>
                    </a:lnTo>
                    <a:cubicBezTo>
                      <a:pt x="25654" y="35922"/>
                      <a:pt x="26850" y="32761"/>
                      <a:pt x="27941" y="29548"/>
                    </a:cubicBezTo>
                    <a:cubicBezTo>
                      <a:pt x="28221" y="28745"/>
                      <a:pt x="28483" y="27941"/>
                      <a:pt x="28745" y="27138"/>
                    </a:cubicBezTo>
                    <a:cubicBezTo>
                      <a:pt x="28989" y="26326"/>
                      <a:pt x="29251" y="25523"/>
                      <a:pt x="29504" y="24711"/>
                    </a:cubicBezTo>
                    <a:cubicBezTo>
                      <a:pt x="30011" y="23095"/>
                      <a:pt x="30500" y="21471"/>
                      <a:pt x="30954" y="19847"/>
                    </a:cubicBezTo>
                    <a:cubicBezTo>
                      <a:pt x="31888" y="16590"/>
                      <a:pt x="32779" y="13342"/>
                      <a:pt x="33608" y="10059"/>
                    </a:cubicBezTo>
                    <a:cubicBezTo>
                      <a:pt x="33809" y="9238"/>
                      <a:pt x="33992" y="8409"/>
                      <a:pt x="34158" y="7579"/>
                    </a:cubicBezTo>
                    <a:cubicBezTo>
                      <a:pt x="34324" y="6750"/>
                      <a:pt x="34473" y="5911"/>
                      <a:pt x="34569" y="5064"/>
                    </a:cubicBezTo>
                    <a:cubicBezTo>
                      <a:pt x="34682" y="4226"/>
                      <a:pt x="34761" y="3388"/>
                      <a:pt x="34778" y="2532"/>
                    </a:cubicBezTo>
                    <a:cubicBezTo>
                      <a:pt x="34787" y="1694"/>
                      <a:pt x="34769" y="847"/>
                      <a:pt x="34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4791675" y="3842238"/>
                <a:ext cx="993025" cy="1100200"/>
              </a:xfrm>
              <a:custGeom>
                <a:avLst/>
                <a:gdLst/>
                <a:ahLst/>
                <a:cxnLst/>
                <a:rect l="l" t="t" r="r" b="b"/>
                <a:pathLst>
                  <a:path w="39721" h="44008" extrusionOk="0">
                    <a:moveTo>
                      <a:pt x="39711" y="0"/>
                    </a:moveTo>
                    <a:lnTo>
                      <a:pt x="39711" y="0"/>
                    </a:lnTo>
                    <a:cubicBezTo>
                      <a:pt x="39310" y="542"/>
                      <a:pt x="38960" y="1100"/>
                      <a:pt x="38594" y="1651"/>
                    </a:cubicBezTo>
                    <a:cubicBezTo>
                      <a:pt x="38227" y="2192"/>
                      <a:pt x="37878" y="2725"/>
                      <a:pt x="37528" y="3275"/>
                    </a:cubicBezTo>
                    <a:cubicBezTo>
                      <a:pt x="37162" y="3807"/>
                      <a:pt x="36804" y="4340"/>
                      <a:pt x="36472" y="4881"/>
                    </a:cubicBezTo>
                    <a:cubicBezTo>
                      <a:pt x="36105" y="5405"/>
                      <a:pt x="35756" y="5938"/>
                      <a:pt x="35407" y="6462"/>
                    </a:cubicBezTo>
                    <a:cubicBezTo>
                      <a:pt x="35049" y="6986"/>
                      <a:pt x="34699" y="7501"/>
                      <a:pt x="34350" y="8025"/>
                    </a:cubicBezTo>
                    <a:cubicBezTo>
                      <a:pt x="34167" y="8287"/>
                      <a:pt x="33992" y="8549"/>
                      <a:pt x="33818" y="8793"/>
                    </a:cubicBezTo>
                    <a:cubicBezTo>
                      <a:pt x="33643" y="9055"/>
                      <a:pt x="33468" y="9308"/>
                      <a:pt x="33294" y="9570"/>
                    </a:cubicBezTo>
                    <a:cubicBezTo>
                      <a:pt x="32936" y="10077"/>
                      <a:pt x="32569" y="10583"/>
                      <a:pt x="32220" y="11089"/>
                    </a:cubicBezTo>
                    <a:cubicBezTo>
                      <a:pt x="31862" y="11578"/>
                      <a:pt x="31495" y="12085"/>
                      <a:pt x="31146" y="12583"/>
                    </a:cubicBezTo>
                    <a:cubicBezTo>
                      <a:pt x="29688" y="14556"/>
                      <a:pt x="28221" y="16503"/>
                      <a:pt x="26693" y="18389"/>
                    </a:cubicBezTo>
                    <a:cubicBezTo>
                      <a:pt x="25165" y="20275"/>
                      <a:pt x="23593" y="22109"/>
                      <a:pt x="21978" y="23916"/>
                    </a:cubicBezTo>
                    <a:cubicBezTo>
                      <a:pt x="20362" y="25706"/>
                      <a:pt x="18686" y="27461"/>
                      <a:pt x="16966" y="29173"/>
                    </a:cubicBezTo>
                    <a:cubicBezTo>
                      <a:pt x="15254" y="30884"/>
                      <a:pt x="13473" y="32560"/>
                      <a:pt x="11648" y="34202"/>
                    </a:cubicBezTo>
                    <a:cubicBezTo>
                      <a:pt x="9815" y="35844"/>
                      <a:pt x="7937" y="37468"/>
                      <a:pt x="5999" y="39083"/>
                    </a:cubicBezTo>
                    <a:cubicBezTo>
                      <a:pt x="5519" y="39476"/>
                      <a:pt x="5021" y="39878"/>
                      <a:pt x="4532" y="40297"/>
                    </a:cubicBezTo>
                    <a:cubicBezTo>
                      <a:pt x="4034" y="40690"/>
                      <a:pt x="3537" y="41091"/>
                      <a:pt x="3039" y="41510"/>
                    </a:cubicBezTo>
                    <a:cubicBezTo>
                      <a:pt x="2532" y="41912"/>
                      <a:pt x="2035" y="42314"/>
                      <a:pt x="1528" y="42742"/>
                    </a:cubicBezTo>
                    <a:cubicBezTo>
                      <a:pt x="1022" y="43143"/>
                      <a:pt x="507" y="43562"/>
                      <a:pt x="0" y="44008"/>
                    </a:cubicBezTo>
                    <a:cubicBezTo>
                      <a:pt x="664" y="43955"/>
                      <a:pt x="1319" y="43850"/>
                      <a:pt x="1991" y="43763"/>
                    </a:cubicBezTo>
                    <a:cubicBezTo>
                      <a:pt x="2646" y="43650"/>
                      <a:pt x="3283" y="43519"/>
                      <a:pt x="3938" y="43370"/>
                    </a:cubicBezTo>
                    <a:cubicBezTo>
                      <a:pt x="4584" y="43222"/>
                      <a:pt x="5230" y="43047"/>
                      <a:pt x="5877" y="42872"/>
                    </a:cubicBezTo>
                    <a:cubicBezTo>
                      <a:pt x="6505" y="42672"/>
                      <a:pt x="7143" y="42471"/>
                      <a:pt x="7771" y="42261"/>
                    </a:cubicBezTo>
                    <a:cubicBezTo>
                      <a:pt x="10286" y="41388"/>
                      <a:pt x="12713" y="40262"/>
                      <a:pt x="15045" y="38943"/>
                    </a:cubicBezTo>
                    <a:cubicBezTo>
                      <a:pt x="17367" y="37625"/>
                      <a:pt x="19568" y="36105"/>
                      <a:pt x="21655" y="34412"/>
                    </a:cubicBezTo>
                    <a:cubicBezTo>
                      <a:pt x="23733" y="32718"/>
                      <a:pt x="25680" y="30867"/>
                      <a:pt x="27487" y="28876"/>
                    </a:cubicBezTo>
                    <a:cubicBezTo>
                      <a:pt x="29286" y="26894"/>
                      <a:pt x="30936" y="24763"/>
                      <a:pt x="32394" y="22519"/>
                    </a:cubicBezTo>
                    <a:cubicBezTo>
                      <a:pt x="33870" y="20266"/>
                      <a:pt x="35162" y="17909"/>
                      <a:pt x="36227" y="15464"/>
                    </a:cubicBezTo>
                    <a:cubicBezTo>
                      <a:pt x="36489" y="14844"/>
                      <a:pt x="36743" y="14224"/>
                      <a:pt x="36996" y="13613"/>
                    </a:cubicBezTo>
                    <a:cubicBezTo>
                      <a:pt x="37223" y="12984"/>
                      <a:pt x="37450" y="12364"/>
                      <a:pt x="37668" y="11736"/>
                    </a:cubicBezTo>
                    <a:cubicBezTo>
                      <a:pt x="37782" y="11412"/>
                      <a:pt x="37878" y="11098"/>
                      <a:pt x="37974" y="10784"/>
                    </a:cubicBezTo>
                    <a:lnTo>
                      <a:pt x="38271" y="9832"/>
                    </a:lnTo>
                    <a:cubicBezTo>
                      <a:pt x="38445" y="9186"/>
                      <a:pt x="38611" y="8549"/>
                      <a:pt x="38768" y="7902"/>
                    </a:cubicBezTo>
                    <a:cubicBezTo>
                      <a:pt x="38917" y="7247"/>
                      <a:pt x="39048" y="6601"/>
                      <a:pt x="39179" y="5946"/>
                    </a:cubicBezTo>
                    <a:cubicBezTo>
                      <a:pt x="39284" y="5292"/>
                      <a:pt x="39397" y="4637"/>
                      <a:pt x="39484" y="3982"/>
                    </a:cubicBezTo>
                    <a:cubicBezTo>
                      <a:pt x="39554" y="3318"/>
                      <a:pt x="39615" y="2663"/>
                      <a:pt x="39668" y="2000"/>
                    </a:cubicBezTo>
                    <a:cubicBezTo>
                      <a:pt x="39694" y="1327"/>
                      <a:pt x="39720" y="664"/>
                      <a:pt x="397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4791675" y="3841363"/>
                <a:ext cx="993025" cy="1101075"/>
              </a:xfrm>
              <a:custGeom>
                <a:avLst/>
                <a:gdLst/>
                <a:ahLst/>
                <a:cxnLst/>
                <a:rect l="l" t="t" r="r" b="b"/>
                <a:pathLst>
                  <a:path w="39721" h="44043" extrusionOk="0">
                    <a:moveTo>
                      <a:pt x="39720" y="0"/>
                    </a:moveTo>
                    <a:lnTo>
                      <a:pt x="39720" y="0"/>
                    </a:lnTo>
                    <a:cubicBezTo>
                      <a:pt x="38035" y="4811"/>
                      <a:pt x="35904" y="9457"/>
                      <a:pt x="33320" y="13822"/>
                    </a:cubicBezTo>
                    <a:lnTo>
                      <a:pt x="32333" y="15447"/>
                    </a:lnTo>
                    <a:lnTo>
                      <a:pt x="31303" y="17053"/>
                    </a:lnTo>
                    <a:lnTo>
                      <a:pt x="30238" y="18625"/>
                    </a:lnTo>
                    <a:lnTo>
                      <a:pt x="29120" y="20162"/>
                    </a:lnTo>
                    <a:cubicBezTo>
                      <a:pt x="27618" y="22205"/>
                      <a:pt x="26020" y="24169"/>
                      <a:pt x="24318" y="26047"/>
                    </a:cubicBezTo>
                    <a:cubicBezTo>
                      <a:pt x="22632" y="27933"/>
                      <a:pt x="20842" y="29723"/>
                      <a:pt x="18965" y="31425"/>
                    </a:cubicBezTo>
                    <a:lnTo>
                      <a:pt x="17542" y="32691"/>
                    </a:lnTo>
                    <a:lnTo>
                      <a:pt x="16093" y="33914"/>
                    </a:lnTo>
                    <a:lnTo>
                      <a:pt x="14608" y="35101"/>
                    </a:lnTo>
                    <a:lnTo>
                      <a:pt x="13089" y="36263"/>
                    </a:lnTo>
                    <a:cubicBezTo>
                      <a:pt x="9020" y="39275"/>
                      <a:pt x="4628" y="41868"/>
                      <a:pt x="0" y="44043"/>
                    </a:cubicBezTo>
                    <a:cubicBezTo>
                      <a:pt x="4794" y="42296"/>
                      <a:pt x="9369" y="39869"/>
                      <a:pt x="13613" y="36944"/>
                    </a:cubicBezTo>
                    <a:lnTo>
                      <a:pt x="15184" y="35835"/>
                    </a:lnTo>
                    <a:lnTo>
                      <a:pt x="16712" y="34665"/>
                    </a:lnTo>
                    <a:lnTo>
                      <a:pt x="18206" y="33451"/>
                    </a:lnTo>
                    <a:lnTo>
                      <a:pt x="19672" y="32203"/>
                    </a:lnTo>
                    <a:cubicBezTo>
                      <a:pt x="21593" y="30509"/>
                      <a:pt x="23427" y="28684"/>
                      <a:pt x="25147" y="26789"/>
                    </a:cubicBezTo>
                    <a:cubicBezTo>
                      <a:pt x="26867" y="24868"/>
                      <a:pt x="28483" y="22868"/>
                      <a:pt x="29976" y="20773"/>
                    </a:cubicBezTo>
                    <a:lnTo>
                      <a:pt x="31067" y="19192"/>
                    </a:lnTo>
                    <a:lnTo>
                      <a:pt x="32115" y="17577"/>
                    </a:lnTo>
                    <a:lnTo>
                      <a:pt x="33119" y="15927"/>
                    </a:lnTo>
                    <a:lnTo>
                      <a:pt x="34071" y="14242"/>
                    </a:lnTo>
                    <a:cubicBezTo>
                      <a:pt x="36533" y="9745"/>
                      <a:pt x="38480" y="4960"/>
                      <a:pt x="39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4798875" y="4489238"/>
                <a:ext cx="1145825" cy="488175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19527" extrusionOk="0">
                    <a:moveTo>
                      <a:pt x="45832" y="1"/>
                    </a:moveTo>
                    <a:lnTo>
                      <a:pt x="45832" y="1"/>
                    </a:lnTo>
                    <a:cubicBezTo>
                      <a:pt x="45308" y="219"/>
                      <a:pt x="44802" y="455"/>
                      <a:pt x="44313" y="682"/>
                    </a:cubicBezTo>
                    <a:cubicBezTo>
                      <a:pt x="43807" y="918"/>
                      <a:pt x="43326" y="1145"/>
                      <a:pt x="42846" y="1380"/>
                    </a:cubicBezTo>
                    <a:cubicBezTo>
                      <a:pt x="42357" y="1616"/>
                      <a:pt x="41877" y="1843"/>
                      <a:pt x="41405" y="2079"/>
                    </a:cubicBezTo>
                    <a:cubicBezTo>
                      <a:pt x="40925" y="2315"/>
                      <a:pt x="40462" y="2542"/>
                      <a:pt x="39991" y="2769"/>
                    </a:cubicBezTo>
                    <a:cubicBezTo>
                      <a:pt x="39511" y="2996"/>
                      <a:pt x="39039" y="3214"/>
                      <a:pt x="38585" y="3450"/>
                    </a:cubicBezTo>
                    <a:cubicBezTo>
                      <a:pt x="38341" y="3555"/>
                      <a:pt x="38114" y="3668"/>
                      <a:pt x="37887" y="3773"/>
                    </a:cubicBezTo>
                    <a:cubicBezTo>
                      <a:pt x="37651" y="3886"/>
                      <a:pt x="37424" y="4000"/>
                      <a:pt x="37197" y="4113"/>
                    </a:cubicBezTo>
                    <a:cubicBezTo>
                      <a:pt x="36725" y="4323"/>
                      <a:pt x="36271" y="4541"/>
                      <a:pt x="35809" y="4759"/>
                    </a:cubicBezTo>
                    <a:cubicBezTo>
                      <a:pt x="35354" y="4960"/>
                      <a:pt x="34892" y="5170"/>
                      <a:pt x="34438" y="5388"/>
                    </a:cubicBezTo>
                    <a:cubicBezTo>
                      <a:pt x="32587" y="6226"/>
                      <a:pt x="30779" y="7038"/>
                      <a:pt x="28946" y="7798"/>
                    </a:cubicBezTo>
                    <a:cubicBezTo>
                      <a:pt x="27112" y="8566"/>
                      <a:pt x="25278" y="9300"/>
                      <a:pt x="23436" y="9998"/>
                    </a:cubicBezTo>
                    <a:cubicBezTo>
                      <a:pt x="21585" y="10697"/>
                      <a:pt x="19725" y="11352"/>
                      <a:pt x="17848" y="11972"/>
                    </a:cubicBezTo>
                    <a:cubicBezTo>
                      <a:pt x="15953" y="12592"/>
                      <a:pt x="14058" y="13185"/>
                      <a:pt x="12129" y="13762"/>
                    </a:cubicBezTo>
                    <a:cubicBezTo>
                      <a:pt x="10181" y="14338"/>
                      <a:pt x="8217" y="14897"/>
                      <a:pt x="6209" y="15438"/>
                    </a:cubicBezTo>
                    <a:cubicBezTo>
                      <a:pt x="5711" y="15569"/>
                      <a:pt x="5204" y="15718"/>
                      <a:pt x="4689" y="15857"/>
                    </a:cubicBezTo>
                    <a:cubicBezTo>
                      <a:pt x="4183" y="15988"/>
                      <a:pt x="3668" y="16128"/>
                      <a:pt x="3153" y="16268"/>
                    </a:cubicBezTo>
                    <a:cubicBezTo>
                      <a:pt x="2637" y="16416"/>
                      <a:pt x="2113" y="16556"/>
                      <a:pt x="1590" y="16704"/>
                    </a:cubicBezTo>
                    <a:cubicBezTo>
                      <a:pt x="1066" y="16853"/>
                      <a:pt x="533" y="16992"/>
                      <a:pt x="0" y="17176"/>
                    </a:cubicBezTo>
                    <a:cubicBezTo>
                      <a:pt x="507" y="17420"/>
                      <a:pt x="1031" y="17612"/>
                      <a:pt x="1581" y="17822"/>
                    </a:cubicBezTo>
                    <a:cubicBezTo>
                      <a:pt x="2105" y="18005"/>
                      <a:pt x="2629" y="18171"/>
                      <a:pt x="3161" y="18337"/>
                    </a:cubicBezTo>
                    <a:cubicBezTo>
                      <a:pt x="3694" y="18486"/>
                      <a:pt x="4235" y="18617"/>
                      <a:pt x="4777" y="18748"/>
                    </a:cubicBezTo>
                    <a:cubicBezTo>
                      <a:pt x="5309" y="18861"/>
                      <a:pt x="5859" y="18966"/>
                      <a:pt x="6401" y="19062"/>
                    </a:cubicBezTo>
                    <a:cubicBezTo>
                      <a:pt x="8289" y="19379"/>
                      <a:pt x="10211" y="19527"/>
                      <a:pt x="12131" y="19527"/>
                    </a:cubicBezTo>
                    <a:cubicBezTo>
                      <a:pt x="12430" y="19527"/>
                      <a:pt x="12729" y="19523"/>
                      <a:pt x="13028" y="19516"/>
                    </a:cubicBezTo>
                    <a:cubicBezTo>
                      <a:pt x="15254" y="19455"/>
                      <a:pt x="17472" y="19210"/>
                      <a:pt x="19655" y="18774"/>
                    </a:cubicBezTo>
                    <a:cubicBezTo>
                      <a:pt x="21838" y="18337"/>
                      <a:pt x="23986" y="17726"/>
                      <a:pt x="26073" y="16940"/>
                    </a:cubicBezTo>
                    <a:cubicBezTo>
                      <a:pt x="28168" y="16154"/>
                      <a:pt x="30185" y="15202"/>
                      <a:pt x="32115" y="14102"/>
                    </a:cubicBezTo>
                    <a:cubicBezTo>
                      <a:pt x="34053" y="12993"/>
                      <a:pt x="35887" y="11727"/>
                      <a:pt x="37598" y="10313"/>
                    </a:cubicBezTo>
                    <a:cubicBezTo>
                      <a:pt x="38026" y="9955"/>
                      <a:pt x="38437" y="9579"/>
                      <a:pt x="38856" y="9221"/>
                    </a:cubicBezTo>
                    <a:cubicBezTo>
                      <a:pt x="39257" y="8837"/>
                      <a:pt x="39659" y="8470"/>
                      <a:pt x="40052" y="8078"/>
                    </a:cubicBezTo>
                    <a:cubicBezTo>
                      <a:pt x="40253" y="7877"/>
                      <a:pt x="40445" y="7667"/>
                      <a:pt x="40628" y="7475"/>
                    </a:cubicBezTo>
                    <a:cubicBezTo>
                      <a:pt x="40820" y="7274"/>
                      <a:pt x="41013" y="7082"/>
                      <a:pt x="41196" y="6873"/>
                    </a:cubicBezTo>
                    <a:cubicBezTo>
                      <a:pt x="41563" y="6462"/>
                      <a:pt x="41921" y="6043"/>
                      <a:pt x="42279" y="5615"/>
                    </a:cubicBezTo>
                    <a:cubicBezTo>
                      <a:pt x="42619" y="5196"/>
                      <a:pt x="42968" y="4759"/>
                      <a:pt x="43291" y="4305"/>
                    </a:cubicBezTo>
                    <a:cubicBezTo>
                      <a:pt x="43615" y="3851"/>
                      <a:pt x="43929" y="3389"/>
                      <a:pt x="44234" y="2935"/>
                    </a:cubicBezTo>
                    <a:cubicBezTo>
                      <a:pt x="44531" y="2463"/>
                      <a:pt x="44811" y="1983"/>
                      <a:pt x="45081" y="1503"/>
                    </a:cubicBezTo>
                    <a:cubicBezTo>
                      <a:pt x="45352" y="1005"/>
                      <a:pt x="45597" y="507"/>
                      <a:pt x="45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4798875" y="4489238"/>
                <a:ext cx="1145825" cy="438025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17521" extrusionOk="0">
                    <a:moveTo>
                      <a:pt x="45832" y="1"/>
                    </a:moveTo>
                    <a:lnTo>
                      <a:pt x="45832" y="1"/>
                    </a:lnTo>
                    <a:cubicBezTo>
                      <a:pt x="42698" y="2804"/>
                      <a:pt x="39336" y="5327"/>
                      <a:pt x="35774" y="7492"/>
                    </a:cubicBezTo>
                    <a:cubicBezTo>
                      <a:pt x="32220" y="9667"/>
                      <a:pt x="28448" y="11492"/>
                      <a:pt x="24554" y="12950"/>
                    </a:cubicBezTo>
                    <a:cubicBezTo>
                      <a:pt x="20651" y="14417"/>
                      <a:pt x="16625" y="15508"/>
                      <a:pt x="12504" y="16215"/>
                    </a:cubicBezTo>
                    <a:cubicBezTo>
                      <a:pt x="8691" y="16871"/>
                      <a:pt x="4810" y="17182"/>
                      <a:pt x="918" y="17182"/>
                    </a:cubicBezTo>
                    <a:cubicBezTo>
                      <a:pt x="612" y="17182"/>
                      <a:pt x="306" y="17180"/>
                      <a:pt x="0" y="17176"/>
                    </a:cubicBezTo>
                    <a:lnTo>
                      <a:pt x="0" y="17176"/>
                    </a:lnTo>
                    <a:cubicBezTo>
                      <a:pt x="1890" y="17409"/>
                      <a:pt x="3794" y="17520"/>
                      <a:pt x="5701" y="17520"/>
                    </a:cubicBezTo>
                    <a:cubicBezTo>
                      <a:pt x="8015" y="17520"/>
                      <a:pt x="10333" y="17356"/>
                      <a:pt x="12635" y="17045"/>
                    </a:cubicBezTo>
                    <a:cubicBezTo>
                      <a:pt x="16826" y="16486"/>
                      <a:pt x="20965" y="15456"/>
                      <a:pt x="24938" y="13971"/>
                    </a:cubicBezTo>
                    <a:cubicBezTo>
                      <a:pt x="28911" y="12487"/>
                      <a:pt x="32709" y="10540"/>
                      <a:pt x="36236" y="8208"/>
                    </a:cubicBezTo>
                    <a:cubicBezTo>
                      <a:pt x="39764" y="5868"/>
                      <a:pt x="43012" y="3127"/>
                      <a:pt x="458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5" name="Google Shape;735;p14"/>
            <p:cNvGrpSpPr/>
            <p:nvPr/>
          </p:nvGrpSpPr>
          <p:grpSpPr>
            <a:xfrm rot="10800000" flipH="1">
              <a:off x="8028993" y="12"/>
              <a:ext cx="1103473" cy="928102"/>
              <a:chOff x="5200805" y="3216049"/>
              <a:chExt cx="1103473" cy="928102"/>
            </a:xfrm>
          </p:grpSpPr>
          <p:sp>
            <p:nvSpPr>
              <p:cNvPr id="736" name="Google Shape;736;p14"/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4"/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7" name="Google Shape;767;p14"/>
          <p:cNvSpPr txBox="1">
            <a:spLocks noGrp="1"/>
          </p:cNvSpPr>
          <p:nvPr>
            <p:ph type="title"/>
          </p:nvPr>
        </p:nvSpPr>
        <p:spPr>
          <a:xfrm>
            <a:off x="23919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8" name="Google Shape;768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6"/>
          <p:cNvSpPr txBox="1">
            <a:spLocks noGrp="1"/>
          </p:cNvSpPr>
          <p:nvPr>
            <p:ph type="title"/>
          </p:nvPr>
        </p:nvSpPr>
        <p:spPr>
          <a:xfrm>
            <a:off x="720000" y="1484125"/>
            <a:ext cx="323310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16"/>
          <p:cNvSpPr txBox="1">
            <a:spLocks noGrp="1"/>
          </p:cNvSpPr>
          <p:nvPr>
            <p:ph type="subTitle" idx="1"/>
          </p:nvPr>
        </p:nvSpPr>
        <p:spPr>
          <a:xfrm>
            <a:off x="720000" y="2854175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16"/>
          <p:cNvGrpSpPr/>
          <p:nvPr/>
        </p:nvGrpSpPr>
        <p:grpSpPr>
          <a:xfrm>
            <a:off x="-12" y="-463277"/>
            <a:ext cx="10033210" cy="5606777"/>
            <a:chOff x="-12" y="-463277"/>
            <a:chExt cx="10033210" cy="5606777"/>
          </a:xfrm>
        </p:grpSpPr>
        <p:sp>
          <p:nvSpPr>
            <p:cNvPr id="798" name="Google Shape;798;p16"/>
            <p:cNvSpPr/>
            <p:nvPr/>
          </p:nvSpPr>
          <p:spPr>
            <a:xfrm flipH="1">
              <a:off x="5595922" y="-463277"/>
              <a:ext cx="4437276" cy="3338502"/>
            </a:xfrm>
            <a:custGeom>
              <a:avLst/>
              <a:gdLst/>
              <a:ahLst/>
              <a:cxnLst/>
              <a:rect l="l" t="t" r="r" b="b"/>
              <a:pathLst>
                <a:path w="201237" h="151406" extrusionOk="0">
                  <a:moveTo>
                    <a:pt x="0" y="1"/>
                  </a:moveTo>
                  <a:lnTo>
                    <a:pt x="0" y="151405"/>
                  </a:lnTo>
                  <a:cubicBezTo>
                    <a:pt x="6064" y="134314"/>
                    <a:pt x="13447" y="116927"/>
                    <a:pt x="27948" y="106334"/>
                  </a:cubicBezTo>
                  <a:cubicBezTo>
                    <a:pt x="31934" y="103450"/>
                    <a:pt x="36401" y="101108"/>
                    <a:pt x="41224" y="100100"/>
                  </a:cubicBezTo>
                  <a:cubicBezTo>
                    <a:pt x="44033" y="99514"/>
                    <a:pt x="46893" y="99389"/>
                    <a:pt x="49768" y="99389"/>
                  </a:cubicBezTo>
                  <a:cubicBezTo>
                    <a:pt x="51903" y="99389"/>
                    <a:pt x="54046" y="99458"/>
                    <a:pt x="56181" y="99458"/>
                  </a:cubicBezTo>
                  <a:cubicBezTo>
                    <a:pt x="58553" y="99458"/>
                    <a:pt x="60916" y="99373"/>
                    <a:pt x="63248" y="99014"/>
                  </a:cubicBezTo>
                  <a:cubicBezTo>
                    <a:pt x="77052" y="96796"/>
                    <a:pt x="87598" y="85319"/>
                    <a:pt x="94407" y="73128"/>
                  </a:cubicBezTo>
                  <a:cubicBezTo>
                    <a:pt x="101247" y="60938"/>
                    <a:pt x="105589" y="47320"/>
                    <a:pt x="113515" y="35828"/>
                  </a:cubicBezTo>
                  <a:cubicBezTo>
                    <a:pt x="126619" y="16753"/>
                    <a:pt x="149552" y="4917"/>
                    <a:pt x="172677" y="4917"/>
                  </a:cubicBezTo>
                  <a:cubicBezTo>
                    <a:pt x="174541" y="4917"/>
                    <a:pt x="176406" y="4994"/>
                    <a:pt x="178267" y="5150"/>
                  </a:cubicBezTo>
                  <a:cubicBezTo>
                    <a:pt x="183509" y="5600"/>
                    <a:pt x="188891" y="6732"/>
                    <a:pt x="193156" y="9834"/>
                  </a:cubicBezTo>
                  <a:cubicBezTo>
                    <a:pt x="196863" y="12517"/>
                    <a:pt x="199314" y="16425"/>
                    <a:pt x="201237" y="20706"/>
                  </a:cubicBezTo>
                  <a:lnTo>
                    <a:pt x="201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-5400000">
              <a:off x="1054488" y="2592075"/>
              <a:ext cx="1496925" cy="3605925"/>
            </a:xfrm>
            <a:custGeom>
              <a:avLst/>
              <a:gdLst/>
              <a:ahLst/>
              <a:cxnLst/>
              <a:rect l="l" t="t" r="r" b="b"/>
              <a:pathLst>
                <a:path w="59877" h="144237" extrusionOk="0">
                  <a:moveTo>
                    <a:pt x="0" y="0"/>
                  </a:moveTo>
                  <a:lnTo>
                    <a:pt x="0" y="144237"/>
                  </a:lnTo>
                  <a:cubicBezTo>
                    <a:pt x="701" y="138099"/>
                    <a:pt x="1101" y="131861"/>
                    <a:pt x="1668" y="125723"/>
                  </a:cubicBezTo>
                  <a:cubicBezTo>
                    <a:pt x="4603" y="94868"/>
                    <a:pt x="25518" y="83260"/>
                    <a:pt x="41330" y="70017"/>
                  </a:cubicBezTo>
                  <a:cubicBezTo>
                    <a:pt x="52804" y="60410"/>
                    <a:pt x="59876" y="47200"/>
                    <a:pt x="56073" y="26352"/>
                  </a:cubicBezTo>
                  <a:cubicBezTo>
                    <a:pt x="54572" y="18146"/>
                    <a:pt x="51137" y="11208"/>
                    <a:pt x="46233" y="6671"/>
                  </a:cubicBezTo>
                  <a:cubicBezTo>
                    <a:pt x="42731" y="3402"/>
                    <a:pt x="38227" y="2535"/>
                    <a:pt x="34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6"/>
          <p:cNvGrpSpPr/>
          <p:nvPr/>
        </p:nvGrpSpPr>
        <p:grpSpPr>
          <a:xfrm>
            <a:off x="8430773" y="2459309"/>
            <a:ext cx="416358" cy="1594930"/>
            <a:chOff x="10512770" y="3179919"/>
            <a:chExt cx="416358" cy="1594930"/>
          </a:xfrm>
        </p:grpSpPr>
        <p:sp>
          <p:nvSpPr>
            <p:cNvPr id="801" name="Google Shape;801;p16"/>
            <p:cNvSpPr/>
            <p:nvPr/>
          </p:nvSpPr>
          <p:spPr>
            <a:xfrm rot="10800000">
              <a:off x="10694807" y="4461480"/>
              <a:ext cx="64785" cy="64785"/>
            </a:xfrm>
            <a:custGeom>
              <a:avLst/>
              <a:gdLst/>
              <a:ahLst/>
              <a:cxnLst/>
              <a:rect l="l" t="t" r="r" b="b"/>
              <a:pathLst>
                <a:path w="4576" h="4576" extrusionOk="0">
                  <a:moveTo>
                    <a:pt x="2295" y="0"/>
                  </a:moveTo>
                  <a:cubicBezTo>
                    <a:pt x="1008" y="0"/>
                    <a:pt x="0" y="1040"/>
                    <a:pt x="0" y="2280"/>
                  </a:cubicBezTo>
                  <a:cubicBezTo>
                    <a:pt x="0" y="3552"/>
                    <a:pt x="1008" y="4576"/>
                    <a:pt x="2295" y="4576"/>
                  </a:cubicBezTo>
                  <a:cubicBezTo>
                    <a:pt x="3567" y="4576"/>
                    <a:pt x="4575" y="3521"/>
                    <a:pt x="4575" y="2280"/>
                  </a:cubicBezTo>
                  <a:cubicBezTo>
                    <a:pt x="4575" y="1009"/>
                    <a:pt x="3567" y="0"/>
                    <a:pt x="2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>
              <a:off x="10636173" y="434948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12" y="0"/>
                  </a:moveTo>
                  <a:cubicBezTo>
                    <a:pt x="636" y="0"/>
                    <a:pt x="0" y="667"/>
                    <a:pt x="0" y="1427"/>
                  </a:cubicBezTo>
                  <a:cubicBezTo>
                    <a:pt x="0" y="2172"/>
                    <a:pt x="636" y="2839"/>
                    <a:pt x="1412" y="2839"/>
                  </a:cubicBezTo>
                  <a:cubicBezTo>
                    <a:pt x="2187" y="2839"/>
                    <a:pt x="2838" y="2172"/>
                    <a:pt x="2838" y="1427"/>
                  </a:cubicBezTo>
                  <a:cubicBezTo>
                    <a:pt x="2838" y="652"/>
                    <a:pt x="2171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>
              <a:off x="10739397" y="4281187"/>
              <a:ext cx="116389" cy="116389"/>
            </a:xfrm>
            <a:custGeom>
              <a:avLst/>
              <a:gdLst/>
              <a:ahLst/>
              <a:cxnLst/>
              <a:rect l="l" t="t" r="r" b="b"/>
              <a:pathLst>
                <a:path w="8221" h="8221" extrusionOk="0">
                  <a:moveTo>
                    <a:pt x="4111" y="0"/>
                  </a:moveTo>
                  <a:cubicBezTo>
                    <a:pt x="1800" y="0"/>
                    <a:pt x="1" y="1861"/>
                    <a:pt x="1" y="4110"/>
                  </a:cubicBezTo>
                  <a:cubicBezTo>
                    <a:pt x="1" y="6359"/>
                    <a:pt x="1846" y="8189"/>
                    <a:pt x="4111" y="8220"/>
                  </a:cubicBezTo>
                  <a:cubicBezTo>
                    <a:pt x="6406" y="8220"/>
                    <a:pt x="8221" y="6359"/>
                    <a:pt x="8221" y="4110"/>
                  </a:cubicBezTo>
                  <a:cubicBezTo>
                    <a:pt x="8221" y="1799"/>
                    <a:pt x="6360" y="0"/>
                    <a:pt x="4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>
              <a:off x="10660117" y="4190057"/>
              <a:ext cx="56007" cy="56007"/>
            </a:xfrm>
            <a:custGeom>
              <a:avLst/>
              <a:gdLst/>
              <a:ahLst/>
              <a:cxnLst/>
              <a:rect l="l" t="t" r="r" b="b"/>
              <a:pathLst>
                <a:path w="3956" h="3956" extrusionOk="0">
                  <a:moveTo>
                    <a:pt x="1971" y="1"/>
                  </a:moveTo>
                  <a:cubicBezTo>
                    <a:pt x="885" y="1"/>
                    <a:pt x="1" y="885"/>
                    <a:pt x="1" y="1986"/>
                  </a:cubicBezTo>
                  <a:cubicBezTo>
                    <a:pt x="1" y="3072"/>
                    <a:pt x="885" y="3956"/>
                    <a:pt x="1971" y="3956"/>
                  </a:cubicBezTo>
                  <a:cubicBezTo>
                    <a:pt x="3056" y="3956"/>
                    <a:pt x="3956" y="3056"/>
                    <a:pt x="3956" y="1986"/>
                  </a:cubicBezTo>
                  <a:cubicBezTo>
                    <a:pt x="3956" y="900"/>
                    <a:pt x="3056" y="1"/>
                    <a:pt x="1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>
              <a:off x="10777379" y="4127914"/>
              <a:ext cx="52269" cy="52269"/>
            </a:xfrm>
            <a:custGeom>
              <a:avLst/>
              <a:gdLst/>
              <a:ahLst/>
              <a:cxnLst/>
              <a:rect l="l" t="t" r="r" b="b"/>
              <a:pathLst>
                <a:path w="3692" h="3692" extrusionOk="0">
                  <a:moveTo>
                    <a:pt x="1846" y="1"/>
                  </a:moveTo>
                  <a:cubicBezTo>
                    <a:pt x="822" y="1"/>
                    <a:pt x="0" y="838"/>
                    <a:pt x="0" y="1846"/>
                  </a:cubicBezTo>
                  <a:cubicBezTo>
                    <a:pt x="0" y="2839"/>
                    <a:pt x="807" y="3692"/>
                    <a:pt x="1846" y="3692"/>
                  </a:cubicBezTo>
                  <a:cubicBezTo>
                    <a:pt x="2885" y="3692"/>
                    <a:pt x="3692" y="2870"/>
                    <a:pt x="3692" y="1846"/>
                  </a:cubicBezTo>
                  <a:cubicBezTo>
                    <a:pt x="3692" y="823"/>
                    <a:pt x="2854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>
              <a:off x="10699633" y="4025801"/>
              <a:ext cx="44596" cy="44582"/>
            </a:xfrm>
            <a:custGeom>
              <a:avLst/>
              <a:gdLst/>
              <a:ahLst/>
              <a:cxnLst/>
              <a:rect l="l" t="t" r="r" b="b"/>
              <a:pathLst>
                <a:path w="3150" h="3149" extrusionOk="0">
                  <a:moveTo>
                    <a:pt x="1583" y="0"/>
                  </a:moveTo>
                  <a:cubicBezTo>
                    <a:pt x="683" y="0"/>
                    <a:pt x="1" y="714"/>
                    <a:pt x="1" y="1567"/>
                  </a:cubicBezTo>
                  <a:cubicBezTo>
                    <a:pt x="1" y="2404"/>
                    <a:pt x="699" y="3102"/>
                    <a:pt x="1583" y="3149"/>
                  </a:cubicBezTo>
                  <a:cubicBezTo>
                    <a:pt x="2467" y="3149"/>
                    <a:pt x="3149" y="2420"/>
                    <a:pt x="3149" y="1567"/>
                  </a:cubicBezTo>
                  <a:cubicBezTo>
                    <a:pt x="3149" y="683"/>
                    <a:pt x="2436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>
              <a:off x="10512770" y="4381541"/>
              <a:ext cx="79933" cy="79721"/>
            </a:xfrm>
            <a:custGeom>
              <a:avLst/>
              <a:gdLst/>
              <a:ahLst/>
              <a:cxnLst/>
              <a:rect l="l" t="t" r="r" b="b"/>
              <a:pathLst>
                <a:path w="5646" h="5631" extrusionOk="0">
                  <a:moveTo>
                    <a:pt x="2823" y="0"/>
                  </a:moveTo>
                  <a:cubicBezTo>
                    <a:pt x="1241" y="0"/>
                    <a:pt x="0" y="1241"/>
                    <a:pt x="0" y="2808"/>
                  </a:cubicBezTo>
                  <a:cubicBezTo>
                    <a:pt x="0" y="4389"/>
                    <a:pt x="1303" y="5630"/>
                    <a:pt x="2839" y="5630"/>
                  </a:cubicBezTo>
                  <a:cubicBezTo>
                    <a:pt x="4405" y="5630"/>
                    <a:pt x="5646" y="4389"/>
                    <a:pt x="5646" y="2808"/>
                  </a:cubicBezTo>
                  <a:cubicBezTo>
                    <a:pt x="5646" y="1241"/>
                    <a:pt x="4390" y="0"/>
                    <a:pt x="2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>
              <a:off x="10868731" y="4490901"/>
              <a:ext cx="60396" cy="60396"/>
            </a:xfrm>
            <a:custGeom>
              <a:avLst/>
              <a:gdLst/>
              <a:ahLst/>
              <a:cxnLst/>
              <a:rect l="l" t="t" r="r" b="b"/>
              <a:pathLst>
                <a:path w="4266" h="4266" extrusionOk="0">
                  <a:moveTo>
                    <a:pt x="2125" y="0"/>
                  </a:moveTo>
                  <a:cubicBezTo>
                    <a:pt x="962" y="0"/>
                    <a:pt x="1" y="977"/>
                    <a:pt x="1" y="2141"/>
                  </a:cubicBezTo>
                  <a:cubicBezTo>
                    <a:pt x="1" y="3304"/>
                    <a:pt x="962" y="4265"/>
                    <a:pt x="2125" y="4265"/>
                  </a:cubicBezTo>
                  <a:cubicBezTo>
                    <a:pt x="3289" y="4265"/>
                    <a:pt x="4266" y="3304"/>
                    <a:pt x="4266" y="2141"/>
                  </a:cubicBezTo>
                  <a:cubicBezTo>
                    <a:pt x="4266" y="977"/>
                    <a:pt x="3289" y="0"/>
                    <a:pt x="2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>
              <a:off x="10785065" y="4626383"/>
              <a:ext cx="28556" cy="28570"/>
            </a:xfrm>
            <a:custGeom>
              <a:avLst/>
              <a:gdLst/>
              <a:ahLst/>
              <a:cxnLst/>
              <a:rect l="l" t="t" r="r" b="b"/>
              <a:pathLst>
                <a:path w="2017" h="2018" extrusionOk="0">
                  <a:moveTo>
                    <a:pt x="1009" y="1"/>
                  </a:moveTo>
                  <a:cubicBezTo>
                    <a:pt x="450" y="1"/>
                    <a:pt x="1" y="435"/>
                    <a:pt x="1" y="1009"/>
                  </a:cubicBezTo>
                  <a:cubicBezTo>
                    <a:pt x="1" y="1521"/>
                    <a:pt x="450" y="1971"/>
                    <a:pt x="1009" y="2017"/>
                  </a:cubicBezTo>
                  <a:cubicBezTo>
                    <a:pt x="1567" y="2017"/>
                    <a:pt x="2017" y="1567"/>
                    <a:pt x="2017" y="1009"/>
                  </a:cubicBezTo>
                  <a:cubicBezTo>
                    <a:pt x="2017" y="435"/>
                    <a:pt x="1567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>
              <a:off x="10760034" y="4726968"/>
              <a:ext cx="47881" cy="47881"/>
            </a:xfrm>
            <a:custGeom>
              <a:avLst/>
              <a:gdLst/>
              <a:ahLst/>
              <a:cxnLst/>
              <a:rect l="l" t="t" r="r" b="b"/>
              <a:pathLst>
                <a:path w="3382" h="3382" extrusionOk="0">
                  <a:moveTo>
                    <a:pt x="1691" y="1"/>
                  </a:moveTo>
                  <a:cubicBezTo>
                    <a:pt x="761" y="1"/>
                    <a:pt x="1" y="761"/>
                    <a:pt x="1" y="1691"/>
                  </a:cubicBezTo>
                  <a:cubicBezTo>
                    <a:pt x="1" y="2622"/>
                    <a:pt x="761" y="3382"/>
                    <a:pt x="1691" y="3382"/>
                  </a:cubicBezTo>
                  <a:cubicBezTo>
                    <a:pt x="2622" y="3382"/>
                    <a:pt x="3382" y="2622"/>
                    <a:pt x="3382" y="1691"/>
                  </a:cubicBezTo>
                  <a:cubicBezTo>
                    <a:pt x="3382" y="761"/>
                    <a:pt x="2622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>
              <a:off x="10751469" y="3804446"/>
              <a:ext cx="60396" cy="60396"/>
            </a:xfrm>
            <a:custGeom>
              <a:avLst/>
              <a:gdLst/>
              <a:ahLst/>
              <a:cxnLst/>
              <a:rect l="l" t="t" r="r" b="b"/>
              <a:pathLst>
                <a:path w="4266" h="4266" extrusionOk="0">
                  <a:moveTo>
                    <a:pt x="2126" y="0"/>
                  </a:moveTo>
                  <a:cubicBezTo>
                    <a:pt x="962" y="0"/>
                    <a:pt x="1" y="977"/>
                    <a:pt x="1" y="2141"/>
                  </a:cubicBezTo>
                  <a:cubicBezTo>
                    <a:pt x="1" y="3304"/>
                    <a:pt x="962" y="4234"/>
                    <a:pt x="2126" y="4265"/>
                  </a:cubicBezTo>
                  <a:cubicBezTo>
                    <a:pt x="3289" y="4265"/>
                    <a:pt x="4266" y="3304"/>
                    <a:pt x="4266" y="2141"/>
                  </a:cubicBezTo>
                  <a:cubicBezTo>
                    <a:pt x="4266" y="977"/>
                    <a:pt x="3289" y="0"/>
                    <a:pt x="2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>
              <a:off x="10805710" y="3637556"/>
              <a:ext cx="47654" cy="47654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75" y="0"/>
                  </a:moveTo>
                  <a:cubicBezTo>
                    <a:pt x="745" y="0"/>
                    <a:pt x="0" y="745"/>
                    <a:pt x="0" y="1691"/>
                  </a:cubicBezTo>
                  <a:cubicBezTo>
                    <a:pt x="0" y="2621"/>
                    <a:pt x="745" y="3366"/>
                    <a:pt x="1675" y="3366"/>
                  </a:cubicBezTo>
                  <a:cubicBezTo>
                    <a:pt x="2622" y="3366"/>
                    <a:pt x="3366" y="2621"/>
                    <a:pt x="3366" y="1691"/>
                  </a:cubicBezTo>
                  <a:cubicBezTo>
                    <a:pt x="3366" y="745"/>
                    <a:pt x="2622" y="0"/>
                    <a:pt x="1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>
              <a:off x="10879489" y="3471756"/>
              <a:ext cx="20217" cy="20217"/>
            </a:xfrm>
            <a:custGeom>
              <a:avLst/>
              <a:gdLst/>
              <a:ahLst/>
              <a:cxnLst/>
              <a:rect l="l" t="t" r="r" b="b"/>
              <a:pathLst>
                <a:path w="1428" h="1428" extrusionOk="0">
                  <a:moveTo>
                    <a:pt x="714" y="1"/>
                  </a:moveTo>
                  <a:cubicBezTo>
                    <a:pt x="327" y="1"/>
                    <a:pt x="1" y="311"/>
                    <a:pt x="1" y="714"/>
                  </a:cubicBezTo>
                  <a:cubicBezTo>
                    <a:pt x="1" y="1117"/>
                    <a:pt x="327" y="1427"/>
                    <a:pt x="714" y="1427"/>
                  </a:cubicBezTo>
                  <a:cubicBezTo>
                    <a:pt x="1102" y="1427"/>
                    <a:pt x="1428" y="1117"/>
                    <a:pt x="1428" y="714"/>
                  </a:cubicBezTo>
                  <a:cubicBezTo>
                    <a:pt x="1428" y="326"/>
                    <a:pt x="1102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>
              <a:off x="10780009" y="3338239"/>
              <a:ext cx="16040" cy="16040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59" y="0"/>
                  </a:moveTo>
                  <a:cubicBezTo>
                    <a:pt x="233" y="0"/>
                    <a:pt x="0" y="233"/>
                    <a:pt x="0" y="558"/>
                  </a:cubicBezTo>
                  <a:cubicBezTo>
                    <a:pt x="0" y="900"/>
                    <a:pt x="233" y="1132"/>
                    <a:pt x="559" y="1132"/>
                  </a:cubicBezTo>
                  <a:cubicBezTo>
                    <a:pt x="900" y="1132"/>
                    <a:pt x="1133" y="900"/>
                    <a:pt x="1133" y="558"/>
                  </a:cubicBezTo>
                  <a:cubicBezTo>
                    <a:pt x="1133" y="233"/>
                    <a:pt x="900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>
              <a:off x="10831393" y="3179919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72" y="1"/>
                  </a:moveTo>
                  <a:cubicBezTo>
                    <a:pt x="559" y="1"/>
                    <a:pt x="0" y="606"/>
                    <a:pt x="0" y="1272"/>
                  </a:cubicBezTo>
                  <a:cubicBezTo>
                    <a:pt x="0" y="1955"/>
                    <a:pt x="559" y="2529"/>
                    <a:pt x="1272" y="2560"/>
                  </a:cubicBezTo>
                  <a:cubicBezTo>
                    <a:pt x="2001" y="2560"/>
                    <a:pt x="2559" y="1955"/>
                    <a:pt x="2559" y="1272"/>
                  </a:cubicBezTo>
                  <a:cubicBezTo>
                    <a:pt x="2559" y="559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6"/>
          <p:cNvGrpSpPr/>
          <p:nvPr/>
        </p:nvGrpSpPr>
        <p:grpSpPr>
          <a:xfrm>
            <a:off x="-1547390" y="-744396"/>
            <a:ext cx="10691393" cy="5887885"/>
            <a:chOff x="-1547390" y="-744396"/>
            <a:chExt cx="10691393" cy="5887885"/>
          </a:xfrm>
        </p:grpSpPr>
        <p:grpSp>
          <p:nvGrpSpPr>
            <p:cNvPr id="817" name="Google Shape;817;p16"/>
            <p:cNvGrpSpPr/>
            <p:nvPr/>
          </p:nvGrpSpPr>
          <p:grpSpPr>
            <a:xfrm>
              <a:off x="8040530" y="4215387"/>
              <a:ext cx="1103473" cy="928102"/>
              <a:chOff x="5200805" y="3216049"/>
              <a:chExt cx="1103473" cy="928102"/>
            </a:xfrm>
          </p:grpSpPr>
          <p:sp>
            <p:nvSpPr>
              <p:cNvPr id="818" name="Google Shape;818;p16"/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 rot="3714417">
              <a:off x="-1237279" y="-300787"/>
              <a:ext cx="2229244" cy="2040057"/>
              <a:chOff x="7051046" y="-8"/>
              <a:chExt cx="2774945" cy="2539446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163916" y="1983581"/>
                <a:ext cx="1084284" cy="328547"/>
              </a:xfrm>
              <a:custGeom>
                <a:avLst/>
                <a:gdLst/>
                <a:ahLst/>
                <a:cxnLst/>
                <a:rect l="l" t="t" r="r" b="b"/>
                <a:pathLst>
                  <a:path w="88189" h="26722" extrusionOk="0">
                    <a:moveTo>
                      <a:pt x="63280" y="0"/>
                    </a:moveTo>
                    <a:cubicBezTo>
                      <a:pt x="55697" y="0"/>
                      <a:pt x="48167" y="1115"/>
                      <a:pt x="40884" y="3023"/>
                    </a:cubicBezTo>
                    <a:cubicBezTo>
                      <a:pt x="33129" y="5055"/>
                      <a:pt x="25684" y="8110"/>
                      <a:pt x="18767" y="12019"/>
                    </a:cubicBezTo>
                    <a:cubicBezTo>
                      <a:pt x="17061" y="13011"/>
                      <a:pt x="15355" y="14050"/>
                      <a:pt x="13680" y="15136"/>
                    </a:cubicBezTo>
                    <a:cubicBezTo>
                      <a:pt x="12021" y="16268"/>
                      <a:pt x="10408" y="17431"/>
                      <a:pt x="8826" y="18595"/>
                    </a:cubicBezTo>
                    <a:cubicBezTo>
                      <a:pt x="7290" y="19851"/>
                      <a:pt x="5739" y="21092"/>
                      <a:pt x="4250" y="22425"/>
                    </a:cubicBezTo>
                    <a:cubicBezTo>
                      <a:pt x="2746" y="23806"/>
                      <a:pt x="1334" y="25217"/>
                      <a:pt x="1" y="26722"/>
                    </a:cubicBezTo>
                    <a:cubicBezTo>
                      <a:pt x="2001" y="26349"/>
                      <a:pt x="3909" y="25838"/>
                      <a:pt x="5801" y="25295"/>
                    </a:cubicBezTo>
                    <a:cubicBezTo>
                      <a:pt x="6747" y="25093"/>
                      <a:pt x="7678" y="24798"/>
                      <a:pt x="8624" y="24550"/>
                    </a:cubicBezTo>
                    <a:cubicBezTo>
                      <a:pt x="9570" y="24287"/>
                      <a:pt x="10501" y="24007"/>
                      <a:pt x="11416" y="23744"/>
                    </a:cubicBezTo>
                    <a:cubicBezTo>
                      <a:pt x="13292" y="23247"/>
                      <a:pt x="15122" y="22658"/>
                      <a:pt x="16968" y="22115"/>
                    </a:cubicBezTo>
                    <a:cubicBezTo>
                      <a:pt x="18783" y="21619"/>
                      <a:pt x="20628" y="21030"/>
                      <a:pt x="22412" y="20487"/>
                    </a:cubicBezTo>
                    <a:cubicBezTo>
                      <a:pt x="29624" y="18362"/>
                      <a:pt x="36743" y="16253"/>
                      <a:pt x="43908" y="14329"/>
                    </a:cubicBezTo>
                    <a:cubicBezTo>
                      <a:pt x="51058" y="12375"/>
                      <a:pt x="58239" y="10669"/>
                      <a:pt x="65529" y="9165"/>
                    </a:cubicBezTo>
                    <a:cubicBezTo>
                      <a:pt x="67374" y="8839"/>
                      <a:pt x="69189" y="8498"/>
                      <a:pt x="71034" y="8079"/>
                    </a:cubicBezTo>
                    <a:cubicBezTo>
                      <a:pt x="72880" y="7738"/>
                      <a:pt x="74741" y="7443"/>
                      <a:pt x="76618" y="7071"/>
                    </a:cubicBezTo>
                    <a:cubicBezTo>
                      <a:pt x="77564" y="6869"/>
                      <a:pt x="78495" y="6792"/>
                      <a:pt x="79441" y="6606"/>
                    </a:cubicBezTo>
                    <a:cubicBezTo>
                      <a:pt x="80402" y="6435"/>
                      <a:pt x="81364" y="6327"/>
                      <a:pt x="82310" y="6109"/>
                    </a:cubicBezTo>
                    <a:cubicBezTo>
                      <a:pt x="84233" y="5877"/>
                      <a:pt x="86187" y="5567"/>
                      <a:pt x="88188" y="5163"/>
                    </a:cubicBezTo>
                    <a:cubicBezTo>
                      <a:pt x="86373" y="4279"/>
                      <a:pt x="84481" y="3535"/>
                      <a:pt x="82589" y="2883"/>
                    </a:cubicBezTo>
                    <a:cubicBezTo>
                      <a:pt x="80666" y="2294"/>
                      <a:pt x="78712" y="1798"/>
                      <a:pt x="76758" y="1332"/>
                    </a:cubicBezTo>
                    <a:cubicBezTo>
                      <a:pt x="74788" y="976"/>
                      <a:pt x="72803" y="634"/>
                      <a:pt x="70802" y="386"/>
                    </a:cubicBezTo>
                    <a:cubicBezTo>
                      <a:pt x="68786" y="231"/>
                      <a:pt x="66754" y="92"/>
                      <a:pt x="64753" y="14"/>
                    </a:cubicBezTo>
                    <a:cubicBezTo>
                      <a:pt x="64262" y="5"/>
                      <a:pt x="63771" y="0"/>
                      <a:pt x="63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7628457" y="1764669"/>
                <a:ext cx="1544990" cy="251322"/>
              </a:xfrm>
              <a:custGeom>
                <a:avLst/>
                <a:gdLst/>
                <a:ahLst/>
                <a:cxnLst/>
                <a:rect l="l" t="t" r="r" b="b"/>
                <a:pathLst>
                  <a:path w="125660" h="20441" extrusionOk="0">
                    <a:moveTo>
                      <a:pt x="76994" y="1"/>
                    </a:moveTo>
                    <a:cubicBezTo>
                      <a:pt x="74740" y="1"/>
                      <a:pt x="72489" y="78"/>
                      <a:pt x="70259" y="216"/>
                    </a:cubicBezTo>
                    <a:cubicBezTo>
                      <a:pt x="68894" y="262"/>
                      <a:pt x="67514" y="402"/>
                      <a:pt x="66134" y="510"/>
                    </a:cubicBezTo>
                    <a:cubicBezTo>
                      <a:pt x="64753" y="634"/>
                      <a:pt x="63388" y="743"/>
                      <a:pt x="62008" y="914"/>
                    </a:cubicBezTo>
                    <a:cubicBezTo>
                      <a:pt x="56533" y="1565"/>
                      <a:pt x="51167" y="2465"/>
                      <a:pt x="45832" y="3597"/>
                    </a:cubicBezTo>
                    <a:cubicBezTo>
                      <a:pt x="40543" y="4714"/>
                      <a:pt x="35316" y="6016"/>
                      <a:pt x="30089" y="7474"/>
                    </a:cubicBezTo>
                    <a:cubicBezTo>
                      <a:pt x="27484" y="8203"/>
                      <a:pt x="24847" y="8963"/>
                      <a:pt x="22257" y="9832"/>
                    </a:cubicBezTo>
                    <a:cubicBezTo>
                      <a:pt x="20970" y="10266"/>
                      <a:pt x="19682" y="10716"/>
                      <a:pt x="18380" y="11181"/>
                    </a:cubicBezTo>
                    <a:cubicBezTo>
                      <a:pt x="17123" y="11662"/>
                      <a:pt x="15851" y="12158"/>
                      <a:pt x="14549" y="12670"/>
                    </a:cubicBezTo>
                    <a:cubicBezTo>
                      <a:pt x="12005" y="13694"/>
                      <a:pt x="9508" y="14826"/>
                      <a:pt x="7042" y="16113"/>
                    </a:cubicBezTo>
                    <a:cubicBezTo>
                      <a:pt x="4638" y="17400"/>
                      <a:pt x="2250" y="18812"/>
                      <a:pt x="1" y="20440"/>
                    </a:cubicBezTo>
                    <a:cubicBezTo>
                      <a:pt x="2715" y="20037"/>
                      <a:pt x="5383" y="19603"/>
                      <a:pt x="8050" y="19246"/>
                    </a:cubicBezTo>
                    <a:cubicBezTo>
                      <a:pt x="10702" y="18889"/>
                      <a:pt x="13385" y="18517"/>
                      <a:pt x="16007" y="18238"/>
                    </a:cubicBezTo>
                    <a:cubicBezTo>
                      <a:pt x="16627" y="18160"/>
                      <a:pt x="17294" y="18052"/>
                      <a:pt x="17961" y="17974"/>
                    </a:cubicBezTo>
                    <a:lnTo>
                      <a:pt x="19962" y="17773"/>
                    </a:lnTo>
                    <a:lnTo>
                      <a:pt x="23916" y="17354"/>
                    </a:lnTo>
                    <a:cubicBezTo>
                      <a:pt x="26569" y="17106"/>
                      <a:pt x="29190" y="16811"/>
                      <a:pt x="31857" y="16532"/>
                    </a:cubicBezTo>
                    <a:cubicBezTo>
                      <a:pt x="42528" y="15400"/>
                      <a:pt x="53028" y="13771"/>
                      <a:pt x="63404" y="12577"/>
                    </a:cubicBezTo>
                    <a:cubicBezTo>
                      <a:pt x="72661" y="11482"/>
                      <a:pt x="81843" y="10697"/>
                      <a:pt x="91062" y="10697"/>
                    </a:cubicBezTo>
                    <a:cubicBezTo>
                      <a:pt x="92161" y="10697"/>
                      <a:pt x="93261" y="10708"/>
                      <a:pt x="94361" y="10731"/>
                    </a:cubicBezTo>
                    <a:cubicBezTo>
                      <a:pt x="99541" y="10840"/>
                      <a:pt x="104752" y="11134"/>
                      <a:pt x="109917" y="11848"/>
                    </a:cubicBezTo>
                    <a:cubicBezTo>
                      <a:pt x="112523" y="12143"/>
                      <a:pt x="115128" y="12592"/>
                      <a:pt x="117749" y="13089"/>
                    </a:cubicBezTo>
                    <a:cubicBezTo>
                      <a:pt x="120355" y="13601"/>
                      <a:pt x="122945" y="14221"/>
                      <a:pt x="125659" y="14841"/>
                    </a:cubicBezTo>
                    <a:cubicBezTo>
                      <a:pt x="121441" y="11259"/>
                      <a:pt x="116586" y="8467"/>
                      <a:pt x="111313" y="6373"/>
                    </a:cubicBezTo>
                    <a:cubicBezTo>
                      <a:pt x="110010" y="5768"/>
                      <a:pt x="108692" y="5318"/>
                      <a:pt x="107389" y="4822"/>
                    </a:cubicBezTo>
                    <a:cubicBezTo>
                      <a:pt x="106738" y="4558"/>
                      <a:pt x="106055" y="4372"/>
                      <a:pt x="105388" y="4155"/>
                    </a:cubicBezTo>
                    <a:cubicBezTo>
                      <a:pt x="104737" y="3907"/>
                      <a:pt x="104054" y="3752"/>
                      <a:pt x="103403" y="3535"/>
                    </a:cubicBezTo>
                    <a:cubicBezTo>
                      <a:pt x="100735" y="2697"/>
                      <a:pt x="97990" y="2123"/>
                      <a:pt x="95230" y="1581"/>
                    </a:cubicBezTo>
                    <a:cubicBezTo>
                      <a:pt x="92484" y="1038"/>
                      <a:pt x="89693" y="712"/>
                      <a:pt x="86901" y="417"/>
                    </a:cubicBezTo>
                    <a:lnTo>
                      <a:pt x="84823" y="247"/>
                    </a:lnTo>
                    <a:cubicBezTo>
                      <a:pt x="84125" y="200"/>
                      <a:pt x="83473" y="169"/>
                      <a:pt x="82744" y="123"/>
                    </a:cubicBezTo>
                    <a:lnTo>
                      <a:pt x="80682" y="45"/>
                    </a:lnTo>
                    <a:lnTo>
                      <a:pt x="78603" y="14"/>
                    </a:lnTo>
                    <a:cubicBezTo>
                      <a:pt x="78067" y="5"/>
                      <a:pt x="77531" y="1"/>
                      <a:pt x="769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7310385" y="1558556"/>
                <a:ext cx="1751509" cy="240048"/>
              </a:xfrm>
              <a:custGeom>
                <a:avLst/>
                <a:gdLst/>
                <a:ahLst/>
                <a:cxnLst/>
                <a:rect l="l" t="t" r="r" b="b"/>
                <a:pathLst>
                  <a:path w="142457" h="19524" extrusionOk="0">
                    <a:moveTo>
                      <a:pt x="75780" y="0"/>
                    </a:moveTo>
                    <a:cubicBezTo>
                      <a:pt x="74383" y="0"/>
                      <a:pt x="72987" y="15"/>
                      <a:pt x="71593" y="43"/>
                    </a:cubicBezTo>
                    <a:cubicBezTo>
                      <a:pt x="59185" y="384"/>
                      <a:pt x="46933" y="1997"/>
                      <a:pt x="34928" y="4417"/>
                    </a:cubicBezTo>
                    <a:cubicBezTo>
                      <a:pt x="31919" y="5037"/>
                      <a:pt x="28942" y="5658"/>
                      <a:pt x="25933" y="6418"/>
                    </a:cubicBezTo>
                    <a:cubicBezTo>
                      <a:pt x="24444" y="6790"/>
                      <a:pt x="22924" y="7178"/>
                      <a:pt x="21435" y="7581"/>
                    </a:cubicBezTo>
                    <a:cubicBezTo>
                      <a:pt x="20675" y="7783"/>
                      <a:pt x="19946" y="8031"/>
                      <a:pt x="19186" y="8248"/>
                    </a:cubicBezTo>
                    <a:cubicBezTo>
                      <a:pt x="18473" y="8434"/>
                      <a:pt x="17728" y="8651"/>
                      <a:pt x="16984" y="8899"/>
                    </a:cubicBezTo>
                    <a:cubicBezTo>
                      <a:pt x="14037" y="9861"/>
                      <a:pt x="11059" y="10915"/>
                      <a:pt x="8236" y="12156"/>
                    </a:cubicBezTo>
                    <a:cubicBezTo>
                      <a:pt x="5398" y="13397"/>
                      <a:pt x="2606" y="14777"/>
                      <a:pt x="1" y="16437"/>
                    </a:cubicBezTo>
                    <a:cubicBezTo>
                      <a:pt x="3025" y="16003"/>
                      <a:pt x="6065" y="15615"/>
                      <a:pt x="9074" y="15274"/>
                    </a:cubicBezTo>
                    <a:cubicBezTo>
                      <a:pt x="12067" y="14979"/>
                      <a:pt x="15060" y="14731"/>
                      <a:pt x="18069" y="14514"/>
                    </a:cubicBezTo>
                    <a:cubicBezTo>
                      <a:pt x="19558" y="14405"/>
                      <a:pt x="21063" y="14312"/>
                      <a:pt x="22567" y="14235"/>
                    </a:cubicBezTo>
                    <a:cubicBezTo>
                      <a:pt x="24056" y="14157"/>
                      <a:pt x="25560" y="14064"/>
                      <a:pt x="27065" y="13986"/>
                    </a:cubicBezTo>
                    <a:lnTo>
                      <a:pt x="36091" y="13521"/>
                    </a:lnTo>
                    <a:cubicBezTo>
                      <a:pt x="48127" y="12854"/>
                      <a:pt x="60054" y="12063"/>
                      <a:pt x="71888" y="11737"/>
                    </a:cubicBezTo>
                    <a:cubicBezTo>
                      <a:pt x="75094" y="11658"/>
                      <a:pt x="78295" y="11612"/>
                      <a:pt x="81493" y="11612"/>
                    </a:cubicBezTo>
                    <a:cubicBezTo>
                      <a:pt x="90081" y="11612"/>
                      <a:pt x="98639" y="11942"/>
                      <a:pt x="107172" y="12823"/>
                    </a:cubicBezTo>
                    <a:cubicBezTo>
                      <a:pt x="110072" y="13071"/>
                      <a:pt x="112988" y="13490"/>
                      <a:pt x="115950" y="13862"/>
                    </a:cubicBezTo>
                    <a:cubicBezTo>
                      <a:pt x="117424" y="14110"/>
                      <a:pt x="118882" y="14328"/>
                      <a:pt x="120324" y="14576"/>
                    </a:cubicBezTo>
                    <a:cubicBezTo>
                      <a:pt x="121084" y="14700"/>
                      <a:pt x="121782" y="14839"/>
                      <a:pt x="122542" y="14948"/>
                    </a:cubicBezTo>
                    <a:cubicBezTo>
                      <a:pt x="123302" y="15072"/>
                      <a:pt x="124000" y="15243"/>
                      <a:pt x="124744" y="15351"/>
                    </a:cubicBezTo>
                    <a:cubicBezTo>
                      <a:pt x="130622" y="16437"/>
                      <a:pt x="136454" y="17941"/>
                      <a:pt x="142456" y="19523"/>
                    </a:cubicBezTo>
                    <a:cubicBezTo>
                      <a:pt x="141867" y="19027"/>
                      <a:pt x="141246" y="18562"/>
                      <a:pt x="140642" y="18127"/>
                    </a:cubicBezTo>
                    <a:lnTo>
                      <a:pt x="139742" y="17414"/>
                    </a:lnTo>
                    <a:lnTo>
                      <a:pt x="138780" y="16747"/>
                    </a:lnTo>
                    <a:lnTo>
                      <a:pt x="136826" y="15460"/>
                    </a:lnTo>
                    <a:cubicBezTo>
                      <a:pt x="136175" y="15041"/>
                      <a:pt x="135492" y="14653"/>
                      <a:pt x="134826" y="14250"/>
                    </a:cubicBezTo>
                    <a:cubicBezTo>
                      <a:pt x="133492" y="13413"/>
                      <a:pt x="132111" y="12715"/>
                      <a:pt x="130746" y="11970"/>
                    </a:cubicBezTo>
                    <a:cubicBezTo>
                      <a:pt x="130080" y="11582"/>
                      <a:pt x="129382" y="11241"/>
                      <a:pt x="128668" y="10915"/>
                    </a:cubicBezTo>
                    <a:cubicBezTo>
                      <a:pt x="127955" y="10574"/>
                      <a:pt x="127257" y="10233"/>
                      <a:pt x="126528" y="9907"/>
                    </a:cubicBezTo>
                    <a:cubicBezTo>
                      <a:pt x="120836" y="7333"/>
                      <a:pt x="114880" y="5270"/>
                      <a:pt x="108800" y="3781"/>
                    </a:cubicBezTo>
                    <a:cubicBezTo>
                      <a:pt x="105745" y="2990"/>
                      <a:pt x="102674" y="2401"/>
                      <a:pt x="99588" y="1858"/>
                    </a:cubicBezTo>
                    <a:cubicBezTo>
                      <a:pt x="97990" y="1672"/>
                      <a:pt x="96470" y="1377"/>
                      <a:pt x="94919" y="1206"/>
                    </a:cubicBezTo>
                    <a:lnTo>
                      <a:pt x="92593" y="912"/>
                    </a:lnTo>
                    <a:lnTo>
                      <a:pt x="90266" y="664"/>
                    </a:lnTo>
                    <a:cubicBezTo>
                      <a:pt x="85433" y="183"/>
                      <a:pt x="80599" y="0"/>
                      <a:pt x="75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7064964" y="1290746"/>
                <a:ext cx="1838656" cy="325940"/>
              </a:xfrm>
              <a:custGeom>
                <a:avLst/>
                <a:gdLst/>
                <a:ahLst/>
                <a:cxnLst/>
                <a:rect l="l" t="t" r="r" b="b"/>
                <a:pathLst>
                  <a:path w="149545" h="26510" extrusionOk="0">
                    <a:moveTo>
                      <a:pt x="53344" y="0"/>
                    </a:moveTo>
                    <a:cubicBezTo>
                      <a:pt x="48228" y="0"/>
                      <a:pt x="43119" y="195"/>
                      <a:pt x="38030" y="593"/>
                    </a:cubicBezTo>
                    <a:cubicBezTo>
                      <a:pt x="31563" y="1104"/>
                      <a:pt x="25157" y="1926"/>
                      <a:pt x="18767" y="3090"/>
                    </a:cubicBezTo>
                    <a:cubicBezTo>
                      <a:pt x="17185" y="3322"/>
                      <a:pt x="15619" y="3710"/>
                      <a:pt x="14022" y="4036"/>
                    </a:cubicBezTo>
                    <a:cubicBezTo>
                      <a:pt x="12471" y="4377"/>
                      <a:pt x="10904" y="4765"/>
                      <a:pt x="9307" y="5121"/>
                    </a:cubicBezTo>
                    <a:cubicBezTo>
                      <a:pt x="7756" y="5509"/>
                      <a:pt x="6189" y="5959"/>
                      <a:pt x="4638" y="6424"/>
                    </a:cubicBezTo>
                    <a:cubicBezTo>
                      <a:pt x="3087" y="6874"/>
                      <a:pt x="1552" y="7339"/>
                      <a:pt x="1" y="7882"/>
                    </a:cubicBezTo>
                    <a:cubicBezTo>
                      <a:pt x="3258" y="8177"/>
                      <a:pt x="6484" y="8270"/>
                      <a:pt x="9679" y="8394"/>
                    </a:cubicBezTo>
                    <a:cubicBezTo>
                      <a:pt x="11276" y="8487"/>
                      <a:pt x="12874" y="8518"/>
                      <a:pt x="14471" y="8596"/>
                    </a:cubicBezTo>
                    <a:cubicBezTo>
                      <a:pt x="16053" y="8704"/>
                      <a:pt x="17635" y="8704"/>
                      <a:pt x="19217" y="8813"/>
                    </a:cubicBezTo>
                    <a:cubicBezTo>
                      <a:pt x="25561" y="9107"/>
                      <a:pt x="31858" y="9356"/>
                      <a:pt x="38139" y="9759"/>
                    </a:cubicBezTo>
                    <a:cubicBezTo>
                      <a:pt x="50717" y="10519"/>
                      <a:pt x="63187" y="11542"/>
                      <a:pt x="75595" y="12923"/>
                    </a:cubicBezTo>
                    <a:cubicBezTo>
                      <a:pt x="88002" y="14303"/>
                      <a:pt x="100394" y="16071"/>
                      <a:pt x="112802" y="18134"/>
                    </a:cubicBezTo>
                    <a:cubicBezTo>
                      <a:pt x="115919" y="18723"/>
                      <a:pt x="119006" y="19220"/>
                      <a:pt x="122123" y="19762"/>
                    </a:cubicBezTo>
                    <a:cubicBezTo>
                      <a:pt x="123674" y="20026"/>
                      <a:pt x="125210" y="20352"/>
                      <a:pt x="126792" y="20600"/>
                    </a:cubicBezTo>
                    <a:lnTo>
                      <a:pt x="129118" y="21003"/>
                    </a:lnTo>
                    <a:lnTo>
                      <a:pt x="131445" y="21469"/>
                    </a:lnTo>
                    <a:cubicBezTo>
                      <a:pt x="133042" y="21763"/>
                      <a:pt x="134578" y="22058"/>
                      <a:pt x="136160" y="22353"/>
                    </a:cubicBezTo>
                    <a:cubicBezTo>
                      <a:pt x="137757" y="22632"/>
                      <a:pt x="139277" y="22926"/>
                      <a:pt x="140828" y="23221"/>
                    </a:cubicBezTo>
                    <a:cubicBezTo>
                      <a:pt x="143883" y="23842"/>
                      <a:pt x="146830" y="24679"/>
                      <a:pt x="149544" y="26509"/>
                    </a:cubicBezTo>
                    <a:cubicBezTo>
                      <a:pt x="149110" y="25842"/>
                      <a:pt x="148629" y="25175"/>
                      <a:pt x="148024" y="24648"/>
                    </a:cubicBezTo>
                    <a:cubicBezTo>
                      <a:pt x="147482" y="24028"/>
                      <a:pt x="146846" y="23485"/>
                      <a:pt x="146179" y="22942"/>
                    </a:cubicBezTo>
                    <a:cubicBezTo>
                      <a:pt x="144876" y="21903"/>
                      <a:pt x="143433" y="21034"/>
                      <a:pt x="141976" y="20228"/>
                    </a:cubicBezTo>
                    <a:cubicBezTo>
                      <a:pt x="140502" y="19437"/>
                      <a:pt x="139044" y="18723"/>
                      <a:pt x="137586" y="18056"/>
                    </a:cubicBezTo>
                    <a:cubicBezTo>
                      <a:pt x="136144" y="17405"/>
                      <a:pt x="134624" y="16723"/>
                      <a:pt x="133182" y="16056"/>
                    </a:cubicBezTo>
                    <a:cubicBezTo>
                      <a:pt x="132453" y="15730"/>
                      <a:pt x="131724" y="15404"/>
                      <a:pt x="130964" y="15110"/>
                    </a:cubicBezTo>
                    <a:lnTo>
                      <a:pt x="128715" y="14195"/>
                    </a:lnTo>
                    <a:cubicBezTo>
                      <a:pt x="127226" y="13621"/>
                      <a:pt x="125675" y="13031"/>
                      <a:pt x="124171" y="12457"/>
                    </a:cubicBezTo>
                    <a:cubicBezTo>
                      <a:pt x="122682" y="11837"/>
                      <a:pt x="121146" y="11372"/>
                      <a:pt x="119595" y="10829"/>
                    </a:cubicBezTo>
                    <a:cubicBezTo>
                      <a:pt x="118044" y="10286"/>
                      <a:pt x="116524" y="9774"/>
                      <a:pt x="114973" y="9278"/>
                    </a:cubicBezTo>
                    <a:cubicBezTo>
                      <a:pt x="111887" y="8347"/>
                      <a:pt x="108770" y="7432"/>
                      <a:pt x="105637" y="6610"/>
                    </a:cubicBezTo>
                    <a:lnTo>
                      <a:pt x="100891" y="5478"/>
                    </a:lnTo>
                    <a:cubicBezTo>
                      <a:pt x="99309" y="5106"/>
                      <a:pt x="97742" y="4687"/>
                      <a:pt x="96145" y="4392"/>
                    </a:cubicBezTo>
                    <a:lnTo>
                      <a:pt x="91352" y="3477"/>
                    </a:lnTo>
                    <a:cubicBezTo>
                      <a:pt x="89770" y="3183"/>
                      <a:pt x="88188" y="2904"/>
                      <a:pt x="86560" y="2655"/>
                    </a:cubicBezTo>
                    <a:lnTo>
                      <a:pt x="81736" y="1926"/>
                    </a:lnTo>
                    <a:lnTo>
                      <a:pt x="79317" y="1601"/>
                    </a:lnTo>
                    <a:lnTo>
                      <a:pt x="76897" y="1353"/>
                    </a:lnTo>
                    <a:cubicBezTo>
                      <a:pt x="69072" y="460"/>
                      <a:pt x="61201" y="0"/>
                      <a:pt x="53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7053333" y="1009289"/>
                <a:ext cx="1648723" cy="389813"/>
              </a:xfrm>
              <a:custGeom>
                <a:avLst/>
                <a:gdLst/>
                <a:ahLst/>
                <a:cxnLst/>
                <a:rect l="l" t="t" r="r" b="b"/>
                <a:pathLst>
                  <a:path w="134097" h="31705" extrusionOk="0">
                    <a:moveTo>
                      <a:pt x="36857" y="1"/>
                    </a:moveTo>
                    <a:cubicBezTo>
                      <a:pt x="36147" y="1"/>
                      <a:pt x="35437" y="7"/>
                      <a:pt x="34727" y="19"/>
                    </a:cubicBezTo>
                    <a:cubicBezTo>
                      <a:pt x="33238" y="127"/>
                      <a:pt x="31764" y="158"/>
                      <a:pt x="30260" y="236"/>
                    </a:cubicBezTo>
                    <a:lnTo>
                      <a:pt x="28058" y="360"/>
                    </a:lnTo>
                    <a:cubicBezTo>
                      <a:pt x="27344" y="391"/>
                      <a:pt x="26600" y="484"/>
                      <a:pt x="25840" y="561"/>
                    </a:cubicBezTo>
                    <a:cubicBezTo>
                      <a:pt x="24397" y="748"/>
                      <a:pt x="22877" y="903"/>
                      <a:pt x="21420" y="1073"/>
                    </a:cubicBezTo>
                    <a:cubicBezTo>
                      <a:pt x="20675" y="1151"/>
                      <a:pt x="19977" y="1290"/>
                      <a:pt x="19217" y="1399"/>
                    </a:cubicBezTo>
                    <a:cubicBezTo>
                      <a:pt x="18457" y="1523"/>
                      <a:pt x="17759" y="1647"/>
                      <a:pt x="16999" y="1771"/>
                    </a:cubicBezTo>
                    <a:cubicBezTo>
                      <a:pt x="11168" y="2764"/>
                      <a:pt x="5445" y="4423"/>
                      <a:pt x="1" y="6641"/>
                    </a:cubicBezTo>
                    <a:cubicBezTo>
                      <a:pt x="1505" y="6765"/>
                      <a:pt x="2963" y="6812"/>
                      <a:pt x="4421" y="6843"/>
                    </a:cubicBezTo>
                    <a:lnTo>
                      <a:pt x="6592" y="6889"/>
                    </a:lnTo>
                    <a:cubicBezTo>
                      <a:pt x="7306" y="6920"/>
                      <a:pt x="8050" y="6967"/>
                      <a:pt x="8764" y="6998"/>
                    </a:cubicBezTo>
                    <a:cubicBezTo>
                      <a:pt x="10175" y="7107"/>
                      <a:pt x="11633" y="7138"/>
                      <a:pt x="13044" y="7215"/>
                    </a:cubicBezTo>
                    <a:lnTo>
                      <a:pt x="14130" y="7262"/>
                    </a:lnTo>
                    <a:lnTo>
                      <a:pt x="15216" y="7339"/>
                    </a:lnTo>
                    <a:lnTo>
                      <a:pt x="17356" y="7510"/>
                    </a:lnTo>
                    <a:cubicBezTo>
                      <a:pt x="23017" y="7835"/>
                      <a:pt x="28631" y="8549"/>
                      <a:pt x="34215" y="9216"/>
                    </a:cubicBezTo>
                    <a:cubicBezTo>
                      <a:pt x="45382" y="10767"/>
                      <a:pt x="56394" y="12845"/>
                      <a:pt x="67436" y="15265"/>
                    </a:cubicBezTo>
                    <a:cubicBezTo>
                      <a:pt x="78479" y="17731"/>
                      <a:pt x="89476" y="20491"/>
                      <a:pt x="100642" y="23174"/>
                    </a:cubicBezTo>
                    <a:cubicBezTo>
                      <a:pt x="103434" y="23826"/>
                      <a:pt x="106226" y="24508"/>
                      <a:pt x="109049" y="25129"/>
                    </a:cubicBezTo>
                    <a:cubicBezTo>
                      <a:pt x="111840" y="25796"/>
                      <a:pt x="114632" y="26431"/>
                      <a:pt x="117424" y="27083"/>
                    </a:cubicBezTo>
                    <a:cubicBezTo>
                      <a:pt x="120216" y="27703"/>
                      <a:pt x="122976" y="28401"/>
                      <a:pt x="125768" y="29161"/>
                    </a:cubicBezTo>
                    <a:cubicBezTo>
                      <a:pt x="128513" y="29952"/>
                      <a:pt x="131274" y="30790"/>
                      <a:pt x="134097" y="31705"/>
                    </a:cubicBezTo>
                    <a:cubicBezTo>
                      <a:pt x="131956" y="29688"/>
                      <a:pt x="129568" y="27874"/>
                      <a:pt x="127117" y="26230"/>
                    </a:cubicBezTo>
                    <a:cubicBezTo>
                      <a:pt x="124682" y="24570"/>
                      <a:pt x="122077" y="23112"/>
                      <a:pt x="119471" y="21732"/>
                    </a:cubicBezTo>
                    <a:cubicBezTo>
                      <a:pt x="116850" y="20367"/>
                      <a:pt x="114198" y="19095"/>
                      <a:pt x="111515" y="17901"/>
                    </a:cubicBezTo>
                    <a:cubicBezTo>
                      <a:pt x="108847" y="16691"/>
                      <a:pt x="106179" y="15528"/>
                      <a:pt x="103465" y="14443"/>
                    </a:cubicBezTo>
                    <a:cubicBezTo>
                      <a:pt x="100751" y="13326"/>
                      <a:pt x="98068" y="12302"/>
                      <a:pt x="95307" y="11294"/>
                    </a:cubicBezTo>
                    <a:cubicBezTo>
                      <a:pt x="93927" y="10782"/>
                      <a:pt x="92562" y="10301"/>
                      <a:pt x="91182" y="9836"/>
                    </a:cubicBezTo>
                    <a:cubicBezTo>
                      <a:pt x="89801" y="9371"/>
                      <a:pt x="88421" y="8921"/>
                      <a:pt x="87010" y="8456"/>
                    </a:cubicBezTo>
                    <a:cubicBezTo>
                      <a:pt x="84218" y="7541"/>
                      <a:pt x="81395" y="6750"/>
                      <a:pt x="78557" y="5959"/>
                    </a:cubicBezTo>
                    <a:cubicBezTo>
                      <a:pt x="75734" y="5168"/>
                      <a:pt x="72834" y="4485"/>
                      <a:pt x="69965" y="3818"/>
                    </a:cubicBezTo>
                    <a:cubicBezTo>
                      <a:pt x="59160" y="1471"/>
                      <a:pt x="48012" y="1"/>
                      <a:pt x="368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7113788" y="781106"/>
                <a:ext cx="1350667" cy="367436"/>
              </a:xfrm>
              <a:custGeom>
                <a:avLst/>
                <a:gdLst/>
                <a:ahLst/>
                <a:cxnLst/>
                <a:rect l="l" t="t" r="r" b="b"/>
                <a:pathLst>
                  <a:path w="109855" h="29885" extrusionOk="0">
                    <a:moveTo>
                      <a:pt x="26990" y="0"/>
                    </a:moveTo>
                    <a:cubicBezTo>
                      <a:pt x="25224" y="0"/>
                      <a:pt x="23469" y="26"/>
                      <a:pt x="21714" y="59"/>
                    </a:cubicBezTo>
                    <a:cubicBezTo>
                      <a:pt x="20473" y="152"/>
                      <a:pt x="19263" y="183"/>
                      <a:pt x="18053" y="261"/>
                    </a:cubicBezTo>
                    <a:lnTo>
                      <a:pt x="14424" y="556"/>
                    </a:lnTo>
                    <a:cubicBezTo>
                      <a:pt x="12005" y="850"/>
                      <a:pt x="9601" y="1191"/>
                      <a:pt x="7181" y="1564"/>
                    </a:cubicBezTo>
                    <a:cubicBezTo>
                      <a:pt x="4762" y="2029"/>
                      <a:pt x="2373" y="2541"/>
                      <a:pt x="0" y="3192"/>
                    </a:cubicBezTo>
                    <a:cubicBezTo>
                      <a:pt x="2404" y="3859"/>
                      <a:pt x="4793" y="4402"/>
                      <a:pt x="7119" y="4867"/>
                    </a:cubicBezTo>
                    <a:cubicBezTo>
                      <a:pt x="9492" y="5441"/>
                      <a:pt x="11834" y="5891"/>
                      <a:pt x="14161" y="6356"/>
                    </a:cubicBezTo>
                    <a:lnTo>
                      <a:pt x="17650" y="7116"/>
                    </a:lnTo>
                    <a:cubicBezTo>
                      <a:pt x="18767" y="7302"/>
                      <a:pt x="19930" y="7519"/>
                      <a:pt x="21093" y="7767"/>
                    </a:cubicBezTo>
                    <a:cubicBezTo>
                      <a:pt x="23451" y="8310"/>
                      <a:pt x="25731" y="8760"/>
                      <a:pt x="28026" y="9225"/>
                    </a:cubicBezTo>
                    <a:cubicBezTo>
                      <a:pt x="37177" y="11180"/>
                      <a:pt x="46265" y="13134"/>
                      <a:pt x="55261" y="15352"/>
                    </a:cubicBezTo>
                    <a:cubicBezTo>
                      <a:pt x="64257" y="17523"/>
                      <a:pt x="73206" y="19880"/>
                      <a:pt x="82248" y="22393"/>
                    </a:cubicBezTo>
                    <a:cubicBezTo>
                      <a:pt x="84497" y="23060"/>
                      <a:pt x="86745" y="23680"/>
                      <a:pt x="89025" y="24270"/>
                    </a:cubicBezTo>
                    <a:cubicBezTo>
                      <a:pt x="91274" y="24952"/>
                      <a:pt x="93570" y="25572"/>
                      <a:pt x="95850" y="26193"/>
                    </a:cubicBezTo>
                    <a:cubicBezTo>
                      <a:pt x="98145" y="26860"/>
                      <a:pt x="100456" y="27527"/>
                      <a:pt x="102782" y="28101"/>
                    </a:cubicBezTo>
                    <a:cubicBezTo>
                      <a:pt x="105109" y="28767"/>
                      <a:pt x="107435" y="29388"/>
                      <a:pt x="109855" y="29884"/>
                    </a:cubicBezTo>
                    <a:cubicBezTo>
                      <a:pt x="108040" y="28225"/>
                      <a:pt x="106148" y="26674"/>
                      <a:pt x="104178" y="25138"/>
                    </a:cubicBezTo>
                    <a:cubicBezTo>
                      <a:pt x="102224" y="23680"/>
                      <a:pt x="100223" y="22315"/>
                      <a:pt x="98191" y="20935"/>
                    </a:cubicBezTo>
                    <a:cubicBezTo>
                      <a:pt x="96144" y="19632"/>
                      <a:pt x="94081" y="18329"/>
                      <a:pt x="91941" y="17135"/>
                    </a:cubicBezTo>
                    <a:cubicBezTo>
                      <a:pt x="89816" y="15972"/>
                      <a:pt x="87660" y="14840"/>
                      <a:pt x="85489" y="13754"/>
                    </a:cubicBezTo>
                    <a:cubicBezTo>
                      <a:pt x="76742" y="9520"/>
                      <a:pt x="67498" y="6263"/>
                      <a:pt x="57991" y="3937"/>
                    </a:cubicBezTo>
                    <a:cubicBezTo>
                      <a:pt x="48499" y="1610"/>
                      <a:pt x="38805" y="261"/>
                      <a:pt x="29050" y="13"/>
                    </a:cubicBezTo>
                    <a:cubicBezTo>
                      <a:pt x="28361" y="4"/>
                      <a:pt x="27675" y="0"/>
                      <a:pt x="269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7192156" y="502268"/>
                <a:ext cx="900449" cy="299973"/>
              </a:xfrm>
              <a:custGeom>
                <a:avLst/>
                <a:gdLst/>
                <a:ahLst/>
                <a:cxnLst/>
                <a:rect l="l" t="t" r="r" b="b"/>
                <a:pathLst>
                  <a:path w="73237" h="24398" extrusionOk="0">
                    <a:moveTo>
                      <a:pt x="7580" y="0"/>
                    </a:moveTo>
                    <a:cubicBezTo>
                      <a:pt x="5075" y="0"/>
                      <a:pt x="2560" y="114"/>
                      <a:pt x="1" y="497"/>
                    </a:cubicBezTo>
                    <a:cubicBezTo>
                      <a:pt x="1412" y="1506"/>
                      <a:pt x="2823" y="2374"/>
                      <a:pt x="4281" y="3212"/>
                    </a:cubicBezTo>
                    <a:cubicBezTo>
                      <a:pt x="5693" y="4018"/>
                      <a:pt x="7151" y="4825"/>
                      <a:pt x="8609" y="5569"/>
                    </a:cubicBezTo>
                    <a:cubicBezTo>
                      <a:pt x="10082" y="6329"/>
                      <a:pt x="11524" y="7089"/>
                      <a:pt x="12982" y="7740"/>
                    </a:cubicBezTo>
                    <a:cubicBezTo>
                      <a:pt x="14440" y="8438"/>
                      <a:pt x="15945" y="9121"/>
                      <a:pt x="17403" y="9741"/>
                    </a:cubicBezTo>
                    <a:cubicBezTo>
                      <a:pt x="23281" y="12316"/>
                      <a:pt x="29236" y="14534"/>
                      <a:pt x="35285" y="16488"/>
                    </a:cubicBezTo>
                    <a:cubicBezTo>
                      <a:pt x="41334" y="18442"/>
                      <a:pt x="47460" y="20195"/>
                      <a:pt x="53695" y="21606"/>
                    </a:cubicBezTo>
                    <a:cubicBezTo>
                      <a:pt x="55292" y="21994"/>
                      <a:pt x="56859" y="22319"/>
                      <a:pt x="58441" y="22614"/>
                    </a:cubicBezTo>
                    <a:cubicBezTo>
                      <a:pt x="60038" y="22909"/>
                      <a:pt x="61605" y="23203"/>
                      <a:pt x="63233" y="23452"/>
                    </a:cubicBezTo>
                    <a:cubicBezTo>
                      <a:pt x="64862" y="23700"/>
                      <a:pt x="66490" y="23901"/>
                      <a:pt x="68165" y="24072"/>
                    </a:cubicBezTo>
                    <a:cubicBezTo>
                      <a:pt x="69825" y="24227"/>
                      <a:pt x="71500" y="24398"/>
                      <a:pt x="73237" y="24398"/>
                    </a:cubicBezTo>
                    <a:cubicBezTo>
                      <a:pt x="70740" y="21994"/>
                      <a:pt x="68088" y="19977"/>
                      <a:pt x="65312" y="18116"/>
                    </a:cubicBezTo>
                    <a:cubicBezTo>
                      <a:pt x="63931" y="17186"/>
                      <a:pt x="62551" y="16317"/>
                      <a:pt x="61140" y="15449"/>
                    </a:cubicBezTo>
                    <a:cubicBezTo>
                      <a:pt x="59728" y="14611"/>
                      <a:pt x="58317" y="13820"/>
                      <a:pt x="56859" y="13014"/>
                    </a:cubicBezTo>
                    <a:cubicBezTo>
                      <a:pt x="51120" y="9943"/>
                      <a:pt x="45072" y="7430"/>
                      <a:pt x="38899" y="5398"/>
                    </a:cubicBezTo>
                    <a:cubicBezTo>
                      <a:pt x="32741" y="3367"/>
                      <a:pt x="26398" y="1816"/>
                      <a:pt x="19900" y="901"/>
                    </a:cubicBezTo>
                    <a:cubicBezTo>
                      <a:pt x="18302" y="653"/>
                      <a:pt x="16674" y="497"/>
                      <a:pt x="15045" y="327"/>
                    </a:cubicBezTo>
                    <a:cubicBezTo>
                      <a:pt x="13370" y="203"/>
                      <a:pt x="11742" y="63"/>
                      <a:pt x="10082" y="32"/>
                    </a:cubicBezTo>
                    <a:cubicBezTo>
                      <a:pt x="9248" y="13"/>
                      <a:pt x="8415" y="0"/>
                      <a:pt x="75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7320307" y="355822"/>
                <a:ext cx="384243" cy="122606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9972" extrusionOk="0">
                    <a:moveTo>
                      <a:pt x="8530" y="1"/>
                    </a:moveTo>
                    <a:cubicBezTo>
                      <a:pt x="7150" y="1"/>
                      <a:pt x="5739" y="78"/>
                      <a:pt x="4327" y="249"/>
                    </a:cubicBezTo>
                    <a:cubicBezTo>
                      <a:pt x="2900" y="466"/>
                      <a:pt x="1458" y="745"/>
                      <a:pt x="0" y="1288"/>
                    </a:cubicBezTo>
                    <a:cubicBezTo>
                      <a:pt x="590" y="1831"/>
                      <a:pt x="1210" y="2265"/>
                      <a:pt x="1784" y="2668"/>
                    </a:cubicBezTo>
                    <a:cubicBezTo>
                      <a:pt x="2420" y="3072"/>
                      <a:pt x="3009" y="3459"/>
                      <a:pt x="3629" y="3832"/>
                    </a:cubicBezTo>
                    <a:cubicBezTo>
                      <a:pt x="4824" y="4592"/>
                      <a:pt x="6049" y="5212"/>
                      <a:pt x="7290" y="5755"/>
                    </a:cubicBezTo>
                    <a:cubicBezTo>
                      <a:pt x="9756" y="6825"/>
                      <a:pt x="12299" y="7709"/>
                      <a:pt x="14827" y="8376"/>
                    </a:cubicBezTo>
                    <a:cubicBezTo>
                      <a:pt x="17417" y="9027"/>
                      <a:pt x="19992" y="9539"/>
                      <a:pt x="22706" y="9787"/>
                    </a:cubicBezTo>
                    <a:cubicBezTo>
                      <a:pt x="23777" y="9899"/>
                      <a:pt x="24878" y="9971"/>
                      <a:pt x="26000" y="9971"/>
                    </a:cubicBezTo>
                    <a:cubicBezTo>
                      <a:pt x="26276" y="9971"/>
                      <a:pt x="26553" y="9967"/>
                      <a:pt x="26832" y="9958"/>
                    </a:cubicBezTo>
                    <a:cubicBezTo>
                      <a:pt x="27545" y="9927"/>
                      <a:pt x="28243" y="9927"/>
                      <a:pt x="29003" y="9849"/>
                    </a:cubicBezTo>
                    <a:cubicBezTo>
                      <a:pt x="29763" y="9772"/>
                      <a:pt x="30461" y="9694"/>
                      <a:pt x="31252" y="9524"/>
                    </a:cubicBezTo>
                    <a:cubicBezTo>
                      <a:pt x="30244" y="8314"/>
                      <a:pt x="29127" y="7399"/>
                      <a:pt x="27933" y="6453"/>
                    </a:cubicBezTo>
                    <a:cubicBezTo>
                      <a:pt x="26770" y="5584"/>
                      <a:pt x="25544" y="4824"/>
                      <a:pt x="24350" y="4157"/>
                    </a:cubicBezTo>
                    <a:cubicBezTo>
                      <a:pt x="21900" y="2824"/>
                      <a:pt x="19372" y="1877"/>
                      <a:pt x="16689" y="1164"/>
                    </a:cubicBezTo>
                    <a:cubicBezTo>
                      <a:pt x="14036" y="466"/>
                      <a:pt x="11322" y="32"/>
                      <a:pt x="85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9007144" y="358687"/>
                <a:ext cx="517165" cy="1425421"/>
              </a:xfrm>
              <a:custGeom>
                <a:avLst/>
                <a:gdLst/>
                <a:ahLst/>
                <a:cxnLst/>
                <a:rect l="l" t="t" r="r" b="b"/>
                <a:pathLst>
                  <a:path w="42063" h="115935" extrusionOk="0">
                    <a:moveTo>
                      <a:pt x="42063" y="0"/>
                    </a:moveTo>
                    <a:cubicBezTo>
                      <a:pt x="39969" y="1660"/>
                      <a:pt x="37968" y="3428"/>
                      <a:pt x="35968" y="5212"/>
                    </a:cubicBezTo>
                    <a:cubicBezTo>
                      <a:pt x="34045" y="7088"/>
                      <a:pt x="32230" y="9011"/>
                      <a:pt x="30384" y="10966"/>
                    </a:cubicBezTo>
                    <a:lnTo>
                      <a:pt x="27810" y="14052"/>
                    </a:lnTo>
                    <a:cubicBezTo>
                      <a:pt x="26941" y="15107"/>
                      <a:pt x="26104" y="16130"/>
                      <a:pt x="25266" y="17170"/>
                    </a:cubicBezTo>
                    <a:cubicBezTo>
                      <a:pt x="23684" y="19294"/>
                      <a:pt x="22149" y="21497"/>
                      <a:pt x="20598" y="23715"/>
                    </a:cubicBezTo>
                    <a:cubicBezTo>
                      <a:pt x="14720" y="32664"/>
                      <a:pt x="10005" y="42419"/>
                      <a:pt x="6593" y="52609"/>
                    </a:cubicBezTo>
                    <a:cubicBezTo>
                      <a:pt x="3165" y="62768"/>
                      <a:pt x="978" y="73392"/>
                      <a:pt x="265" y="84093"/>
                    </a:cubicBezTo>
                    <a:cubicBezTo>
                      <a:pt x="125" y="86808"/>
                      <a:pt x="48" y="89475"/>
                      <a:pt x="1" y="92143"/>
                    </a:cubicBezTo>
                    <a:cubicBezTo>
                      <a:pt x="79" y="94826"/>
                      <a:pt x="218" y="97478"/>
                      <a:pt x="342" y="100146"/>
                    </a:cubicBezTo>
                    <a:cubicBezTo>
                      <a:pt x="621" y="102813"/>
                      <a:pt x="916" y="105481"/>
                      <a:pt x="1288" y="108102"/>
                    </a:cubicBezTo>
                    <a:cubicBezTo>
                      <a:pt x="1785" y="110723"/>
                      <a:pt x="2327" y="113360"/>
                      <a:pt x="2994" y="115935"/>
                    </a:cubicBezTo>
                    <a:cubicBezTo>
                      <a:pt x="3615" y="113313"/>
                      <a:pt x="4111" y="110692"/>
                      <a:pt x="4623" y="108118"/>
                    </a:cubicBezTo>
                    <a:cubicBezTo>
                      <a:pt x="5166" y="105543"/>
                      <a:pt x="5646" y="103000"/>
                      <a:pt x="6112" y="100456"/>
                    </a:cubicBezTo>
                    <a:cubicBezTo>
                      <a:pt x="6655" y="97959"/>
                      <a:pt x="7197" y="95415"/>
                      <a:pt x="7709" y="92918"/>
                    </a:cubicBezTo>
                    <a:cubicBezTo>
                      <a:pt x="8330" y="90421"/>
                      <a:pt x="8872" y="87955"/>
                      <a:pt x="9415" y="85458"/>
                    </a:cubicBezTo>
                    <a:cubicBezTo>
                      <a:pt x="11788" y="75548"/>
                      <a:pt x="14549" y="65839"/>
                      <a:pt x="17744" y="56300"/>
                    </a:cubicBezTo>
                    <a:cubicBezTo>
                      <a:pt x="20939" y="46762"/>
                      <a:pt x="24646" y="37379"/>
                      <a:pt x="28740" y="28057"/>
                    </a:cubicBezTo>
                    <a:cubicBezTo>
                      <a:pt x="29826" y="25731"/>
                      <a:pt x="30896" y="23420"/>
                      <a:pt x="31904" y="21047"/>
                    </a:cubicBezTo>
                    <a:cubicBezTo>
                      <a:pt x="32447" y="19884"/>
                      <a:pt x="33021" y="18767"/>
                      <a:pt x="33564" y="17604"/>
                    </a:cubicBezTo>
                    <a:lnTo>
                      <a:pt x="35192" y="14114"/>
                    </a:lnTo>
                    <a:cubicBezTo>
                      <a:pt x="36355" y="11819"/>
                      <a:pt x="37519" y="9477"/>
                      <a:pt x="38604" y="7119"/>
                    </a:cubicBezTo>
                    <a:cubicBezTo>
                      <a:pt x="39814" y="4824"/>
                      <a:pt x="40977" y="2466"/>
                      <a:pt x="420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8795867" y="70934"/>
                <a:ext cx="507624" cy="1527248"/>
              </a:xfrm>
              <a:custGeom>
                <a:avLst/>
                <a:gdLst/>
                <a:ahLst/>
                <a:cxnLst/>
                <a:rect l="l" t="t" r="r" b="b"/>
                <a:pathLst>
                  <a:path w="41287" h="124217" extrusionOk="0">
                    <a:moveTo>
                      <a:pt x="41287" y="0"/>
                    </a:moveTo>
                    <a:cubicBezTo>
                      <a:pt x="40124" y="838"/>
                      <a:pt x="38991" y="1707"/>
                      <a:pt x="37875" y="2575"/>
                    </a:cubicBezTo>
                    <a:cubicBezTo>
                      <a:pt x="36851" y="3490"/>
                      <a:pt x="35765" y="4421"/>
                      <a:pt x="34680" y="5367"/>
                    </a:cubicBezTo>
                    <a:cubicBezTo>
                      <a:pt x="33625" y="6344"/>
                      <a:pt x="32633" y="7336"/>
                      <a:pt x="31593" y="8345"/>
                    </a:cubicBezTo>
                    <a:cubicBezTo>
                      <a:pt x="30585" y="9384"/>
                      <a:pt x="29639" y="10407"/>
                      <a:pt x="28631" y="11462"/>
                    </a:cubicBezTo>
                    <a:lnTo>
                      <a:pt x="25839" y="14719"/>
                    </a:lnTo>
                    <a:cubicBezTo>
                      <a:pt x="24909" y="15836"/>
                      <a:pt x="24040" y="16968"/>
                      <a:pt x="23156" y="18085"/>
                    </a:cubicBezTo>
                    <a:cubicBezTo>
                      <a:pt x="22288" y="19248"/>
                      <a:pt x="21450" y="20411"/>
                      <a:pt x="20628" y="21574"/>
                    </a:cubicBezTo>
                    <a:cubicBezTo>
                      <a:pt x="19853" y="22738"/>
                      <a:pt x="19046" y="23963"/>
                      <a:pt x="18255" y="25173"/>
                    </a:cubicBezTo>
                    <a:cubicBezTo>
                      <a:pt x="12098" y="34835"/>
                      <a:pt x="7476" y="45583"/>
                      <a:pt x="4436" y="56704"/>
                    </a:cubicBezTo>
                    <a:cubicBezTo>
                      <a:pt x="1412" y="67839"/>
                      <a:pt x="0" y="79410"/>
                      <a:pt x="404" y="90902"/>
                    </a:cubicBezTo>
                    <a:cubicBezTo>
                      <a:pt x="481" y="92329"/>
                      <a:pt x="574" y="93771"/>
                      <a:pt x="652" y="95198"/>
                    </a:cubicBezTo>
                    <a:cubicBezTo>
                      <a:pt x="776" y="96641"/>
                      <a:pt x="884" y="98068"/>
                      <a:pt x="1055" y="99479"/>
                    </a:cubicBezTo>
                    <a:cubicBezTo>
                      <a:pt x="1272" y="100890"/>
                      <a:pt x="1427" y="102302"/>
                      <a:pt x="1644" y="103729"/>
                    </a:cubicBezTo>
                    <a:cubicBezTo>
                      <a:pt x="1939" y="105140"/>
                      <a:pt x="2187" y="106520"/>
                      <a:pt x="2435" y="107932"/>
                    </a:cubicBezTo>
                    <a:cubicBezTo>
                      <a:pt x="2761" y="109312"/>
                      <a:pt x="3056" y="110723"/>
                      <a:pt x="3381" y="112104"/>
                    </a:cubicBezTo>
                    <a:cubicBezTo>
                      <a:pt x="3754" y="113469"/>
                      <a:pt x="4141" y="114849"/>
                      <a:pt x="4545" y="116229"/>
                    </a:cubicBezTo>
                    <a:cubicBezTo>
                      <a:pt x="5010" y="117579"/>
                      <a:pt x="5460" y="118928"/>
                      <a:pt x="5925" y="120262"/>
                    </a:cubicBezTo>
                    <a:cubicBezTo>
                      <a:pt x="6468" y="121596"/>
                      <a:pt x="6980" y="122914"/>
                      <a:pt x="7554" y="124217"/>
                    </a:cubicBezTo>
                    <a:cubicBezTo>
                      <a:pt x="7600" y="122805"/>
                      <a:pt x="7631" y="121378"/>
                      <a:pt x="7554" y="119998"/>
                    </a:cubicBezTo>
                    <a:cubicBezTo>
                      <a:pt x="7585" y="118587"/>
                      <a:pt x="7662" y="117175"/>
                      <a:pt x="7662" y="115795"/>
                    </a:cubicBezTo>
                    <a:cubicBezTo>
                      <a:pt x="7771" y="114384"/>
                      <a:pt x="7802" y="113003"/>
                      <a:pt x="7848" y="111623"/>
                    </a:cubicBezTo>
                    <a:cubicBezTo>
                      <a:pt x="7941" y="110258"/>
                      <a:pt x="7972" y="108878"/>
                      <a:pt x="8050" y="107497"/>
                    </a:cubicBezTo>
                    <a:lnTo>
                      <a:pt x="8313" y="103403"/>
                    </a:lnTo>
                    <a:cubicBezTo>
                      <a:pt x="8422" y="102038"/>
                      <a:pt x="8515" y="100658"/>
                      <a:pt x="8639" y="99324"/>
                    </a:cubicBezTo>
                    <a:cubicBezTo>
                      <a:pt x="8794" y="98006"/>
                      <a:pt x="8934" y="96625"/>
                      <a:pt x="9042" y="95291"/>
                    </a:cubicBezTo>
                    <a:cubicBezTo>
                      <a:pt x="9213" y="93927"/>
                      <a:pt x="9399" y="92593"/>
                      <a:pt x="9508" y="91259"/>
                    </a:cubicBezTo>
                    <a:cubicBezTo>
                      <a:pt x="10842" y="80495"/>
                      <a:pt x="12889" y="70011"/>
                      <a:pt x="15681" y="59712"/>
                    </a:cubicBezTo>
                    <a:cubicBezTo>
                      <a:pt x="18472" y="49414"/>
                      <a:pt x="22055" y="39333"/>
                      <a:pt x="26336" y="29438"/>
                    </a:cubicBezTo>
                    <a:lnTo>
                      <a:pt x="28011" y="25731"/>
                    </a:lnTo>
                    <a:cubicBezTo>
                      <a:pt x="28585" y="24490"/>
                      <a:pt x="29174" y="23265"/>
                      <a:pt x="29717" y="22024"/>
                    </a:cubicBezTo>
                    <a:cubicBezTo>
                      <a:pt x="30291" y="20830"/>
                      <a:pt x="30911" y="19605"/>
                      <a:pt x="31500" y="18364"/>
                    </a:cubicBezTo>
                    <a:lnTo>
                      <a:pt x="33330" y="14704"/>
                    </a:lnTo>
                    <a:cubicBezTo>
                      <a:pt x="33951" y="13494"/>
                      <a:pt x="34633" y="12269"/>
                      <a:pt x="35254" y="11028"/>
                    </a:cubicBezTo>
                    <a:cubicBezTo>
                      <a:pt x="35921" y="9834"/>
                      <a:pt x="36587" y="8608"/>
                      <a:pt x="37208" y="7368"/>
                    </a:cubicBezTo>
                    <a:cubicBezTo>
                      <a:pt x="37906" y="6173"/>
                      <a:pt x="38588" y="4948"/>
                      <a:pt x="39255" y="3707"/>
                    </a:cubicBezTo>
                    <a:cubicBezTo>
                      <a:pt x="39953" y="2498"/>
                      <a:pt x="40620" y="1303"/>
                      <a:pt x="4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8598876" y="1517"/>
                <a:ext cx="363280" cy="1392433"/>
              </a:xfrm>
              <a:custGeom>
                <a:avLst/>
                <a:gdLst/>
                <a:ahLst/>
                <a:cxnLst/>
                <a:rect l="l" t="t" r="r" b="b"/>
                <a:pathLst>
                  <a:path w="29547" h="113252" extrusionOk="0">
                    <a:moveTo>
                      <a:pt x="29547" y="1"/>
                    </a:moveTo>
                    <a:lnTo>
                      <a:pt x="29547" y="1"/>
                    </a:lnTo>
                    <a:cubicBezTo>
                      <a:pt x="28632" y="838"/>
                      <a:pt x="27701" y="1754"/>
                      <a:pt x="26786" y="2622"/>
                    </a:cubicBezTo>
                    <a:cubicBezTo>
                      <a:pt x="25917" y="3537"/>
                      <a:pt x="25049" y="4468"/>
                      <a:pt x="24211" y="5414"/>
                    </a:cubicBezTo>
                    <a:cubicBezTo>
                      <a:pt x="23374" y="6360"/>
                      <a:pt x="22583" y="7306"/>
                      <a:pt x="21792" y="8314"/>
                    </a:cubicBezTo>
                    <a:cubicBezTo>
                      <a:pt x="21001" y="9322"/>
                      <a:pt x="20256" y="10315"/>
                      <a:pt x="19497" y="11370"/>
                    </a:cubicBezTo>
                    <a:cubicBezTo>
                      <a:pt x="18783" y="12393"/>
                      <a:pt x="18085" y="13432"/>
                      <a:pt x="17372" y="14518"/>
                    </a:cubicBezTo>
                    <a:cubicBezTo>
                      <a:pt x="16705" y="15604"/>
                      <a:pt x="16038" y="16689"/>
                      <a:pt x="15371" y="17775"/>
                    </a:cubicBezTo>
                    <a:cubicBezTo>
                      <a:pt x="14735" y="18861"/>
                      <a:pt x="14068" y="19993"/>
                      <a:pt x="13494" y="21110"/>
                    </a:cubicBezTo>
                    <a:cubicBezTo>
                      <a:pt x="12905" y="22242"/>
                      <a:pt x="12285" y="23358"/>
                      <a:pt x="11742" y="24522"/>
                    </a:cubicBezTo>
                    <a:cubicBezTo>
                      <a:pt x="7353" y="33703"/>
                      <a:pt x="4266" y="43552"/>
                      <a:pt x="2420" y="53525"/>
                    </a:cubicBezTo>
                    <a:cubicBezTo>
                      <a:pt x="575" y="63513"/>
                      <a:pt x="1" y="73765"/>
                      <a:pt x="792" y="83892"/>
                    </a:cubicBezTo>
                    <a:cubicBezTo>
                      <a:pt x="916" y="85149"/>
                      <a:pt x="1040" y="86451"/>
                      <a:pt x="1164" y="87692"/>
                    </a:cubicBezTo>
                    <a:cubicBezTo>
                      <a:pt x="1304" y="88933"/>
                      <a:pt x="1490" y="90189"/>
                      <a:pt x="1660" y="91430"/>
                    </a:cubicBezTo>
                    <a:cubicBezTo>
                      <a:pt x="1878" y="92671"/>
                      <a:pt x="2033" y="93943"/>
                      <a:pt x="2281" y="95183"/>
                    </a:cubicBezTo>
                    <a:cubicBezTo>
                      <a:pt x="2545" y="96409"/>
                      <a:pt x="2839" y="97634"/>
                      <a:pt x="3087" y="98875"/>
                    </a:cubicBezTo>
                    <a:cubicBezTo>
                      <a:pt x="3382" y="100084"/>
                      <a:pt x="3661" y="101341"/>
                      <a:pt x="4002" y="102550"/>
                    </a:cubicBezTo>
                    <a:cubicBezTo>
                      <a:pt x="4328" y="103745"/>
                      <a:pt x="4716" y="104970"/>
                      <a:pt x="5088" y="106164"/>
                    </a:cubicBezTo>
                    <a:cubicBezTo>
                      <a:pt x="5445" y="107389"/>
                      <a:pt x="5910" y="108599"/>
                      <a:pt x="6329" y="109762"/>
                    </a:cubicBezTo>
                    <a:cubicBezTo>
                      <a:pt x="6810" y="110926"/>
                      <a:pt x="7275" y="112089"/>
                      <a:pt x="7818" y="113252"/>
                    </a:cubicBezTo>
                    <a:cubicBezTo>
                      <a:pt x="7957" y="112011"/>
                      <a:pt x="8035" y="110739"/>
                      <a:pt x="8143" y="109623"/>
                    </a:cubicBezTo>
                    <a:cubicBezTo>
                      <a:pt x="8237" y="108335"/>
                      <a:pt x="8314" y="107110"/>
                      <a:pt x="8361" y="105869"/>
                    </a:cubicBezTo>
                    <a:lnTo>
                      <a:pt x="8826" y="98502"/>
                    </a:lnTo>
                    <a:cubicBezTo>
                      <a:pt x="8997" y="96052"/>
                      <a:pt x="9152" y="93648"/>
                      <a:pt x="9369" y="91213"/>
                    </a:cubicBezTo>
                    <a:lnTo>
                      <a:pt x="9694" y="87599"/>
                    </a:lnTo>
                    <a:lnTo>
                      <a:pt x="10020" y="84001"/>
                    </a:lnTo>
                    <a:cubicBezTo>
                      <a:pt x="10966" y="74431"/>
                      <a:pt x="12269" y="64971"/>
                      <a:pt x="13975" y="55649"/>
                    </a:cubicBezTo>
                    <a:cubicBezTo>
                      <a:pt x="15681" y="46282"/>
                      <a:pt x="17852" y="37038"/>
                      <a:pt x="20427" y="27825"/>
                    </a:cubicBezTo>
                    <a:lnTo>
                      <a:pt x="21435" y="24367"/>
                    </a:lnTo>
                    <a:cubicBezTo>
                      <a:pt x="21776" y="23203"/>
                      <a:pt x="22164" y="22087"/>
                      <a:pt x="22490" y="20923"/>
                    </a:cubicBezTo>
                    <a:cubicBezTo>
                      <a:pt x="22816" y="19760"/>
                      <a:pt x="23250" y="18628"/>
                      <a:pt x="23576" y="17465"/>
                    </a:cubicBezTo>
                    <a:cubicBezTo>
                      <a:pt x="23901" y="16302"/>
                      <a:pt x="24335" y="15185"/>
                      <a:pt x="24692" y="14022"/>
                    </a:cubicBezTo>
                    <a:lnTo>
                      <a:pt x="25855" y="10563"/>
                    </a:lnTo>
                    <a:cubicBezTo>
                      <a:pt x="26228" y="9400"/>
                      <a:pt x="26693" y="8237"/>
                      <a:pt x="27065" y="7073"/>
                    </a:cubicBezTo>
                    <a:cubicBezTo>
                      <a:pt x="27468" y="5910"/>
                      <a:pt x="27903" y="4747"/>
                      <a:pt x="28306" y="3584"/>
                    </a:cubicBezTo>
                    <a:cubicBezTo>
                      <a:pt x="28709" y="2374"/>
                      <a:pt x="29174" y="1211"/>
                      <a:pt x="295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8325620" y="59869"/>
                <a:ext cx="231318" cy="1086571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88375" extrusionOk="0">
                    <a:moveTo>
                      <a:pt x="18814" y="1"/>
                    </a:moveTo>
                    <a:lnTo>
                      <a:pt x="18814" y="1"/>
                    </a:lnTo>
                    <a:cubicBezTo>
                      <a:pt x="17433" y="1428"/>
                      <a:pt x="16146" y="2948"/>
                      <a:pt x="14936" y="4499"/>
                    </a:cubicBezTo>
                    <a:cubicBezTo>
                      <a:pt x="13773" y="6081"/>
                      <a:pt x="12688" y="7709"/>
                      <a:pt x="11602" y="9369"/>
                    </a:cubicBezTo>
                    <a:cubicBezTo>
                      <a:pt x="10609" y="11075"/>
                      <a:pt x="9648" y="12781"/>
                      <a:pt x="8733" y="14533"/>
                    </a:cubicBezTo>
                    <a:cubicBezTo>
                      <a:pt x="7895" y="16270"/>
                      <a:pt x="7104" y="18054"/>
                      <a:pt x="6313" y="19900"/>
                    </a:cubicBezTo>
                    <a:cubicBezTo>
                      <a:pt x="3335" y="27189"/>
                      <a:pt x="1521" y="34991"/>
                      <a:pt x="761" y="42854"/>
                    </a:cubicBezTo>
                    <a:cubicBezTo>
                      <a:pt x="1" y="50733"/>
                      <a:pt x="357" y="58674"/>
                      <a:pt x="1846" y="66428"/>
                    </a:cubicBezTo>
                    <a:cubicBezTo>
                      <a:pt x="2281" y="68352"/>
                      <a:pt x="2715" y="70275"/>
                      <a:pt x="3227" y="72183"/>
                    </a:cubicBezTo>
                    <a:cubicBezTo>
                      <a:pt x="3832" y="74106"/>
                      <a:pt x="4405" y="75967"/>
                      <a:pt x="5072" y="77812"/>
                    </a:cubicBezTo>
                    <a:cubicBezTo>
                      <a:pt x="5801" y="79627"/>
                      <a:pt x="6561" y="81442"/>
                      <a:pt x="7399" y="83225"/>
                    </a:cubicBezTo>
                    <a:cubicBezTo>
                      <a:pt x="8267" y="84962"/>
                      <a:pt x="9213" y="86715"/>
                      <a:pt x="10299" y="88375"/>
                    </a:cubicBezTo>
                    <a:cubicBezTo>
                      <a:pt x="10454" y="86374"/>
                      <a:pt x="10516" y="84420"/>
                      <a:pt x="10578" y="82651"/>
                    </a:cubicBezTo>
                    <a:cubicBezTo>
                      <a:pt x="10656" y="80759"/>
                      <a:pt x="10687" y="78836"/>
                      <a:pt x="10687" y="76959"/>
                    </a:cubicBezTo>
                    <a:cubicBezTo>
                      <a:pt x="10826" y="75036"/>
                      <a:pt x="10857" y="73175"/>
                      <a:pt x="10857" y="71329"/>
                    </a:cubicBezTo>
                    <a:cubicBezTo>
                      <a:pt x="10966" y="69453"/>
                      <a:pt x="10997" y="67623"/>
                      <a:pt x="11044" y="65793"/>
                    </a:cubicBezTo>
                    <a:cubicBezTo>
                      <a:pt x="11323" y="58441"/>
                      <a:pt x="11741" y="51245"/>
                      <a:pt x="12455" y="44033"/>
                    </a:cubicBezTo>
                    <a:cubicBezTo>
                      <a:pt x="13168" y="36821"/>
                      <a:pt x="14083" y="29671"/>
                      <a:pt x="15200" y="22412"/>
                    </a:cubicBezTo>
                    <a:cubicBezTo>
                      <a:pt x="15541" y="20629"/>
                      <a:pt x="15821" y="18814"/>
                      <a:pt x="16084" y="16968"/>
                    </a:cubicBezTo>
                    <a:cubicBezTo>
                      <a:pt x="16410" y="15123"/>
                      <a:pt x="16736" y="13308"/>
                      <a:pt x="16984" y="11431"/>
                    </a:cubicBezTo>
                    <a:cubicBezTo>
                      <a:pt x="17356" y="9601"/>
                      <a:pt x="17697" y="7725"/>
                      <a:pt x="17945" y="5801"/>
                    </a:cubicBezTo>
                    <a:cubicBezTo>
                      <a:pt x="18271" y="3925"/>
                      <a:pt x="18597" y="2002"/>
                      <a:pt x="188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7974376" y="8771"/>
                <a:ext cx="153700" cy="832372"/>
              </a:xfrm>
              <a:custGeom>
                <a:avLst/>
                <a:gdLst/>
                <a:ahLst/>
                <a:cxnLst/>
                <a:rect l="l" t="t" r="r" b="b"/>
                <a:pathLst>
                  <a:path w="12501" h="67700" extrusionOk="0">
                    <a:moveTo>
                      <a:pt x="11570" y="0"/>
                    </a:moveTo>
                    <a:cubicBezTo>
                      <a:pt x="10547" y="1164"/>
                      <a:pt x="9585" y="2373"/>
                      <a:pt x="8670" y="3614"/>
                    </a:cubicBezTo>
                    <a:cubicBezTo>
                      <a:pt x="7801" y="4855"/>
                      <a:pt x="6995" y="6204"/>
                      <a:pt x="6250" y="7538"/>
                    </a:cubicBezTo>
                    <a:cubicBezTo>
                      <a:pt x="5584" y="8872"/>
                      <a:pt x="4901" y="10252"/>
                      <a:pt x="4281" y="11664"/>
                    </a:cubicBezTo>
                    <a:cubicBezTo>
                      <a:pt x="3707" y="13075"/>
                      <a:pt x="3195" y="14502"/>
                      <a:pt x="2699" y="15944"/>
                    </a:cubicBezTo>
                    <a:cubicBezTo>
                      <a:pt x="869" y="21760"/>
                      <a:pt x="0" y="27887"/>
                      <a:pt x="78" y="33982"/>
                    </a:cubicBezTo>
                    <a:cubicBezTo>
                      <a:pt x="155" y="40077"/>
                      <a:pt x="1132" y="46141"/>
                      <a:pt x="3117" y="51926"/>
                    </a:cubicBezTo>
                    <a:cubicBezTo>
                      <a:pt x="3629" y="53353"/>
                      <a:pt x="4203" y="54765"/>
                      <a:pt x="4793" y="56176"/>
                    </a:cubicBezTo>
                    <a:cubicBezTo>
                      <a:pt x="5444" y="57556"/>
                      <a:pt x="6142" y="58937"/>
                      <a:pt x="6871" y="60271"/>
                    </a:cubicBezTo>
                    <a:cubicBezTo>
                      <a:pt x="7662" y="61604"/>
                      <a:pt x="8499" y="62907"/>
                      <a:pt x="9368" y="64148"/>
                    </a:cubicBezTo>
                    <a:cubicBezTo>
                      <a:pt x="10298" y="65373"/>
                      <a:pt x="11291" y="66567"/>
                      <a:pt x="12377" y="67700"/>
                    </a:cubicBezTo>
                    <a:cubicBezTo>
                      <a:pt x="12501" y="66133"/>
                      <a:pt x="12454" y="64613"/>
                      <a:pt x="12392" y="63233"/>
                    </a:cubicBezTo>
                    <a:cubicBezTo>
                      <a:pt x="12423" y="61728"/>
                      <a:pt x="12392" y="60271"/>
                      <a:pt x="12346" y="58813"/>
                    </a:cubicBezTo>
                    <a:cubicBezTo>
                      <a:pt x="12346" y="57370"/>
                      <a:pt x="12315" y="55943"/>
                      <a:pt x="12237" y="54532"/>
                    </a:cubicBezTo>
                    <a:cubicBezTo>
                      <a:pt x="12237" y="53121"/>
                      <a:pt x="12191" y="51709"/>
                      <a:pt x="12113" y="50329"/>
                    </a:cubicBezTo>
                    <a:cubicBezTo>
                      <a:pt x="11958" y="44745"/>
                      <a:pt x="11787" y="39317"/>
                      <a:pt x="11756" y="33904"/>
                    </a:cubicBezTo>
                    <a:cubicBezTo>
                      <a:pt x="11679" y="28445"/>
                      <a:pt x="11710" y="23032"/>
                      <a:pt x="11756" y="17480"/>
                    </a:cubicBezTo>
                    <a:cubicBezTo>
                      <a:pt x="11787" y="16115"/>
                      <a:pt x="11834" y="14688"/>
                      <a:pt x="11787" y="13277"/>
                    </a:cubicBezTo>
                    <a:cubicBezTo>
                      <a:pt x="11834" y="11865"/>
                      <a:pt x="11834" y="10438"/>
                      <a:pt x="11787" y="8996"/>
                    </a:cubicBezTo>
                    <a:cubicBezTo>
                      <a:pt x="11787" y="7538"/>
                      <a:pt x="11834" y="6065"/>
                      <a:pt x="11756" y="4576"/>
                    </a:cubicBezTo>
                    <a:cubicBezTo>
                      <a:pt x="11787" y="3071"/>
                      <a:pt x="11756" y="1582"/>
                      <a:pt x="11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7637038" y="163799"/>
                <a:ext cx="164384" cy="389592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31687" extrusionOk="0">
                    <a:moveTo>
                      <a:pt x="3087" y="1"/>
                    </a:moveTo>
                    <a:cubicBezTo>
                      <a:pt x="2544" y="668"/>
                      <a:pt x="2125" y="1365"/>
                      <a:pt x="1753" y="2079"/>
                    </a:cubicBezTo>
                    <a:cubicBezTo>
                      <a:pt x="1427" y="2839"/>
                      <a:pt x="1133" y="3568"/>
                      <a:pt x="885" y="4328"/>
                    </a:cubicBezTo>
                    <a:cubicBezTo>
                      <a:pt x="668" y="5072"/>
                      <a:pt x="450" y="5863"/>
                      <a:pt x="342" y="6654"/>
                    </a:cubicBezTo>
                    <a:cubicBezTo>
                      <a:pt x="233" y="7430"/>
                      <a:pt x="156" y="8221"/>
                      <a:pt x="125" y="9027"/>
                    </a:cubicBezTo>
                    <a:cubicBezTo>
                      <a:pt x="1" y="12176"/>
                      <a:pt x="668" y="15262"/>
                      <a:pt x="1753" y="18100"/>
                    </a:cubicBezTo>
                    <a:cubicBezTo>
                      <a:pt x="2839" y="20954"/>
                      <a:pt x="4328" y="23529"/>
                      <a:pt x="6251" y="25809"/>
                    </a:cubicBezTo>
                    <a:cubicBezTo>
                      <a:pt x="7197" y="26941"/>
                      <a:pt x="8252" y="28011"/>
                      <a:pt x="9415" y="29019"/>
                    </a:cubicBezTo>
                    <a:cubicBezTo>
                      <a:pt x="10578" y="29981"/>
                      <a:pt x="11834" y="30927"/>
                      <a:pt x="13323" y="31687"/>
                    </a:cubicBezTo>
                    <a:cubicBezTo>
                      <a:pt x="13370" y="30849"/>
                      <a:pt x="13370" y="30058"/>
                      <a:pt x="13339" y="29360"/>
                    </a:cubicBezTo>
                    <a:cubicBezTo>
                      <a:pt x="13308" y="28569"/>
                      <a:pt x="13199" y="27825"/>
                      <a:pt x="13091" y="27065"/>
                    </a:cubicBezTo>
                    <a:cubicBezTo>
                      <a:pt x="13013" y="26320"/>
                      <a:pt x="12889" y="25622"/>
                      <a:pt x="12718" y="24894"/>
                    </a:cubicBezTo>
                    <a:cubicBezTo>
                      <a:pt x="12579" y="24196"/>
                      <a:pt x="12424" y="23482"/>
                      <a:pt x="12253" y="22831"/>
                    </a:cubicBezTo>
                    <a:cubicBezTo>
                      <a:pt x="11540" y="20070"/>
                      <a:pt x="10671" y="17573"/>
                      <a:pt x="9756" y="15107"/>
                    </a:cubicBezTo>
                    <a:cubicBezTo>
                      <a:pt x="8779" y="12641"/>
                      <a:pt x="7833" y="10315"/>
                      <a:pt x="6747" y="7895"/>
                    </a:cubicBezTo>
                    <a:cubicBezTo>
                      <a:pt x="6453" y="7259"/>
                      <a:pt x="6204" y="6670"/>
                      <a:pt x="5910" y="6049"/>
                    </a:cubicBezTo>
                    <a:cubicBezTo>
                      <a:pt x="5631" y="5476"/>
                      <a:pt x="5367" y="4793"/>
                      <a:pt x="5041" y="4173"/>
                    </a:cubicBezTo>
                    <a:cubicBezTo>
                      <a:pt x="4747" y="3521"/>
                      <a:pt x="4467" y="2839"/>
                      <a:pt x="4126" y="2172"/>
                    </a:cubicBezTo>
                    <a:cubicBezTo>
                      <a:pt x="3847" y="1459"/>
                      <a:pt x="3490" y="761"/>
                      <a:pt x="30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9164274" y="645099"/>
                <a:ext cx="579906" cy="1298045"/>
              </a:xfrm>
              <a:custGeom>
                <a:avLst/>
                <a:gdLst/>
                <a:ahLst/>
                <a:cxnLst/>
                <a:rect l="l" t="t" r="r" b="b"/>
                <a:pathLst>
                  <a:path w="47166" h="105575" extrusionOk="0">
                    <a:moveTo>
                      <a:pt x="47166" y="1"/>
                    </a:moveTo>
                    <a:lnTo>
                      <a:pt x="47166" y="1"/>
                    </a:lnTo>
                    <a:cubicBezTo>
                      <a:pt x="45072" y="1412"/>
                      <a:pt x="43071" y="2917"/>
                      <a:pt x="41117" y="4499"/>
                    </a:cubicBezTo>
                    <a:cubicBezTo>
                      <a:pt x="39240" y="6127"/>
                      <a:pt x="37379" y="7833"/>
                      <a:pt x="35533" y="9539"/>
                    </a:cubicBezTo>
                    <a:lnTo>
                      <a:pt x="32928" y="12253"/>
                    </a:lnTo>
                    <a:cubicBezTo>
                      <a:pt x="32044" y="13168"/>
                      <a:pt x="31222" y="14099"/>
                      <a:pt x="30338" y="15014"/>
                    </a:cubicBezTo>
                    <a:cubicBezTo>
                      <a:pt x="28709" y="16891"/>
                      <a:pt x="27143" y="18845"/>
                      <a:pt x="25561" y="20799"/>
                    </a:cubicBezTo>
                    <a:cubicBezTo>
                      <a:pt x="19388" y="28771"/>
                      <a:pt x="14254" y="37550"/>
                      <a:pt x="10222" y="46762"/>
                    </a:cubicBezTo>
                    <a:cubicBezTo>
                      <a:pt x="6189" y="55975"/>
                      <a:pt x="3227" y="65684"/>
                      <a:pt x="1521" y="75595"/>
                    </a:cubicBezTo>
                    <a:cubicBezTo>
                      <a:pt x="1133" y="78092"/>
                      <a:pt x="792" y="80558"/>
                      <a:pt x="513" y="83055"/>
                    </a:cubicBezTo>
                    <a:cubicBezTo>
                      <a:pt x="296" y="85567"/>
                      <a:pt x="125" y="88064"/>
                      <a:pt x="1" y="90561"/>
                    </a:cubicBezTo>
                    <a:cubicBezTo>
                      <a:pt x="1" y="93058"/>
                      <a:pt x="1" y="95571"/>
                      <a:pt x="78" y="98068"/>
                    </a:cubicBezTo>
                    <a:cubicBezTo>
                      <a:pt x="249" y="100565"/>
                      <a:pt x="466" y="103062"/>
                      <a:pt x="838" y="105575"/>
                    </a:cubicBezTo>
                    <a:cubicBezTo>
                      <a:pt x="1753" y="103186"/>
                      <a:pt x="2544" y="100813"/>
                      <a:pt x="3258" y="98533"/>
                    </a:cubicBezTo>
                    <a:cubicBezTo>
                      <a:pt x="4095" y="96207"/>
                      <a:pt x="4824" y="93849"/>
                      <a:pt x="5584" y="91569"/>
                    </a:cubicBezTo>
                    <a:cubicBezTo>
                      <a:pt x="6360" y="89258"/>
                      <a:pt x="7151" y="86979"/>
                      <a:pt x="7911" y="84683"/>
                    </a:cubicBezTo>
                    <a:cubicBezTo>
                      <a:pt x="8779" y="82434"/>
                      <a:pt x="9586" y="80154"/>
                      <a:pt x="10330" y="77905"/>
                    </a:cubicBezTo>
                    <a:cubicBezTo>
                      <a:pt x="13587" y="68910"/>
                      <a:pt x="17061" y="60116"/>
                      <a:pt x="20877" y="51462"/>
                    </a:cubicBezTo>
                    <a:cubicBezTo>
                      <a:pt x="24708" y="42792"/>
                      <a:pt x="28833" y="34277"/>
                      <a:pt x="33253" y="25793"/>
                    </a:cubicBezTo>
                    <a:cubicBezTo>
                      <a:pt x="34417" y="23699"/>
                      <a:pt x="35533" y="21575"/>
                      <a:pt x="36619" y="19403"/>
                    </a:cubicBezTo>
                    <a:cubicBezTo>
                      <a:pt x="37208" y="18380"/>
                      <a:pt x="37782" y="17341"/>
                      <a:pt x="38372" y="16255"/>
                    </a:cubicBezTo>
                    <a:lnTo>
                      <a:pt x="40078" y="13044"/>
                    </a:lnTo>
                    <a:cubicBezTo>
                      <a:pt x="41303" y="10920"/>
                      <a:pt x="42497" y="8810"/>
                      <a:pt x="43629" y="6592"/>
                    </a:cubicBezTo>
                    <a:cubicBezTo>
                      <a:pt x="44886" y="4468"/>
                      <a:pt x="46049" y="2296"/>
                      <a:pt x="47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9244179" y="993490"/>
                <a:ext cx="581049" cy="1049956"/>
              </a:xfrm>
              <a:custGeom>
                <a:avLst/>
                <a:gdLst/>
                <a:ahLst/>
                <a:cxnLst/>
                <a:rect l="l" t="t" r="r" b="b"/>
                <a:pathLst>
                  <a:path w="47259" h="85397" extrusionOk="0">
                    <a:moveTo>
                      <a:pt x="47258" y="1"/>
                    </a:moveTo>
                    <a:lnTo>
                      <a:pt x="47258" y="1"/>
                    </a:lnTo>
                    <a:cubicBezTo>
                      <a:pt x="45521" y="1242"/>
                      <a:pt x="43893" y="2529"/>
                      <a:pt x="42264" y="3909"/>
                    </a:cubicBezTo>
                    <a:cubicBezTo>
                      <a:pt x="40667" y="5290"/>
                      <a:pt x="39116" y="6701"/>
                      <a:pt x="37627" y="8159"/>
                    </a:cubicBezTo>
                    <a:cubicBezTo>
                      <a:pt x="36169" y="9617"/>
                      <a:pt x="34711" y="11106"/>
                      <a:pt x="33299" y="12657"/>
                    </a:cubicBezTo>
                    <a:cubicBezTo>
                      <a:pt x="31935" y="14239"/>
                      <a:pt x="30554" y="15805"/>
                      <a:pt x="29220" y="17403"/>
                    </a:cubicBezTo>
                    <a:cubicBezTo>
                      <a:pt x="23963" y="23855"/>
                      <a:pt x="19325" y="30787"/>
                      <a:pt x="15293" y="38077"/>
                    </a:cubicBezTo>
                    <a:cubicBezTo>
                      <a:pt x="11307" y="45366"/>
                      <a:pt x="7895" y="52982"/>
                      <a:pt x="5212" y="60845"/>
                    </a:cubicBezTo>
                    <a:cubicBezTo>
                      <a:pt x="4576" y="62815"/>
                      <a:pt x="3955" y="64800"/>
                      <a:pt x="3366" y="66801"/>
                    </a:cubicBezTo>
                    <a:cubicBezTo>
                      <a:pt x="2777" y="68863"/>
                      <a:pt x="2280" y="70849"/>
                      <a:pt x="1815" y="72896"/>
                    </a:cubicBezTo>
                    <a:cubicBezTo>
                      <a:pt x="1412" y="74928"/>
                      <a:pt x="993" y="76975"/>
                      <a:pt x="652" y="79053"/>
                    </a:cubicBezTo>
                    <a:cubicBezTo>
                      <a:pt x="373" y="81194"/>
                      <a:pt x="109" y="83256"/>
                      <a:pt x="0" y="85397"/>
                    </a:cubicBezTo>
                    <a:cubicBezTo>
                      <a:pt x="1334" y="83722"/>
                      <a:pt x="2497" y="82016"/>
                      <a:pt x="3645" y="80278"/>
                    </a:cubicBezTo>
                    <a:cubicBezTo>
                      <a:pt x="4839" y="78572"/>
                      <a:pt x="5972" y="76866"/>
                      <a:pt x="7057" y="75114"/>
                    </a:cubicBezTo>
                    <a:cubicBezTo>
                      <a:pt x="8174" y="73361"/>
                      <a:pt x="9260" y="71655"/>
                      <a:pt x="10314" y="69903"/>
                    </a:cubicBezTo>
                    <a:cubicBezTo>
                      <a:pt x="11400" y="68181"/>
                      <a:pt x="12455" y="66428"/>
                      <a:pt x="13463" y="64691"/>
                    </a:cubicBezTo>
                    <a:cubicBezTo>
                      <a:pt x="17635" y="57774"/>
                      <a:pt x="21590" y="50764"/>
                      <a:pt x="25467" y="43769"/>
                    </a:cubicBezTo>
                    <a:cubicBezTo>
                      <a:pt x="29391" y="36774"/>
                      <a:pt x="33191" y="29733"/>
                      <a:pt x="36898" y="22521"/>
                    </a:cubicBezTo>
                    <a:cubicBezTo>
                      <a:pt x="37859" y="20737"/>
                      <a:pt x="38774" y="18923"/>
                      <a:pt x="39643" y="17077"/>
                    </a:cubicBezTo>
                    <a:cubicBezTo>
                      <a:pt x="40573" y="15231"/>
                      <a:pt x="41442" y="13417"/>
                      <a:pt x="42326" y="11524"/>
                    </a:cubicBezTo>
                    <a:cubicBezTo>
                      <a:pt x="43226" y="9663"/>
                      <a:pt x="44063" y="7787"/>
                      <a:pt x="44901" y="5863"/>
                    </a:cubicBezTo>
                    <a:cubicBezTo>
                      <a:pt x="45707" y="3956"/>
                      <a:pt x="46545" y="2033"/>
                      <a:pt x="472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8163154" y="2027229"/>
                <a:ext cx="1085046" cy="285096"/>
              </a:xfrm>
              <a:custGeom>
                <a:avLst/>
                <a:gdLst/>
                <a:ahLst/>
                <a:cxnLst/>
                <a:rect l="l" t="t" r="r" b="b"/>
                <a:pathLst>
                  <a:path w="88251" h="23188" extrusionOk="0">
                    <a:moveTo>
                      <a:pt x="72061" y="0"/>
                    </a:moveTo>
                    <a:cubicBezTo>
                      <a:pt x="69721" y="0"/>
                      <a:pt x="67375" y="92"/>
                      <a:pt x="65032" y="264"/>
                    </a:cubicBezTo>
                    <a:cubicBezTo>
                      <a:pt x="63109" y="450"/>
                      <a:pt x="61155" y="605"/>
                      <a:pt x="59232" y="807"/>
                    </a:cubicBezTo>
                    <a:cubicBezTo>
                      <a:pt x="57308" y="1101"/>
                      <a:pt x="55385" y="1350"/>
                      <a:pt x="53478" y="1644"/>
                    </a:cubicBezTo>
                    <a:cubicBezTo>
                      <a:pt x="51570" y="2017"/>
                      <a:pt x="49693" y="2404"/>
                      <a:pt x="47770" y="2777"/>
                    </a:cubicBezTo>
                    <a:lnTo>
                      <a:pt x="42109" y="4141"/>
                    </a:lnTo>
                    <a:lnTo>
                      <a:pt x="36526" y="5770"/>
                    </a:lnTo>
                    <a:lnTo>
                      <a:pt x="31020" y="7616"/>
                    </a:lnTo>
                    <a:lnTo>
                      <a:pt x="25607" y="9694"/>
                    </a:lnTo>
                    <a:cubicBezTo>
                      <a:pt x="23823" y="10423"/>
                      <a:pt x="22071" y="11183"/>
                      <a:pt x="20287" y="11974"/>
                    </a:cubicBezTo>
                    <a:cubicBezTo>
                      <a:pt x="13199" y="15138"/>
                      <a:pt x="6422" y="18906"/>
                      <a:pt x="1" y="23187"/>
                    </a:cubicBezTo>
                    <a:cubicBezTo>
                      <a:pt x="6840" y="19635"/>
                      <a:pt x="13804" y="16332"/>
                      <a:pt x="20923" y="13478"/>
                    </a:cubicBezTo>
                    <a:lnTo>
                      <a:pt x="26289" y="11400"/>
                    </a:lnTo>
                    <a:lnTo>
                      <a:pt x="31702" y="9477"/>
                    </a:lnTo>
                    <a:lnTo>
                      <a:pt x="37146" y="7740"/>
                    </a:lnTo>
                    <a:lnTo>
                      <a:pt x="42698" y="6142"/>
                    </a:lnTo>
                    <a:lnTo>
                      <a:pt x="48282" y="4731"/>
                    </a:lnTo>
                    <a:lnTo>
                      <a:pt x="53896" y="3568"/>
                    </a:lnTo>
                    <a:cubicBezTo>
                      <a:pt x="55758" y="3242"/>
                      <a:pt x="57681" y="2947"/>
                      <a:pt x="59557" y="2621"/>
                    </a:cubicBezTo>
                    <a:lnTo>
                      <a:pt x="65265" y="1861"/>
                    </a:lnTo>
                    <a:cubicBezTo>
                      <a:pt x="69541" y="1391"/>
                      <a:pt x="73831" y="1141"/>
                      <a:pt x="78136" y="1141"/>
                    </a:cubicBezTo>
                    <a:cubicBezTo>
                      <a:pt x="81498" y="1141"/>
                      <a:pt x="84870" y="1294"/>
                      <a:pt x="88250" y="1613"/>
                    </a:cubicBezTo>
                    <a:cubicBezTo>
                      <a:pt x="82943" y="496"/>
                      <a:pt x="77515" y="0"/>
                      <a:pt x="72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7628075" y="1820107"/>
                <a:ext cx="1545371" cy="195503"/>
              </a:xfrm>
              <a:custGeom>
                <a:avLst/>
                <a:gdLst/>
                <a:ahLst/>
                <a:cxnLst/>
                <a:rect l="l" t="t" r="r" b="b"/>
                <a:pathLst>
                  <a:path w="125691" h="15901" extrusionOk="0">
                    <a:moveTo>
                      <a:pt x="80897" y="0"/>
                    </a:moveTo>
                    <a:cubicBezTo>
                      <a:pt x="80191" y="0"/>
                      <a:pt x="79483" y="6"/>
                      <a:pt x="78774" y="18"/>
                    </a:cubicBezTo>
                    <a:cubicBezTo>
                      <a:pt x="76060" y="49"/>
                      <a:pt x="73392" y="173"/>
                      <a:pt x="70678" y="391"/>
                    </a:cubicBezTo>
                    <a:cubicBezTo>
                      <a:pt x="68010" y="561"/>
                      <a:pt x="65312" y="856"/>
                      <a:pt x="62644" y="1135"/>
                    </a:cubicBezTo>
                    <a:cubicBezTo>
                      <a:pt x="57309" y="1818"/>
                      <a:pt x="51973" y="2609"/>
                      <a:pt x="46685" y="3570"/>
                    </a:cubicBezTo>
                    <a:cubicBezTo>
                      <a:pt x="44063" y="4051"/>
                      <a:pt x="41396" y="4547"/>
                      <a:pt x="38775" y="5059"/>
                    </a:cubicBezTo>
                    <a:cubicBezTo>
                      <a:pt x="36122" y="5555"/>
                      <a:pt x="33486" y="6098"/>
                      <a:pt x="30865" y="6641"/>
                    </a:cubicBezTo>
                    <a:cubicBezTo>
                      <a:pt x="25576" y="7711"/>
                      <a:pt x="20318" y="8936"/>
                      <a:pt x="15154" y="10394"/>
                    </a:cubicBezTo>
                    <a:cubicBezTo>
                      <a:pt x="9958" y="11868"/>
                      <a:pt x="4871" y="13651"/>
                      <a:pt x="1" y="15900"/>
                    </a:cubicBezTo>
                    <a:cubicBezTo>
                      <a:pt x="5041" y="14070"/>
                      <a:pt x="10190" y="12597"/>
                      <a:pt x="15417" y="11402"/>
                    </a:cubicBezTo>
                    <a:cubicBezTo>
                      <a:pt x="20613" y="10193"/>
                      <a:pt x="25855" y="9231"/>
                      <a:pt x="31159" y="8270"/>
                    </a:cubicBezTo>
                    <a:cubicBezTo>
                      <a:pt x="36448" y="7370"/>
                      <a:pt x="41706" y="6362"/>
                      <a:pt x="46995" y="5524"/>
                    </a:cubicBezTo>
                    <a:cubicBezTo>
                      <a:pt x="52283" y="4656"/>
                      <a:pt x="57572" y="3818"/>
                      <a:pt x="62861" y="3229"/>
                    </a:cubicBezTo>
                    <a:cubicBezTo>
                      <a:pt x="68165" y="2577"/>
                      <a:pt x="73485" y="2174"/>
                      <a:pt x="78820" y="1988"/>
                    </a:cubicBezTo>
                    <a:cubicBezTo>
                      <a:pt x="80162" y="1934"/>
                      <a:pt x="81496" y="1914"/>
                      <a:pt x="82828" y="1914"/>
                    </a:cubicBezTo>
                    <a:cubicBezTo>
                      <a:pt x="84160" y="1914"/>
                      <a:pt x="85489" y="1934"/>
                      <a:pt x="86823" y="1957"/>
                    </a:cubicBezTo>
                    <a:cubicBezTo>
                      <a:pt x="88157" y="2019"/>
                      <a:pt x="89491" y="2050"/>
                      <a:pt x="90825" y="2128"/>
                    </a:cubicBezTo>
                    <a:cubicBezTo>
                      <a:pt x="92143" y="2205"/>
                      <a:pt x="93477" y="2298"/>
                      <a:pt x="94811" y="2422"/>
                    </a:cubicBezTo>
                    <a:cubicBezTo>
                      <a:pt x="105404" y="3368"/>
                      <a:pt x="115935" y="5834"/>
                      <a:pt x="125690" y="10332"/>
                    </a:cubicBezTo>
                    <a:cubicBezTo>
                      <a:pt x="121037" y="7649"/>
                      <a:pt x="116028" y="5586"/>
                      <a:pt x="110848" y="4051"/>
                    </a:cubicBezTo>
                    <a:cubicBezTo>
                      <a:pt x="109560" y="3617"/>
                      <a:pt x="108242" y="3337"/>
                      <a:pt x="106939" y="2965"/>
                    </a:cubicBezTo>
                    <a:cubicBezTo>
                      <a:pt x="105605" y="2671"/>
                      <a:pt x="104318" y="2345"/>
                      <a:pt x="102984" y="2097"/>
                    </a:cubicBezTo>
                    <a:cubicBezTo>
                      <a:pt x="100348" y="1507"/>
                      <a:pt x="97649" y="1120"/>
                      <a:pt x="94981" y="794"/>
                    </a:cubicBezTo>
                    <a:cubicBezTo>
                      <a:pt x="92298" y="468"/>
                      <a:pt x="89600" y="251"/>
                      <a:pt x="86885" y="127"/>
                    </a:cubicBezTo>
                    <a:cubicBezTo>
                      <a:pt x="84881" y="47"/>
                      <a:pt x="82893" y="0"/>
                      <a:pt x="80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7309819" y="1618420"/>
                <a:ext cx="1752074" cy="180183"/>
              </a:xfrm>
              <a:custGeom>
                <a:avLst/>
                <a:gdLst/>
                <a:ahLst/>
                <a:cxnLst/>
                <a:rect l="l" t="t" r="r" b="b"/>
                <a:pathLst>
                  <a:path w="142503" h="14655" extrusionOk="0">
                    <a:moveTo>
                      <a:pt x="78274" y="1"/>
                    </a:moveTo>
                    <a:cubicBezTo>
                      <a:pt x="76082" y="1"/>
                      <a:pt x="73888" y="26"/>
                      <a:pt x="71685" y="60"/>
                    </a:cubicBezTo>
                    <a:cubicBezTo>
                      <a:pt x="65606" y="230"/>
                      <a:pt x="59541" y="603"/>
                      <a:pt x="53493" y="1176"/>
                    </a:cubicBezTo>
                    <a:cubicBezTo>
                      <a:pt x="47444" y="1766"/>
                      <a:pt x="41395" y="2479"/>
                      <a:pt x="35393" y="3348"/>
                    </a:cubicBezTo>
                    <a:cubicBezTo>
                      <a:pt x="29406" y="4185"/>
                      <a:pt x="23404" y="5100"/>
                      <a:pt x="17448" y="6403"/>
                    </a:cubicBezTo>
                    <a:cubicBezTo>
                      <a:pt x="11493" y="7691"/>
                      <a:pt x="5615" y="9319"/>
                      <a:pt x="0" y="11645"/>
                    </a:cubicBezTo>
                    <a:cubicBezTo>
                      <a:pt x="5801" y="9769"/>
                      <a:pt x="11710" y="8450"/>
                      <a:pt x="17666" y="7442"/>
                    </a:cubicBezTo>
                    <a:cubicBezTo>
                      <a:pt x="23606" y="6403"/>
                      <a:pt x="29654" y="5705"/>
                      <a:pt x="35657" y="4976"/>
                    </a:cubicBezTo>
                    <a:cubicBezTo>
                      <a:pt x="41705" y="4263"/>
                      <a:pt x="47692" y="3643"/>
                      <a:pt x="53741" y="3146"/>
                    </a:cubicBezTo>
                    <a:cubicBezTo>
                      <a:pt x="59743" y="2634"/>
                      <a:pt x="65776" y="2309"/>
                      <a:pt x="71825" y="2138"/>
                    </a:cubicBezTo>
                    <a:cubicBezTo>
                      <a:pt x="73872" y="2080"/>
                      <a:pt x="75919" y="2051"/>
                      <a:pt x="77967" y="2051"/>
                    </a:cubicBezTo>
                    <a:cubicBezTo>
                      <a:pt x="81940" y="2051"/>
                      <a:pt x="85918" y="2161"/>
                      <a:pt x="89909" y="2386"/>
                    </a:cubicBezTo>
                    <a:lnTo>
                      <a:pt x="92158" y="2495"/>
                    </a:lnTo>
                    <a:lnTo>
                      <a:pt x="94407" y="2665"/>
                    </a:lnTo>
                    <a:cubicBezTo>
                      <a:pt x="95911" y="2743"/>
                      <a:pt x="97416" y="2960"/>
                      <a:pt x="98905" y="3084"/>
                    </a:cubicBezTo>
                    <a:cubicBezTo>
                      <a:pt x="101914" y="3410"/>
                      <a:pt x="104907" y="3782"/>
                      <a:pt x="107869" y="4278"/>
                    </a:cubicBezTo>
                    <a:cubicBezTo>
                      <a:pt x="119796" y="6202"/>
                      <a:pt x="131459" y="9583"/>
                      <a:pt x="142502" y="14654"/>
                    </a:cubicBezTo>
                    <a:cubicBezTo>
                      <a:pt x="131878" y="8776"/>
                      <a:pt x="120168" y="4868"/>
                      <a:pt x="108102" y="2665"/>
                    </a:cubicBezTo>
                    <a:cubicBezTo>
                      <a:pt x="102131" y="1502"/>
                      <a:pt x="96067" y="851"/>
                      <a:pt x="89971" y="385"/>
                    </a:cubicBezTo>
                    <a:cubicBezTo>
                      <a:pt x="88436" y="246"/>
                      <a:pt x="86947" y="215"/>
                      <a:pt x="85396" y="137"/>
                    </a:cubicBezTo>
                    <a:cubicBezTo>
                      <a:pt x="83860" y="91"/>
                      <a:pt x="82372" y="13"/>
                      <a:pt x="80821" y="13"/>
                    </a:cubicBezTo>
                    <a:cubicBezTo>
                      <a:pt x="79972" y="5"/>
                      <a:pt x="79123" y="1"/>
                      <a:pt x="78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7066305" y="1342864"/>
                <a:ext cx="1837316" cy="273822"/>
              </a:xfrm>
              <a:custGeom>
                <a:avLst/>
                <a:gdLst/>
                <a:ahLst/>
                <a:cxnLst/>
                <a:rect l="l" t="t" r="r" b="b"/>
                <a:pathLst>
                  <a:path w="149436" h="22271" extrusionOk="0">
                    <a:moveTo>
                      <a:pt x="43657" y="0"/>
                    </a:moveTo>
                    <a:cubicBezTo>
                      <a:pt x="43389" y="0"/>
                      <a:pt x="43122" y="4"/>
                      <a:pt x="42853" y="14"/>
                    </a:cubicBezTo>
                    <a:lnTo>
                      <a:pt x="38076" y="91"/>
                    </a:lnTo>
                    <a:cubicBezTo>
                      <a:pt x="25312" y="386"/>
                      <a:pt x="12579" y="1518"/>
                      <a:pt x="0" y="3643"/>
                    </a:cubicBezTo>
                    <a:cubicBezTo>
                      <a:pt x="12272" y="2428"/>
                      <a:pt x="24573" y="1764"/>
                      <a:pt x="36861" y="1764"/>
                    </a:cubicBezTo>
                    <a:cubicBezTo>
                      <a:pt x="37277" y="1764"/>
                      <a:pt x="37692" y="1765"/>
                      <a:pt x="38107" y="1766"/>
                    </a:cubicBezTo>
                    <a:lnTo>
                      <a:pt x="42853" y="1798"/>
                    </a:lnTo>
                    <a:cubicBezTo>
                      <a:pt x="44451" y="1798"/>
                      <a:pt x="46017" y="1875"/>
                      <a:pt x="47615" y="1922"/>
                    </a:cubicBezTo>
                    <a:lnTo>
                      <a:pt x="52361" y="2030"/>
                    </a:lnTo>
                    <a:lnTo>
                      <a:pt x="57107" y="2325"/>
                    </a:lnTo>
                    <a:cubicBezTo>
                      <a:pt x="58704" y="2449"/>
                      <a:pt x="60271" y="2495"/>
                      <a:pt x="61853" y="2620"/>
                    </a:cubicBezTo>
                    <a:lnTo>
                      <a:pt x="66614" y="2992"/>
                    </a:lnTo>
                    <a:cubicBezTo>
                      <a:pt x="69794" y="3209"/>
                      <a:pt x="72911" y="3597"/>
                      <a:pt x="76075" y="3938"/>
                    </a:cubicBezTo>
                    <a:lnTo>
                      <a:pt x="78432" y="4186"/>
                    </a:lnTo>
                    <a:lnTo>
                      <a:pt x="80805" y="4481"/>
                    </a:lnTo>
                    <a:lnTo>
                      <a:pt x="85505" y="5101"/>
                    </a:lnTo>
                    <a:cubicBezTo>
                      <a:pt x="87102" y="5318"/>
                      <a:pt x="88638" y="5566"/>
                      <a:pt x="90220" y="5814"/>
                    </a:cubicBezTo>
                    <a:lnTo>
                      <a:pt x="94935" y="6574"/>
                    </a:lnTo>
                    <a:cubicBezTo>
                      <a:pt x="95710" y="6683"/>
                      <a:pt x="96470" y="6807"/>
                      <a:pt x="97261" y="6978"/>
                    </a:cubicBezTo>
                    <a:lnTo>
                      <a:pt x="99587" y="7381"/>
                    </a:lnTo>
                    <a:lnTo>
                      <a:pt x="104256" y="8265"/>
                    </a:lnTo>
                    <a:lnTo>
                      <a:pt x="113577" y="10250"/>
                    </a:lnTo>
                    <a:lnTo>
                      <a:pt x="118214" y="11382"/>
                    </a:lnTo>
                    <a:cubicBezTo>
                      <a:pt x="119765" y="11739"/>
                      <a:pt x="121301" y="12096"/>
                      <a:pt x="122852" y="12499"/>
                    </a:cubicBezTo>
                    <a:lnTo>
                      <a:pt x="127489" y="13709"/>
                    </a:lnTo>
                    <a:lnTo>
                      <a:pt x="129769" y="14329"/>
                    </a:lnTo>
                    <a:cubicBezTo>
                      <a:pt x="130514" y="14515"/>
                      <a:pt x="131305" y="14779"/>
                      <a:pt x="132065" y="14981"/>
                    </a:cubicBezTo>
                    <a:lnTo>
                      <a:pt x="136640" y="16330"/>
                    </a:lnTo>
                    <a:cubicBezTo>
                      <a:pt x="138129" y="16795"/>
                      <a:pt x="139680" y="17230"/>
                      <a:pt x="141169" y="17741"/>
                    </a:cubicBezTo>
                    <a:cubicBezTo>
                      <a:pt x="142689" y="18238"/>
                      <a:pt x="144131" y="18827"/>
                      <a:pt x="145558" y="19587"/>
                    </a:cubicBezTo>
                    <a:cubicBezTo>
                      <a:pt x="146256" y="19944"/>
                      <a:pt x="146923" y="20316"/>
                      <a:pt x="147590" y="20781"/>
                    </a:cubicBezTo>
                    <a:cubicBezTo>
                      <a:pt x="148226" y="21231"/>
                      <a:pt x="148846" y="21727"/>
                      <a:pt x="149435" y="22270"/>
                    </a:cubicBezTo>
                    <a:cubicBezTo>
                      <a:pt x="148892" y="21696"/>
                      <a:pt x="148303" y="21153"/>
                      <a:pt x="147807" y="20781"/>
                    </a:cubicBezTo>
                    <a:cubicBezTo>
                      <a:pt x="147171" y="20285"/>
                      <a:pt x="146504" y="19820"/>
                      <a:pt x="145837" y="19401"/>
                    </a:cubicBezTo>
                    <a:cubicBezTo>
                      <a:pt x="144488" y="18579"/>
                      <a:pt x="143014" y="17912"/>
                      <a:pt x="141525" y="17338"/>
                    </a:cubicBezTo>
                    <a:cubicBezTo>
                      <a:pt x="140067" y="16749"/>
                      <a:pt x="138517" y="16206"/>
                      <a:pt x="137012" y="15710"/>
                    </a:cubicBezTo>
                    <a:lnTo>
                      <a:pt x="132483" y="14159"/>
                    </a:lnTo>
                    <a:cubicBezTo>
                      <a:pt x="131692" y="13895"/>
                      <a:pt x="130948" y="13647"/>
                      <a:pt x="130203" y="13399"/>
                    </a:cubicBezTo>
                    <a:lnTo>
                      <a:pt x="127908" y="12685"/>
                    </a:lnTo>
                    <a:lnTo>
                      <a:pt x="123333" y="11305"/>
                    </a:lnTo>
                    <a:cubicBezTo>
                      <a:pt x="121782" y="10793"/>
                      <a:pt x="120246" y="10405"/>
                      <a:pt x="118695" y="10002"/>
                    </a:cubicBezTo>
                    <a:lnTo>
                      <a:pt x="114073" y="8761"/>
                    </a:lnTo>
                    <a:cubicBezTo>
                      <a:pt x="110987" y="7970"/>
                      <a:pt x="107870" y="7272"/>
                      <a:pt x="104737" y="6559"/>
                    </a:cubicBezTo>
                    <a:lnTo>
                      <a:pt x="100037" y="5597"/>
                    </a:lnTo>
                    <a:lnTo>
                      <a:pt x="97711" y="5132"/>
                    </a:lnTo>
                    <a:cubicBezTo>
                      <a:pt x="96935" y="4961"/>
                      <a:pt x="96129" y="4791"/>
                      <a:pt x="95338" y="4667"/>
                    </a:cubicBezTo>
                    <a:lnTo>
                      <a:pt x="90623" y="3876"/>
                    </a:lnTo>
                    <a:cubicBezTo>
                      <a:pt x="89041" y="3581"/>
                      <a:pt x="87474" y="3333"/>
                      <a:pt x="85877" y="3116"/>
                    </a:cubicBezTo>
                    <a:lnTo>
                      <a:pt x="81131" y="2464"/>
                    </a:lnTo>
                    <a:lnTo>
                      <a:pt x="78758" y="2139"/>
                    </a:lnTo>
                    <a:lnTo>
                      <a:pt x="76401" y="1875"/>
                    </a:lnTo>
                    <a:cubicBezTo>
                      <a:pt x="73237" y="1549"/>
                      <a:pt x="70057" y="1177"/>
                      <a:pt x="66862" y="976"/>
                    </a:cubicBezTo>
                    <a:lnTo>
                      <a:pt x="62070" y="603"/>
                    </a:lnTo>
                    <a:cubicBezTo>
                      <a:pt x="60488" y="464"/>
                      <a:pt x="58875" y="433"/>
                      <a:pt x="57277" y="355"/>
                    </a:cubicBezTo>
                    <a:lnTo>
                      <a:pt x="52500" y="138"/>
                    </a:lnTo>
                    <a:lnTo>
                      <a:pt x="47708" y="60"/>
                    </a:lnTo>
                    <a:lnTo>
                      <a:pt x="45288" y="14"/>
                    </a:lnTo>
                    <a:cubicBezTo>
                      <a:pt x="44730" y="14"/>
                      <a:pt x="44192" y="0"/>
                      <a:pt x="43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7051046" y="1055850"/>
                <a:ext cx="1651009" cy="343252"/>
              </a:xfrm>
              <a:custGeom>
                <a:avLst/>
                <a:gdLst/>
                <a:ahLst/>
                <a:cxnLst/>
                <a:rect l="l" t="t" r="r" b="b"/>
                <a:pathLst>
                  <a:path w="134283" h="27918" extrusionOk="0">
                    <a:moveTo>
                      <a:pt x="28413" y="1"/>
                    </a:moveTo>
                    <a:cubicBezTo>
                      <a:pt x="18859" y="1"/>
                      <a:pt x="9293" y="923"/>
                      <a:pt x="1" y="2994"/>
                    </a:cubicBezTo>
                    <a:cubicBezTo>
                      <a:pt x="7623" y="1889"/>
                      <a:pt x="15287" y="1368"/>
                      <a:pt x="22941" y="1368"/>
                    </a:cubicBezTo>
                    <a:cubicBezTo>
                      <a:pt x="26781" y="1368"/>
                      <a:pt x="30619" y="1499"/>
                      <a:pt x="34447" y="1753"/>
                    </a:cubicBezTo>
                    <a:lnTo>
                      <a:pt x="38728" y="2110"/>
                    </a:lnTo>
                    <a:cubicBezTo>
                      <a:pt x="40139" y="2234"/>
                      <a:pt x="41597" y="2311"/>
                      <a:pt x="43009" y="2529"/>
                    </a:cubicBezTo>
                    <a:lnTo>
                      <a:pt x="47305" y="3025"/>
                    </a:lnTo>
                    <a:lnTo>
                      <a:pt x="48391" y="3149"/>
                    </a:lnTo>
                    <a:lnTo>
                      <a:pt x="49476" y="3320"/>
                    </a:lnTo>
                    <a:lnTo>
                      <a:pt x="51601" y="3645"/>
                    </a:lnTo>
                    <a:cubicBezTo>
                      <a:pt x="53012" y="3893"/>
                      <a:pt x="54439" y="4048"/>
                      <a:pt x="55851" y="4312"/>
                    </a:cubicBezTo>
                    <a:lnTo>
                      <a:pt x="60100" y="5103"/>
                    </a:lnTo>
                    <a:lnTo>
                      <a:pt x="62225" y="5475"/>
                    </a:lnTo>
                    <a:lnTo>
                      <a:pt x="64365" y="5941"/>
                    </a:lnTo>
                    <a:lnTo>
                      <a:pt x="68569" y="6840"/>
                    </a:lnTo>
                    <a:cubicBezTo>
                      <a:pt x="69980" y="7135"/>
                      <a:pt x="71360" y="7461"/>
                      <a:pt x="72772" y="7802"/>
                    </a:cubicBezTo>
                    <a:cubicBezTo>
                      <a:pt x="74183" y="8143"/>
                      <a:pt x="75610" y="8438"/>
                      <a:pt x="76975" y="8810"/>
                    </a:cubicBezTo>
                    <a:cubicBezTo>
                      <a:pt x="79735" y="9554"/>
                      <a:pt x="82558" y="10221"/>
                      <a:pt x="85319" y="11012"/>
                    </a:cubicBezTo>
                    <a:lnTo>
                      <a:pt x="89491" y="12144"/>
                    </a:lnTo>
                    <a:lnTo>
                      <a:pt x="93648" y="13339"/>
                    </a:lnTo>
                    <a:cubicBezTo>
                      <a:pt x="96439" y="14130"/>
                      <a:pt x="99200" y="15014"/>
                      <a:pt x="101945" y="15836"/>
                    </a:cubicBezTo>
                    <a:cubicBezTo>
                      <a:pt x="107451" y="17542"/>
                      <a:pt x="113003" y="19217"/>
                      <a:pt x="118416" y="21125"/>
                    </a:cubicBezTo>
                    <a:cubicBezTo>
                      <a:pt x="123876" y="23001"/>
                      <a:pt x="129211" y="25157"/>
                      <a:pt x="134283" y="27918"/>
                    </a:cubicBezTo>
                    <a:cubicBezTo>
                      <a:pt x="129459" y="24738"/>
                      <a:pt x="124170" y="22272"/>
                      <a:pt x="118540" y="20303"/>
                    </a:cubicBezTo>
                    <a:cubicBezTo>
                      <a:pt x="113174" y="18131"/>
                      <a:pt x="107715" y="16270"/>
                      <a:pt x="102255" y="14393"/>
                    </a:cubicBezTo>
                    <a:cubicBezTo>
                      <a:pt x="99526" y="13463"/>
                      <a:pt x="96780" y="12501"/>
                      <a:pt x="94020" y="11679"/>
                    </a:cubicBezTo>
                    <a:lnTo>
                      <a:pt x="89894" y="10376"/>
                    </a:lnTo>
                    <a:lnTo>
                      <a:pt x="85722" y="9167"/>
                    </a:lnTo>
                    <a:cubicBezTo>
                      <a:pt x="82977" y="8329"/>
                      <a:pt x="80139" y="7631"/>
                      <a:pt x="77347" y="6887"/>
                    </a:cubicBezTo>
                    <a:cubicBezTo>
                      <a:pt x="75967" y="6499"/>
                      <a:pt x="74555" y="6173"/>
                      <a:pt x="73144" y="5832"/>
                    </a:cubicBezTo>
                    <a:cubicBezTo>
                      <a:pt x="71764" y="5491"/>
                      <a:pt x="70352" y="5119"/>
                      <a:pt x="68941" y="4824"/>
                    </a:cubicBezTo>
                    <a:lnTo>
                      <a:pt x="64691" y="3955"/>
                    </a:lnTo>
                    <a:lnTo>
                      <a:pt x="62551" y="3490"/>
                    </a:lnTo>
                    <a:lnTo>
                      <a:pt x="60426" y="3118"/>
                    </a:lnTo>
                    <a:lnTo>
                      <a:pt x="56145" y="2373"/>
                    </a:lnTo>
                    <a:cubicBezTo>
                      <a:pt x="54718" y="2110"/>
                      <a:pt x="53276" y="1955"/>
                      <a:pt x="51849" y="1753"/>
                    </a:cubicBezTo>
                    <a:cubicBezTo>
                      <a:pt x="46095" y="916"/>
                      <a:pt x="40326" y="404"/>
                      <a:pt x="34525" y="125"/>
                    </a:cubicBezTo>
                    <a:cubicBezTo>
                      <a:pt x="32490" y="43"/>
                      <a:pt x="30452" y="1"/>
                      <a:pt x="28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7114353" y="817425"/>
                <a:ext cx="1350102" cy="331117"/>
              </a:xfrm>
              <a:custGeom>
                <a:avLst/>
                <a:gdLst/>
                <a:ahLst/>
                <a:cxnLst/>
                <a:rect l="l" t="t" r="r" b="b"/>
                <a:pathLst>
                  <a:path w="109809" h="26931" extrusionOk="0">
                    <a:moveTo>
                      <a:pt x="10084" y="0"/>
                    </a:moveTo>
                    <a:cubicBezTo>
                      <a:pt x="6719" y="0"/>
                      <a:pt x="3356" y="93"/>
                      <a:pt x="1" y="285"/>
                    </a:cubicBezTo>
                    <a:cubicBezTo>
                      <a:pt x="9539" y="610"/>
                      <a:pt x="19000" y="1308"/>
                      <a:pt x="28399" y="2549"/>
                    </a:cubicBezTo>
                    <a:cubicBezTo>
                      <a:pt x="30725" y="2890"/>
                      <a:pt x="33114" y="3231"/>
                      <a:pt x="35440" y="3557"/>
                    </a:cubicBezTo>
                    <a:lnTo>
                      <a:pt x="42435" y="4751"/>
                    </a:lnTo>
                    <a:lnTo>
                      <a:pt x="49399" y="6132"/>
                    </a:lnTo>
                    <a:lnTo>
                      <a:pt x="56316" y="7729"/>
                    </a:lnTo>
                    <a:lnTo>
                      <a:pt x="63202" y="9466"/>
                    </a:lnTo>
                    <a:lnTo>
                      <a:pt x="70027" y="11452"/>
                    </a:lnTo>
                    <a:lnTo>
                      <a:pt x="76804" y="13576"/>
                    </a:lnTo>
                    <a:cubicBezTo>
                      <a:pt x="79022" y="14352"/>
                      <a:pt x="81271" y="15143"/>
                      <a:pt x="83520" y="15903"/>
                    </a:cubicBezTo>
                    <a:cubicBezTo>
                      <a:pt x="92438" y="19144"/>
                      <a:pt x="101185" y="22851"/>
                      <a:pt x="109809" y="26930"/>
                    </a:cubicBezTo>
                    <a:cubicBezTo>
                      <a:pt x="101604" y="22045"/>
                      <a:pt x="92981" y="17888"/>
                      <a:pt x="84109" y="14445"/>
                    </a:cubicBezTo>
                    <a:cubicBezTo>
                      <a:pt x="81860" y="13576"/>
                      <a:pt x="79643" y="12739"/>
                      <a:pt x="77394" y="11917"/>
                    </a:cubicBezTo>
                    <a:lnTo>
                      <a:pt x="70616" y="9621"/>
                    </a:lnTo>
                    <a:lnTo>
                      <a:pt x="63730" y="7590"/>
                    </a:lnTo>
                    <a:lnTo>
                      <a:pt x="56812" y="5744"/>
                    </a:lnTo>
                    <a:lnTo>
                      <a:pt x="49802" y="4162"/>
                    </a:lnTo>
                    <a:lnTo>
                      <a:pt x="42776" y="2813"/>
                    </a:lnTo>
                    <a:lnTo>
                      <a:pt x="35688" y="1727"/>
                    </a:lnTo>
                    <a:cubicBezTo>
                      <a:pt x="33331" y="1448"/>
                      <a:pt x="30942" y="1153"/>
                      <a:pt x="28585" y="905"/>
                    </a:cubicBezTo>
                    <a:cubicBezTo>
                      <a:pt x="22433" y="313"/>
                      <a:pt x="16255" y="0"/>
                      <a:pt x="100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7193681" y="507616"/>
                <a:ext cx="898924" cy="294625"/>
              </a:xfrm>
              <a:custGeom>
                <a:avLst/>
                <a:gdLst/>
                <a:ahLst/>
                <a:cxnLst/>
                <a:rect l="l" t="t" r="r" b="b"/>
                <a:pathLst>
                  <a:path w="73113" h="23963" extrusionOk="0">
                    <a:moveTo>
                      <a:pt x="1" y="0"/>
                    </a:moveTo>
                    <a:lnTo>
                      <a:pt x="18426" y="5630"/>
                    </a:lnTo>
                    <a:cubicBezTo>
                      <a:pt x="19915" y="6096"/>
                      <a:pt x="21451" y="6576"/>
                      <a:pt x="23002" y="7042"/>
                    </a:cubicBezTo>
                    <a:lnTo>
                      <a:pt x="27577" y="8500"/>
                    </a:lnTo>
                    <a:lnTo>
                      <a:pt x="32152" y="9942"/>
                    </a:lnTo>
                    <a:lnTo>
                      <a:pt x="36728" y="11446"/>
                    </a:lnTo>
                    <a:lnTo>
                      <a:pt x="41303" y="12935"/>
                    </a:lnTo>
                    <a:cubicBezTo>
                      <a:pt x="42792" y="13432"/>
                      <a:pt x="44281" y="13975"/>
                      <a:pt x="45832" y="14486"/>
                    </a:cubicBezTo>
                    <a:lnTo>
                      <a:pt x="50376" y="16037"/>
                    </a:lnTo>
                    <a:cubicBezTo>
                      <a:pt x="51865" y="16580"/>
                      <a:pt x="53416" y="17123"/>
                      <a:pt x="54905" y="17619"/>
                    </a:cubicBezTo>
                    <a:lnTo>
                      <a:pt x="73113" y="23963"/>
                    </a:lnTo>
                    <a:cubicBezTo>
                      <a:pt x="67374" y="21062"/>
                      <a:pt x="61465" y="18472"/>
                      <a:pt x="55572" y="16068"/>
                    </a:cubicBezTo>
                    <a:cubicBezTo>
                      <a:pt x="54083" y="15494"/>
                      <a:pt x="52563" y="14905"/>
                      <a:pt x="51074" y="14331"/>
                    </a:cubicBezTo>
                    <a:lnTo>
                      <a:pt x="46530" y="12625"/>
                    </a:lnTo>
                    <a:cubicBezTo>
                      <a:pt x="45041" y="12036"/>
                      <a:pt x="43490" y="11540"/>
                      <a:pt x="42001" y="10997"/>
                    </a:cubicBezTo>
                    <a:lnTo>
                      <a:pt x="37425" y="9446"/>
                    </a:lnTo>
                    <a:lnTo>
                      <a:pt x="32850" y="7988"/>
                    </a:lnTo>
                    <a:lnTo>
                      <a:pt x="28213" y="6576"/>
                    </a:lnTo>
                    <a:lnTo>
                      <a:pt x="23544" y="5274"/>
                    </a:lnTo>
                    <a:cubicBezTo>
                      <a:pt x="21993" y="4824"/>
                      <a:pt x="20427" y="4436"/>
                      <a:pt x="18876" y="4033"/>
                    </a:cubicBezTo>
                    <a:cubicBezTo>
                      <a:pt x="12626" y="2466"/>
                      <a:pt x="6344" y="105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7320873" y="371842"/>
                <a:ext cx="383678" cy="101077"/>
              </a:xfrm>
              <a:custGeom>
                <a:avLst/>
                <a:gdLst/>
                <a:ahLst/>
                <a:cxnLst/>
                <a:rect l="l" t="t" r="r" b="b"/>
                <a:pathLst>
                  <a:path w="31206" h="8221" extrusionOk="0">
                    <a:moveTo>
                      <a:pt x="1" y="1"/>
                    </a:moveTo>
                    <a:cubicBezTo>
                      <a:pt x="2591" y="931"/>
                      <a:pt x="5165" y="1660"/>
                      <a:pt x="7756" y="2420"/>
                    </a:cubicBezTo>
                    <a:cubicBezTo>
                      <a:pt x="10346" y="3180"/>
                      <a:pt x="12920" y="3893"/>
                      <a:pt x="15510" y="4545"/>
                    </a:cubicBezTo>
                    <a:cubicBezTo>
                      <a:pt x="18085" y="5212"/>
                      <a:pt x="20675" y="5894"/>
                      <a:pt x="23296" y="6499"/>
                    </a:cubicBezTo>
                    <a:cubicBezTo>
                      <a:pt x="25917" y="7135"/>
                      <a:pt x="28492" y="7755"/>
                      <a:pt x="31206" y="8221"/>
                    </a:cubicBezTo>
                    <a:cubicBezTo>
                      <a:pt x="28787" y="6933"/>
                      <a:pt x="26289" y="5894"/>
                      <a:pt x="23777" y="4871"/>
                    </a:cubicBezTo>
                    <a:cubicBezTo>
                      <a:pt x="21249" y="3909"/>
                      <a:pt x="18643" y="3134"/>
                      <a:pt x="16022" y="2420"/>
                    </a:cubicBezTo>
                    <a:cubicBezTo>
                      <a:pt x="13417" y="1753"/>
                      <a:pt x="10749" y="1164"/>
                      <a:pt x="8081" y="745"/>
                    </a:cubicBezTo>
                    <a:cubicBezTo>
                      <a:pt x="5398" y="326"/>
                      <a:pt x="2746" y="3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9034230" y="358490"/>
                <a:ext cx="489698" cy="1425618"/>
              </a:xfrm>
              <a:custGeom>
                <a:avLst/>
                <a:gdLst/>
                <a:ahLst/>
                <a:cxnLst/>
                <a:rect l="l" t="t" r="r" b="b"/>
                <a:pathLst>
                  <a:path w="39829" h="115951" extrusionOk="0">
                    <a:moveTo>
                      <a:pt x="39829" y="1"/>
                    </a:moveTo>
                    <a:lnTo>
                      <a:pt x="39829" y="1"/>
                    </a:lnTo>
                    <a:cubicBezTo>
                      <a:pt x="32912" y="7787"/>
                      <a:pt x="26863" y="16410"/>
                      <a:pt x="21714" y="25483"/>
                    </a:cubicBezTo>
                    <a:cubicBezTo>
                      <a:pt x="20473" y="27779"/>
                      <a:pt x="19201" y="30090"/>
                      <a:pt x="18007" y="32416"/>
                    </a:cubicBezTo>
                    <a:lnTo>
                      <a:pt x="14626" y="39488"/>
                    </a:lnTo>
                    <a:lnTo>
                      <a:pt x="11633" y="46731"/>
                    </a:lnTo>
                    <a:lnTo>
                      <a:pt x="8918" y="54098"/>
                    </a:lnTo>
                    <a:lnTo>
                      <a:pt x="6592" y="61605"/>
                    </a:lnTo>
                    <a:lnTo>
                      <a:pt x="4622" y="69189"/>
                    </a:lnTo>
                    <a:lnTo>
                      <a:pt x="3040" y="76897"/>
                    </a:lnTo>
                    <a:cubicBezTo>
                      <a:pt x="2590" y="79503"/>
                      <a:pt x="2203" y="82078"/>
                      <a:pt x="1799" y="84652"/>
                    </a:cubicBezTo>
                    <a:cubicBezTo>
                      <a:pt x="419" y="95028"/>
                      <a:pt x="0" y="105528"/>
                      <a:pt x="791" y="115951"/>
                    </a:cubicBezTo>
                    <a:cubicBezTo>
                      <a:pt x="900" y="105544"/>
                      <a:pt x="1737" y="95168"/>
                      <a:pt x="3366" y="84947"/>
                    </a:cubicBezTo>
                    <a:cubicBezTo>
                      <a:pt x="3831" y="82403"/>
                      <a:pt x="4312" y="79875"/>
                      <a:pt x="4777" y="77332"/>
                    </a:cubicBezTo>
                    <a:lnTo>
                      <a:pt x="6530" y="69748"/>
                    </a:lnTo>
                    <a:lnTo>
                      <a:pt x="8624" y="62225"/>
                    </a:lnTo>
                    <a:lnTo>
                      <a:pt x="10950" y="54827"/>
                    </a:lnTo>
                    <a:lnTo>
                      <a:pt x="13571" y="47538"/>
                    </a:lnTo>
                    <a:lnTo>
                      <a:pt x="16472" y="40326"/>
                    </a:lnTo>
                    <a:lnTo>
                      <a:pt x="19666" y="33238"/>
                    </a:lnTo>
                    <a:cubicBezTo>
                      <a:pt x="20830" y="30912"/>
                      <a:pt x="21993" y="28616"/>
                      <a:pt x="23156" y="26290"/>
                    </a:cubicBezTo>
                    <a:cubicBezTo>
                      <a:pt x="28011" y="17108"/>
                      <a:pt x="33625" y="8376"/>
                      <a:pt x="398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8843731" y="70172"/>
                <a:ext cx="459759" cy="1528010"/>
              </a:xfrm>
              <a:custGeom>
                <a:avLst/>
                <a:gdLst/>
                <a:ahLst/>
                <a:cxnLst/>
                <a:rect l="l" t="t" r="r" b="b"/>
                <a:pathLst>
                  <a:path w="37394" h="124279" extrusionOk="0">
                    <a:moveTo>
                      <a:pt x="37394" y="0"/>
                    </a:moveTo>
                    <a:lnTo>
                      <a:pt x="37394" y="0"/>
                    </a:lnTo>
                    <a:cubicBezTo>
                      <a:pt x="29701" y="7988"/>
                      <a:pt x="23110" y="17123"/>
                      <a:pt x="17697" y="26910"/>
                    </a:cubicBezTo>
                    <a:cubicBezTo>
                      <a:pt x="14983" y="31780"/>
                      <a:pt x="12625" y="36882"/>
                      <a:pt x="10485" y="42031"/>
                    </a:cubicBezTo>
                    <a:cubicBezTo>
                      <a:pt x="8406" y="47258"/>
                      <a:pt x="6654" y="52578"/>
                      <a:pt x="5149" y="57960"/>
                    </a:cubicBezTo>
                    <a:cubicBezTo>
                      <a:pt x="3738" y="63388"/>
                      <a:pt x="2575" y="68832"/>
                      <a:pt x="1737" y="74369"/>
                    </a:cubicBezTo>
                    <a:cubicBezTo>
                      <a:pt x="946" y="79921"/>
                      <a:pt x="404" y="85505"/>
                      <a:pt x="295" y="91088"/>
                    </a:cubicBezTo>
                    <a:cubicBezTo>
                      <a:pt x="0" y="102255"/>
                      <a:pt x="1070" y="113453"/>
                      <a:pt x="3661" y="124279"/>
                    </a:cubicBezTo>
                    <a:cubicBezTo>
                      <a:pt x="1892" y="113282"/>
                      <a:pt x="1319" y="102209"/>
                      <a:pt x="1939" y="91119"/>
                    </a:cubicBezTo>
                    <a:cubicBezTo>
                      <a:pt x="2265" y="85613"/>
                      <a:pt x="2808" y="80107"/>
                      <a:pt x="3723" y="74664"/>
                    </a:cubicBezTo>
                    <a:cubicBezTo>
                      <a:pt x="4591" y="69204"/>
                      <a:pt x="5754" y="63822"/>
                      <a:pt x="7212" y="58503"/>
                    </a:cubicBezTo>
                    <a:cubicBezTo>
                      <a:pt x="8624" y="53167"/>
                      <a:pt x="10376" y="47910"/>
                      <a:pt x="12361" y="42791"/>
                    </a:cubicBezTo>
                    <a:cubicBezTo>
                      <a:pt x="14331" y="37673"/>
                      <a:pt x="16658" y="32633"/>
                      <a:pt x="19155" y="27716"/>
                    </a:cubicBezTo>
                    <a:cubicBezTo>
                      <a:pt x="24226" y="17883"/>
                      <a:pt x="30353" y="8593"/>
                      <a:pt x="37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8654179" y="-8"/>
                <a:ext cx="307215" cy="1393958"/>
              </a:xfrm>
              <a:custGeom>
                <a:avLst/>
                <a:gdLst/>
                <a:ahLst/>
                <a:cxnLst/>
                <a:rect l="l" t="t" r="r" b="b"/>
                <a:pathLst>
                  <a:path w="24987" h="113376" extrusionOk="0">
                    <a:moveTo>
                      <a:pt x="24987" y="1"/>
                    </a:moveTo>
                    <a:cubicBezTo>
                      <a:pt x="19124" y="7926"/>
                      <a:pt x="14409" y="16751"/>
                      <a:pt x="10749" y="25917"/>
                    </a:cubicBezTo>
                    <a:cubicBezTo>
                      <a:pt x="8857" y="30493"/>
                      <a:pt x="7337" y="35208"/>
                      <a:pt x="5956" y="39954"/>
                    </a:cubicBezTo>
                    <a:cubicBezTo>
                      <a:pt x="4576" y="44700"/>
                      <a:pt x="3490" y="49539"/>
                      <a:pt x="2575" y="54409"/>
                    </a:cubicBezTo>
                    <a:cubicBezTo>
                      <a:pt x="1707" y="59294"/>
                      <a:pt x="1024" y="64211"/>
                      <a:pt x="621" y="69127"/>
                    </a:cubicBezTo>
                    <a:cubicBezTo>
                      <a:pt x="218" y="74044"/>
                      <a:pt x="1" y="78991"/>
                      <a:pt x="47" y="83954"/>
                    </a:cubicBezTo>
                    <a:cubicBezTo>
                      <a:pt x="125" y="93865"/>
                      <a:pt x="1164" y="103760"/>
                      <a:pt x="3320" y="113376"/>
                    </a:cubicBezTo>
                    <a:cubicBezTo>
                      <a:pt x="2032" y="103620"/>
                      <a:pt x="1490" y="93787"/>
                      <a:pt x="1691" y="84016"/>
                    </a:cubicBezTo>
                    <a:cubicBezTo>
                      <a:pt x="1800" y="79115"/>
                      <a:pt x="2095" y="74230"/>
                      <a:pt x="2606" y="69360"/>
                    </a:cubicBezTo>
                    <a:cubicBezTo>
                      <a:pt x="3087" y="64490"/>
                      <a:pt x="3770" y="59604"/>
                      <a:pt x="4669" y="54827"/>
                    </a:cubicBezTo>
                    <a:cubicBezTo>
                      <a:pt x="5507" y="49988"/>
                      <a:pt x="6577" y="45211"/>
                      <a:pt x="7880" y="40496"/>
                    </a:cubicBezTo>
                    <a:cubicBezTo>
                      <a:pt x="9136" y="35750"/>
                      <a:pt x="10625" y="31129"/>
                      <a:pt x="12300" y="26491"/>
                    </a:cubicBezTo>
                    <a:cubicBezTo>
                      <a:pt x="15665" y="17325"/>
                      <a:pt x="19869" y="8407"/>
                      <a:pt x="24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8386456" y="60066"/>
                <a:ext cx="168773" cy="1086374"/>
              </a:xfrm>
              <a:custGeom>
                <a:avLst/>
                <a:gdLst/>
                <a:ahLst/>
                <a:cxnLst/>
                <a:rect l="l" t="t" r="r" b="b"/>
                <a:pathLst>
                  <a:path w="13727" h="88359" extrusionOk="0">
                    <a:moveTo>
                      <a:pt x="13726" y="0"/>
                    </a:moveTo>
                    <a:cubicBezTo>
                      <a:pt x="10004" y="6592"/>
                      <a:pt x="7104" y="13664"/>
                      <a:pt x="4886" y="20954"/>
                    </a:cubicBezTo>
                    <a:cubicBezTo>
                      <a:pt x="4405" y="22800"/>
                      <a:pt x="3909" y="24614"/>
                      <a:pt x="3397" y="26460"/>
                    </a:cubicBezTo>
                    <a:lnTo>
                      <a:pt x="2156" y="32043"/>
                    </a:lnTo>
                    <a:lnTo>
                      <a:pt x="1210" y="37658"/>
                    </a:lnTo>
                    <a:lnTo>
                      <a:pt x="497" y="43319"/>
                    </a:lnTo>
                    <a:lnTo>
                      <a:pt x="124" y="49026"/>
                    </a:lnTo>
                    <a:cubicBezTo>
                      <a:pt x="78" y="50918"/>
                      <a:pt x="47" y="52811"/>
                      <a:pt x="0" y="54718"/>
                    </a:cubicBezTo>
                    <a:lnTo>
                      <a:pt x="186" y="60426"/>
                    </a:lnTo>
                    <a:cubicBezTo>
                      <a:pt x="357" y="62318"/>
                      <a:pt x="466" y="64210"/>
                      <a:pt x="652" y="66118"/>
                    </a:cubicBezTo>
                    <a:cubicBezTo>
                      <a:pt x="1443" y="73640"/>
                      <a:pt x="2932" y="81147"/>
                      <a:pt x="5351" y="88359"/>
                    </a:cubicBezTo>
                    <a:cubicBezTo>
                      <a:pt x="3800" y="80960"/>
                      <a:pt x="2714" y="73454"/>
                      <a:pt x="2141" y="66071"/>
                    </a:cubicBezTo>
                    <a:cubicBezTo>
                      <a:pt x="2094" y="64179"/>
                      <a:pt x="2001" y="62318"/>
                      <a:pt x="1923" y="60441"/>
                    </a:cubicBezTo>
                    <a:lnTo>
                      <a:pt x="1923" y="54827"/>
                    </a:lnTo>
                    <a:cubicBezTo>
                      <a:pt x="2017" y="52935"/>
                      <a:pt x="2063" y="51073"/>
                      <a:pt x="2141" y="49197"/>
                    </a:cubicBezTo>
                    <a:lnTo>
                      <a:pt x="2606" y="43582"/>
                    </a:lnTo>
                    <a:lnTo>
                      <a:pt x="3226" y="37999"/>
                    </a:lnTo>
                    <a:lnTo>
                      <a:pt x="4095" y="32446"/>
                    </a:lnTo>
                    <a:lnTo>
                      <a:pt x="5180" y="26910"/>
                    </a:lnTo>
                    <a:cubicBezTo>
                      <a:pt x="5646" y="25064"/>
                      <a:pt x="6080" y="23234"/>
                      <a:pt x="6483" y="21404"/>
                    </a:cubicBezTo>
                    <a:cubicBezTo>
                      <a:pt x="8360" y="14114"/>
                      <a:pt x="10826" y="6995"/>
                      <a:pt x="13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8034253" y="8390"/>
                <a:ext cx="92299" cy="832753"/>
              </a:xfrm>
              <a:custGeom>
                <a:avLst/>
                <a:gdLst/>
                <a:ahLst/>
                <a:cxnLst/>
                <a:rect l="l" t="t" r="r" b="b"/>
                <a:pathLst>
                  <a:path w="7507" h="67731" extrusionOk="0">
                    <a:moveTo>
                      <a:pt x="6700" y="0"/>
                    </a:moveTo>
                    <a:lnTo>
                      <a:pt x="6700" y="0"/>
                    </a:lnTo>
                    <a:cubicBezTo>
                      <a:pt x="4343" y="5305"/>
                      <a:pt x="2668" y="10888"/>
                      <a:pt x="1551" y="16580"/>
                    </a:cubicBezTo>
                    <a:cubicBezTo>
                      <a:pt x="1303" y="17991"/>
                      <a:pt x="1039" y="19418"/>
                      <a:pt x="838" y="20861"/>
                    </a:cubicBezTo>
                    <a:lnTo>
                      <a:pt x="326" y="25188"/>
                    </a:lnTo>
                    <a:lnTo>
                      <a:pt x="78" y="29577"/>
                    </a:lnTo>
                    <a:lnTo>
                      <a:pt x="0" y="33951"/>
                    </a:lnTo>
                    <a:lnTo>
                      <a:pt x="171" y="38340"/>
                    </a:lnTo>
                    <a:cubicBezTo>
                      <a:pt x="295" y="39751"/>
                      <a:pt x="419" y="41209"/>
                      <a:pt x="543" y="42652"/>
                    </a:cubicBezTo>
                    <a:lnTo>
                      <a:pt x="1117" y="46979"/>
                    </a:lnTo>
                    <a:cubicBezTo>
                      <a:pt x="1411" y="48437"/>
                      <a:pt x="1660" y="49848"/>
                      <a:pt x="1954" y="51259"/>
                    </a:cubicBezTo>
                    <a:cubicBezTo>
                      <a:pt x="3211" y="56936"/>
                      <a:pt x="4994" y="62519"/>
                      <a:pt x="7507" y="67731"/>
                    </a:cubicBezTo>
                    <a:cubicBezTo>
                      <a:pt x="5832" y="62209"/>
                      <a:pt x="4498" y="56610"/>
                      <a:pt x="3552" y="50918"/>
                    </a:cubicBezTo>
                    <a:cubicBezTo>
                      <a:pt x="3366" y="49507"/>
                      <a:pt x="3180" y="48080"/>
                      <a:pt x="2962" y="46669"/>
                    </a:cubicBezTo>
                    <a:lnTo>
                      <a:pt x="2497" y="42435"/>
                    </a:lnTo>
                    <a:cubicBezTo>
                      <a:pt x="2420" y="41008"/>
                      <a:pt x="2280" y="39596"/>
                      <a:pt x="2202" y="38185"/>
                    </a:cubicBezTo>
                    <a:lnTo>
                      <a:pt x="2094" y="33904"/>
                    </a:lnTo>
                    <a:lnTo>
                      <a:pt x="2125" y="29608"/>
                    </a:lnTo>
                    <a:lnTo>
                      <a:pt x="2342" y="25327"/>
                    </a:lnTo>
                    <a:lnTo>
                      <a:pt x="2652" y="21078"/>
                    </a:lnTo>
                    <a:cubicBezTo>
                      <a:pt x="2823" y="19666"/>
                      <a:pt x="2978" y="18255"/>
                      <a:pt x="3164" y="16828"/>
                    </a:cubicBezTo>
                    <a:cubicBezTo>
                      <a:pt x="3955" y="11167"/>
                      <a:pt x="5149" y="5584"/>
                      <a:pt x="6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7665268" y="163417"/>
                <a:ext cx="135589" cy="389973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31718" extrusionOk="0">
                    <a:moveTo>
                      <a:pt x="838" y="1"/>
                    </a:moveTo>
                    <a:cubicBezTo>
                      <a:pt x="78" y="2761"/>
                      <a:pt x="0" y="5724"/>
                      <a:pt x="326" y="8593"/>
                    </a:cubicBezTo>
                    <a:cubicBezTo>
                      <a:pt x="682" y="11462"/>
                      <a:pt x="1411" y="14285"/>
                      <a:pt x="2466" y="16968"/>
                    </a:cubicBezTo>
                    <a:cubicBezTo>
                      <a:pt x="3443" y="19636"/>
                      <a:pt x="4746" y="22226"/>
                      <a:pt x="6204" y="24676"/>
                    </a:cubicBezTo>
                    <a:cubicBezTo>
                      <a:pt x="7662" y="27142"/>
                      <a:pt x="9244" y="29469"/>
                      <a:pt x="11027" y="31718"/>
                    </a:cubicBezTo>
                    <a:cubicBezTo>
                      <a:pt x="9988" y="29050"/>
                      <a:pt x="8825" y="26460"/>
                      <a:pt x="7755" y="23932"/>
                    </a:cubicBezTo>
                    <a:cubicBezTo>
                      <a:pt x="6623" y="21326"/>
                      <a:pt x="5506" y="18783"/>
                      <a:pt x="4498" y="16208"/>
                    </a:cubicBezTo>
                    <a:cubicBezTo>
                      <a:pt x="3490" y="13587"/>
                      <a:pt x="2621" y="11012"/>
                      <a:pt x="2001" y="8298"/>
                    </a:cubicBezTo>
                    <a:cubicBezTo>
                      <a:pt x="1380" y="5631"/>
                      <a:pt x="1008" y="2823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9174577" y="645676"/>
                <a:ext cx="569799" cy="1297467"/>
              </a:xfrm>
              <a:custGeom>
                <a:avLst/>
                <a:gdLst/>
                <a:ahLst/>
                <a:cxnLst/>
                <a:rect l="l" t="t" r="r" b="b"/>
                <a:pathLst>
                  <a:path w="46344" h="105528" extrusionOk="0">
                    <a:moveTo>
                      <a:pt x="46343" y="0"/>
                    </a:moveTo>
                    <a:cubicBezTo>
                      <a:pt x="39472" y="6964"/>
                      <a:pt x="33346" y="14672"/>
                      <a:pt x="27887" y="22830"/>
                    </a:cubicBezTo>
                    <a:cubicBezTo>
                      <a:pt x="26553" y="24878"/>
                      <a:pt x="25234" y="26972"/>
                      <a:pt x="23932" y="29034"/>
                    </a:cubicBezTo>
                    <a:lnTo>
                      <a:pt x="20271" y="35424"/>
                    </a:lnTo>
                    <a:lnTo>
                      <a:pt x="16906" y="41954"/>
                    </a:lnTo>
                    <a:lnTo>
                      <a:pt x="13773" y="48623"/>
                    </a:lnTo>
                    <a:lnTo>
                      <a:pt x="10981" y="55401"/>
                    </a:lnTo>
                    <a:lnTo>
                      <a:pt x="8453" y="62333"/>
                    </a:lnTo>
                    <a:lnTo>
                      <a:pt x="6235" y="69359"/>
                    </a:lnTo>
                    <a:cubicBezTo>
                      <a:pt x="5553" y="71732"/>
                      <a:pt x="4948" y="74121"/>
                      <a:pt x="4312" y="76478"/>
                    </a:cubicBezTo>
                    <a:cubicBezTo>
                      <a:pt x="1986" y="86017"/>
                      <a:pt x="497" y="95772"/>
                      <a:pt x="0" y="105528"/>
                    </a:cubicBezTo>
                    <a:cubicBezTo>
                      <a:pt x="1381" y="95803"/>
                      <a:pt x="3273" y="86265"/>
                      <a:pt x="5894" y="76912"/>
                    </a:cubicBezTo>
                    <a:cubicBezTo>
                      <a:pt x="6592" y="74586"/>
                      <a:pt x="7305" y="72228"/>
                      <a:pt x="7972" y="69902"/>
                    </a:cubicBezTo>
                    <a:lnTo>
                      <a:pt x="10299" y="62985"/>
                    </a:lnTo>
                    <a:lnTo>
                      <a:pt x="12873" y="56161"/>
                    </a:lnTo>
                    <a:lnTo>
                      <a:pt x="15696" y="49460"/>
                    </a:lnTo>
                    <a:lnTo>
                      <a:pt x="18751" y="42822"/>
                    </a:lnTo>
                    <a:lnTo>
                      <a:pt x="22040" y="36324"/>
                    </a:lnTo>
                    <a:lnTo>
                      <a:pt x="25529" y="29949"/>
                    </a:lnTo>
                    <a:cubicBezTo>
                      <a:pt x="26801" y="27871"/>
                      <a:pt x="28026" y="25777"/>
                      <a:pt x="29267" y="23715"/>
                    </a:cubicBezTo>
                    <a:cubicBezTo>
                      <a:pt x="34432" y="15448"/>
                      <a:pt x="40139" y="7538"/>
                      <a:pt x="46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9244179" y="994068"/>
                <a:ext cx="581812" cy="1049378"/>
              </a:xfrm>
              <a:custGeom>
                <a:avLst/>
                <a:gdLst/>
                <a:ahLst/>
                <a:cxnLst/>
                <a:rect l="l" t="t" r="r" b="b"/>
                <a:pathLst>
                  <a:path w="47321" h="85350" extrusionOk="0">
                    <a:moveTo>
                      <a:pt x="47320" y="0"/>
                    </a:moveTo>
                    <a:lnTo>
                      <a:pt x="47320" y="0"/>
                    </a:lnTo>
                    <a:cubicBezTo>
                      <a:pt x="41985" y="6235"/>
                      <a:pt x="37037" y="12765"/>
                      <a:pt x="32415" y="19511"/>
                    </a:cubicBezTo>
                    <a:cubicBezTo>
                      <a:pt x="31252" y="21217"/>
                      <a:pt x="30120" y="22924"/>
                      <a:pt x="29003" y="24630"/>
                    </a:cubicBezTo>
                    <a:lnTo>
                      <a:pt x="25700" y="29779"/>
                    </a:lnTo>
                    <a:lnTo>
                      <a:pt x="22551" y="35083"/>
                    </a:lnTo>
                    <a:lnTo>
                      <a:pt x="19496" y="40403"/>
                    </a:lnTo>
                    <a:lnTo>
                      <a:pt x="16596" y="45816"/>
                    </a:lnTo>
                    <a:lnTo>
                      <a:pt x="13804" y="51260"/>
                    </a:lnTo>
                    <a:lnTo>
                      <a:pt x="11121" y="56812"/>
                    </a:lnTo>
                    <a:cubicBezTo>
                      <a:pt x="10299" y="58658"/>
                      <a:pt x="9461" y="60519"/>
                      <a:pt x="8624" y="62395"/>
                    </a:cubicBezTo>
                    <a:cubicBezTo>
                      <a:pt x="5336" y="69902"/>
                      <a:pt x="2420" y="77548"/>
                      <a:pt x="0" y="85350"/>
                    </a:cubicBezTo>
                    <a:cubicBezTo>
                      <a:pt x="3195" y="77843"/>
                      <a:pt x="6530" y="70414"/>
                      <a:pt x="10221" y="63202"/>
                    </a:cubicBezTo>
                    <a:cubicBezTo>
                      <a:pt x="11136" y="61372"/>
                      <a:pt x="12051" y="59542"/>
                      <a:pt x="12935" y="57696"/>
                    </a:cubicBezTo>
                    <a:lnTo>
                      <a:pt x="15681" y="52252"/>
                    </a:lnTo>
                    <a:lnTo>
                      <a:pt x="18519" y="46839"/>
                    </a:lnTo>
                    <a:lnTo>
                      <a:pt x="21419" y="41473"/>
                    </a:lnTo>
                    <a:lnTo>
                      <a:pt x="24428" y="36138"/>
                    </a:lnTo>
                    <a:lnTo>
                      <a:pt x="27514" y="30895"/>
                    </a:lnTo>
                    <a:lnTo>
                      <a:pt x="30632" y="25638"/>
                    </a:lnTo>
                    <a:cubicBezTo>
                      <a:pt x="31702" y="23870"/>
                      <a:pt x="32741" y="22164"/>
                      <a:pt x="33827" y="20426"/>
                    </a:cubicBezTo>
                    <a:cubicBezTo>
                      <a:pt x="38154" y="13494"/>
                      <a:pt x="42683" y="6747"/>
                      <a:pt x="47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7437577" y="266007"/>
                <a:ext cx="2117629" cy="2273432"/>
              </a:xfrm>
              <a:custGeom>
                <a:avLst/>
                <a:gdLst/>
                <a:ahLst/>
                <a:cxnLst/>
                <a:rect l="l" t="t" r="r" b="b"/>
                <a:pathLst>
                  <a:path w="172235" h="184907" extrusionOk="0">
                    <a:moveTo>
                      <a:pt x="295" y="1"/>
                    </a:moveTo>
                    <a:lnTo>
                      <a:pt x="1" y="497"/>
                    </a:lnTo>
                    <a:lnTo>
                      <a:pt x="6173" y="5507"/>
                    </a:lnTo>
                    <a:cubicBezTo>
                      <a:pt x="7213" y="6329"/>
                      <a:pt x="8236" y="7166"/>
                      <a:pt x="9244" y="8004"/>
                    </a:cubicBezTo>
                    <a:lnTo>
                      <a:pt x="12300" y="10547"/>
                    </a:lnTo>
                    <a:cubicBezTo>
                      <a:pt x="14331" y="12253"/>
                      <a:pt x="16425" y="13913"/>
                      <a:pt x="18426" y="15619"/>
                    </a:cubicBezTo>
                    <a:lnTo>
                      <a:pt x="24444" y="20753"/>
                    </a:lnTo>
                    <a:cubicBezTo>
                      <a:pt x="32462" y="27623"/>
                      <a:pt x="40403" y="34618"/>
                      <a:pt x="48158" y="41799"/>
                    </a:cubicBezTo>
                    <a:lnTo>
                      <a:pt x="51027" y="44467"/>
                    </a:lnTo>
                    <a:lnTo>
                      <a:pt x="53896" y="47181"/>
                    </a:lnTo>
                    <a:lnTo>
                      <a:pt x="59697" y="52594"/>
                    </a:lnTo>
                    <a:cubicBezTo>
                      <a:pt x="63497" y="56254"/>
                      <a:pt x="67328" y="59914"/>
                      <a:pt x="71066" y="63621"/>
                    </a:cubicBezTo>
                    <a:cubicBezTo>
                      <a:pt x="72958" y="65467"/>
                      <a:pt x="74850" y="67281"/>
                      <a:pt x="76695" y="69158"/>
                    </a:cubicBezTo>
                    <a:lnTo>
                      <a:pt x="82279" y="74788"/>
                    </a:lnTo>
                    <a:cubicBezTo>
                      <a:pt x="84156" y="76649"/>
                      <a:pt x="85986" y="78572"/>
                      <a:pt x="87816" y="80449"/>
                    </a:cubicBezTo>
                    <a:cubicBezTo>
                      <a:pt x="89708" y="82310"/>
                      <a:pt x="91538" y="84233"/>
                      <a:pt x="93322" y="86141"/>
                    </a:cubicBezTo>
                    <a:lnTo>
                      <a:pt x="98735" y="91911"/>
                    </a:lnTo>
                    <a:lnTo>
                      <a:pt x="104070" y="97742"/>
                    </a:lnTo>
                    <a:lnTo>
                      <a:pt x="106738" y="100658"/>
                    </a:lnTo>
                    <a:lnTo>
                      <a:pt x="109359" y="103620"/>
                    </a:lnTo>
                    <a:cubicBezTo>
                      <a:pt x="111080" y="105621"/>
                      <a:pt x="112864" y="107575"/>
                      <a:pt x="114570" y="109576"/>
                    </a:cubicBezTo>
                    <a:lnTo>
                      <a:pt x="124946" y="121487"/>
                    </a:lnTo>
                    <a:cubicBezTo>
                      <a:pt x="126652" y="123488"/>
                      <a:pt x="128435" y="125489"/>
                      <a:pt x="130110" y="127443"/>
                    </a:cubicBezTo>
                    <a:cubicBezTo>
                      <a:pt x="130933" y="128420"/>
                      <a:pt x="131817" y="129397"/>
                      <a:pt x="132639" y="130405"/>
                    </a:cubicBezTo>
                    <a:cubicBezTo>
                      <a:pt x="133476" y="131413"/>
                      <a:pt x="134314" y="132375"/>
                      <a:pt x="135151" y="133414"/>
                    </a:cubicBezTo>
                    <a:cubicBezTo>
                      <a:pt x="141820" y="141464"/>
                      <a:pt x="148024" y="149916"/>
                      <a:pt x="154073" y="158540"/>
                    </a:cubicBezTo>
                    <a:cubicBezTo>
                      <a:pt x="160060" y="167210"/>
                      <a:pt x="165814" y="176066"/>
                      <a:pt x="171692" y="184906"/>
                    </a:cubicBezTo>
                    <a:lnTo>
                      <a:pt x="172235" y="184611"/>
                    </a:lnTo>
                    <a:cubicBezTo>
                      <a:pt x="167954" y="174902"/>
                      <a:pt x="163161" y="165410"/>
                      <a:pt x="157826" y="156151"/>
                    </a:cubicBezTo>
                    <a:cubicBezTo>
                      <a:pt x="152537" y="146908"/>
                      <a:pt x="146659" y="137959"/>
                      <a:pt x="140130" y="129459"/>
                    </a:cubicBezTo>
                    <a:cubicBezTo>
                      <a:pt x="139292" y="128374"/>
                      <a:pt x="138455" y="127350"/>
                      <a:pt x="137633" y="126295"/>
                    </a:cubicBezTo>
                    <a:cubicBezTo>
                      <a:pt x="136795" y="125256"/>
                      <a:pt x="135958" y="124233"/>
                      <a:pt x="135089" y="123178"/>
                    </a:cubicBezTo>
                    <a:cubicBezTo>
                      <a:pt x="134252" y="122139"/>
                      <a:pt x="133383" y="121146"/>
                      <a:pt x="132514" y="120138"/>
                    </a:cubicBezTo>
                    <a:lnTo>
                      <a:pt x="129893" y="117129"/>
                    </a:lnTo>
                    <a:cubicBezTo>
                      <a:pt x="129025" y="116121"/>
                      <a:pt x="128141" y="115128"/>
                      <a:pt x="127272" y="114120"/>
                    </a:cubicBezTo>
                    <a:cubicBezTo>
                      <a:pt x="126388" y="113112"/>
                      <a:pt x="125520" y="112166"/>
                      <a:pt x="124605" y="111158"/>
                    </a:cubicBezTo>
                    <a:lnTo>
                      <a:pt x="119192" y="105326"/>
                    </a:lnTo>
                    <a:cubicBezTo>
                      <a:pt x="117393" y="103403"/>
                      <a:pt x="115531" y="101480"/>
                      <a:pt x="113686" y="99572"/>
                    </a:cubicBezTo>
                    <a:lnTo>
                      <a:pt x="110941" y="96672"/>
                    </a:lnTo>
                    <a:lnTo>
                      <a:pt x="108149" y="93849"/>
                    </a:lnTo>
                    <a:lnTo>
                      <a:pt x="102565" y="88188"/>
                    </a:lnTo>
                    <a:lnTo>
                      <a:pt x="96935" y="82558"/>
                    </a:lnTo>
                    <a:cubicBezTo>
                      <a:pt x="81891" y="67576"/>
                      <a:pt x="66320" y="53121"/>
                      <a:pt x="50190" y="39364"/>
                    </a:cubicBezTo>
                    <a:cubicBezTo>
                      <a:pt x="34044" y="25623"/>
                      <a:pt x="17402" y="12439"/>
                      <a:pt x="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9" name="Google Shape;1769;p29"/>
          <p:cNvGrpSpPr/>
          <p:nvPr/>
        </p:nvGrpSpPr>
        <p:grpSpPr>
          <a:xfrm>
            <a:off x="-154942" y="-127827"/>
            <a:ext cx="10548761" cy="5384977"/>
            <a:chOff x="-154942" y="-127827"/>
            <a:chExt cx="10548761" cy="5384977"/>
          </a:xfrm>
        </p:grpSpPr>
        <p:sp>
          <p:nvSpPr>
            <p:cNvPr id="1770" name="Google Shape;1770;p29"/>
            <p:cNvSpPr/>
            <p:nvPr/>
          </p:nvSpPr>
          <p:spPr>
            <a:xfrm rot="10800000">
              <a:off x="-154942" y="-127827"/>
              <a:ext cx="1916260" cy="1964466"/>
            </a:xfrm>
            <a:custGeom>
              <a:avLst/>
              <a:gdLst/>
              <a:ahLst/>
              <a:cxnLst/>
              <a:rect l="l" t="t" r="r" b="b"/>
              <a:pathLst>
                <a:path w="135353" h="138758" extrusionOk="0">
                  <a:moveTo>
                    <a:pt x="69551" y="0"/>
                  </a:moveTo>
                  <a:cubicBezTo>
                    <a:pt x="63704" y="0"/>
                    <a:pt x="57794" y="2012"/>
                    <a:pt x="52733" y="5220"/>
                  </a:cubicBezTo>
                  <a:cubicBezTo>
                    <a:pt x="45475" y="9810"/>
                    <a:pt x="39783" y="16619"/>
                    <a:pt x="34696" y="23738"/>
                  </a:cubicBezTo>
                  <a:cubicBezTo>
                    <a:pt x="11478" y="56417"/>
                    <a:pt x="1" y="98060"/>
                    <a:pt x="2870" y="138757"/>
                  </a:cubicBezTo>
                  <a:lnTo>
                    <a:pt x="135353" y="138757"/>
                  </a:lnTo>
                  <a:lnTo>
                    <a:pt x="135353" y="39124"/>
                  </a:lnTo>
                  <a:cubicBezTo>
                    <a:pt x="132719" y="40848"/>
                    <a:pt x="129655" y="41615"/>
                    <a:pt x="126507" y="41615"/>
                  </a:cubicBezTo>
                  <a:cubicBezTo>
                    <a:pt x="121927" y="41615"/>
                    <a:pt x="117168" y="39990"/>
                    <a:pt x="113298" y="37324"/>
                  </a:cubicBezTo>
                  <a:cubicBezTo>
                    <a:pt x="106257" y="32454"/>
                    <a:pt x="101387" y="24901"/>
                    <a:pt x="96238" y="17844"/>
                  </a:cubicBezTo>
                  <a:cubicBezTo>
                    <a:pt x="91073" y="10803"/>
                    <a:pt x="85055" y="3839"/>
                    <a:pt x="77006" y="1187"/>
                  </a:cubicBezTo>
                  <a:cubicBezTo>
                    <a:pt x="74581" y="374"/>
                    <a:pt x="72072" y="0"/>
                    <a:pt x="69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 rot="-5400000" flipH="1">
              <a:off x="6762810" y="1341196"/>
              <a:ext cx="4303454" cy="1621040"/>
            </a:xfrm>
            <a:custGeom>
              <a:avLst/>
              <a:gdLst/>
              <a:ahLst/>
              <a:cxnLst/>
              <a:rect l="l" t="t" r="r" b="b"/>
              <a:pathLst>
                <a:path w="177462" h="66847" extrusionOk="0">
                  <a:moveTo>
                    <a:pt x="1" y="0"/>
                  </a:moveTo>
                  <a:cubicBezTo>
                    <a:pt x="11" y="1"/>
                    <a:pt x="21" y="2"/>
                    <a:pt x="32" y="4"/>
                  </a:cubicBezTo>
                  <a:lnTo>
                    <a:pt x="32" y="4"/>
                  </a:lnTo>
                  <a:lnTo>
                    <a:pt x="32" y="0"/>
                  </a:lnTo>
                  <a:close/>
                  <a:moveTo>
                    <a:pt x="32" y="4"/>
                  </a:moveTo>
                  <a:lnTo>
                    <a:pt x="32" y="66846"/>
                  </a:lnTo>
                  <a:lnTo>
                    <a:pt x="117889" y="66846"/>
                  </a:lnTo>
                  <a:cubicBezTo>
                    <a:pt x="138765" y="66846"/>
                    <a:pt x="161114" y="63248"/>
                    <a:pt x="177461" y="50220"/>
                  </a:cubicBezTo>
                  <a:lnTo>
                    <a:pt x="177461" y="50220"/>
                  </a:lnTo>
                  <a:cubicBezTo>
                    <a:pt x="165394" y="55022"/>
                    <a:pt x="152469" y="56792"/>
                    <a:pt x="139457" y="56792"/>
                  </a:cubicBezTo>
                  <a:cubicBezTo>
                    <a:pt x="131329" y="56792"/>
                    <a:pt x="123167" y="56101"/>
                    <a:pt x="115159" y="55028"/>
                  </a:cubicBezTo>
                  <a:cubicBezTo>
                    <a:pt x="88374" y="51430"/>
                    <a:pt x="61418" y="43365"/>
                    <a:pt x="40605" y="26180"/>
                  </a:cubicBezTo>
                  <a:cubicBezTo>
                    <a:pt x="34370" y="21031"/>
                    <a:pt x="28786" y="15137"/>
                    <a:pt x="22427" y="10128"/>
                  </a:cubicBezTo>
                  <a:cubicBezTo>
                    <a:pt x="16092" y="5109"/>
                    <a:pt x="8040" y="926"/>
                    <a:pt x="32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 rot="5400000" flipH="1">
              <a:off x="6505929" y="1369261"/>
              <a:ext cx="4437276" cy="3338502"/>
            </a:xfrm>
            <a:custGeom>
              <a:avLst/>
              <a:gdLst/>
              <a:ahLst/>
              <a:cxnLst/>
              <a:rect l="l" t="t" r="r" b="b"/>
              <a:pathLst>
                <a:path w="201237" h="151406" extrusionOk="0">
                  <a:moveTo>
                    <a:pt x="0" y="1"/>
                  </a:moveTo>
                  <a:lnTo>
                    <a:pt x="0" y="151405"/>
                  </a:lnTo>
                  <a:cubicBezTo>
                    <a:pt x="6064" y="134314"/>
                    <a:pt x="13447" y="116927"/>
                    <a:pt x="27948" y="106334"/>
                  </a:cubicBezTo>
                  <a:cubicBezTo>
                    <a:pt x="31934" y="103450"/>
                    <a:pt x="36401" y="101108"/>
                    <a:pt x="41224" y="100100"/>
                  </a:cubicBezTo>
                  <a:cubicBezTo>
                    <a:pt x="44033" y="99514"/>
                    <a:pt x="46893" y="99389"/>
                    <a:pt x="49768" y="99389"/>
                  </a:cubicBezTo>
                  <a:cubicBezTo>
                    <a:pt x="51903" y="99389"/>
                    <a:pt x="54046" y="99458"/>
                    <a:pt x="56181" y="99458"/>
                  </a:cubicBezTo>
                  <a:cubicBezTo>
                    <a:pt x="58553" y="99458"/>
                    <a:pt x="60916" y="99373"/>
                    <a:pt x="63248" y="99014"/>
                  </a:cubicBezTo>
                  <a:cubicBezTo>
                    <a:pt x="77052" y="96796"/>
                    <a:pt x="87598" y="85319"/>
                    <a:pt x="94407" y="73128"/>
                  </a:cubicBezTo>
                  <a:cubicBezTo>
                    <a:pt x="101247" y="60938"/>
                    <a:pt x="105589" y="47320"/>
                    <a:pt x="113515" y="35828"/>
                  </a:cubicBezTo>
                  <a:cubicBezTo>
                    <a:pt x="126619" y="16753"/>
                    <a:pt x="149552" y="4917"/>
                    <a:pt x="172677" y="4917"/>
                  </a:cubicBezTo>
                  <a:cubicBezTo>
                    <a:pt x="174541" y="4917"/>
                    <a:pt x="176406" y="4994"/>
                    <a:pt x="178267" y="5150"/>
                  </a:cubicBezTo>
                  <a:cubicBezTo>
                    <a:pt x="183509" y="5600"/>
                    <a:pt x="188891" y="6732"/>
                    <a:pt x="193156" y="9834"/>
                  </a:cubicBezTo>
                  <a:cubicBezTo>
                    <a:pt x="196863" y="12517"/>
                    <a:pt x="199314" y="16425"/>
                    <a:pt x="201237" y="20706"/>
                  </a:cubicBezTo>
                  <a:lnTo>
                    <a:pt x="201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8016294" y="3057129"/>
            <a:ext cx="828973" cy="1571891"/>
            <a:chOff x="8765844" y="4532342"/>
            <a:chExt cx="828973" cy="1571891"/>
          </a:xfrm>
        </p:grpSpPr>
        <p:sp>
          <p:nvSpPr>
            <p:cNvPr id="1774" name="Google Shape;1774;p29"/>
            <p:cNvSpPr/>
            <p:nvPr/>
          </p:nvSpPr>
          <p:spPr>
            <a:xfrm>
              <a:off x="8765844" y="6042337"/>
              <a:ext cx="70929" cy="61897"/>
            </a:xfrm>
            <a:custGeom>
              <a:avLst/>
              <a:gdLst/>
              <a:ahLst/>
              <a:cxnLst/>
              <a:rect l="l" t="t" r="r" b="b"/>
              <a:pathLst>
                <a:path w="5010" h="4372" extrusionOk="0">
                  <a:moveTo>
                    <a:pt x="2507" y="1"/>
                  </a:moveTo>
                  <a:cubicBezTo>
                    <a:pt x="1751" y="1"/>
                    <a:pt x="1012" y="398"/>
                    <a:pt x="605" y="1098"/>
                  </a:cubicBezTo>
                  <a:cubicBezTo>
                    <a:pt x="0" y="2153"/>
                    <a:pt x="372" y="3471"/>
                    <a:pt x="1412" y="4091"/>
                  </a:cubicBezTo>
                  <a:cubicBezTo>
                    <a:pt x="1752" y="4281"/>
                    <a:pt x="2121" y="4371"/>
                    <a:pt x="2485" y="4371"/>
                  </a:cubicBezTo>
                  <a:cubicBezTo>
                    <a:pt x="3250" y="4371"/>
                    <a:pt x="3995" y="3973"/>
                    <a:pt x="4405" y="3269"/>
                  </a:cubicBezTo>
                  <a:cubicBezTo>
                    <a:pt x="5010" y="2230"/>
                    <a:pt x="4638" y="881"/>
                    <a:pt x="3583" y="291"/>
                  </a:cubicBezTo>
                  <a:cubicBezTo>
                    <a:pt x="3244" y="94"/>
                    <a:pt x="2873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8945914" y="5744141"/>
              <a:ext cx="141193" cy="123567"/>
            </a:xfrm>
            <a:custGeom>
              <a:avLst/>
              <a:gdLst/>
              <a:ahLst/>
              <a:cxnLst/>
              <a:rect l="l" t="t" r="r" b="b"/>
              <a:pathLst>
                <a:path w="9973" h="8728" extrusionOk="0">
                  <a:moveTo>
                    <a:pt x="4981" y="0"/>
                  </a:moveTo>
                  <a:cubicBezTo>
                    <a:pt x="3474" y="0"/>
                    <a:pt x="2012" y="791"/>
                    <a:pt x="1210" y="2198"/>
                  </a:cubicBezTo>
                  <a:cubicBezTo>
                    <a:pt x="0" y="4292"/>
                    <a:pt x="713" y="6944"/>
                    <a:pt x="2807" y="8138"/>
                  </a:cubicBezTo>
                  <a:cubicBezTo>
                    <a:pt x="3498" y="8537"/>
                    <a:pt x="4251" y="8727"/>
                    <a:pt x="4993" y="8727"/>
                  </a:cubicBezTo>
                  <a:cubicBezTo>
                    <a:pt x="6501" y="8727"/>
                    <a:pt x="7963" y="7944"/>
                    <a:pt x="8763" y="6541"/>
                  </a:cubicBezTo>
                  <a:cubicBezTo>
                    <a:pt x="9973" y="4447"/>
                    <a:pt x="9244" y="1779"/>
                    <a:pt x="7150" y="585"/>
                  </a:cubicBezTo>
                  <a:cubicBezTo>
                    <a:pt x="6463" y="188"/>
                    <a:pt x="5717" y="0"/>
                    <a:pt x="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9282112" y="5761613"/>
              <a:ext cx="161183" cy="141264"/>
            </a:xfrm>
            <a:custGeom>
              <a:avLst/>
              <a:gdLst/>
              <a:ahLst/>
              <a:cxnLst/>
              <a:rect l="l" t="t" r="r" b="b"/>
              <a:pathLst>
                <a:path w="11385" h="9978" extrusionOk="0">
                  <a:moveTo>
                    <a:pt x="5680" y="0"/>
                  </a:moveTo>
                  <a:cubicBezTo>
                    <a:pt x="3960" y="0"/>
                    <a:pt x="2290" y="904"/>
                    <a:pt x="1365" y="2484"/>
                  </a:cubicBezTo>
                  <a:cubicBezTo>
                    <a:pt x="0" y="4919"/>
                    <a:pt x="807" y="7912"/>
                    <a:pt x="3164" y="9293"/>
                  </a:cubicBezTo>
                  <a:cubicBezTo>
                    <a:pt x="3952" y="9758"/>
                    <a:pt x="4811" y="9978"/>
                    <a:pt x="5658" y="9978"/>
                  </a:cubicBezTo>
                  <a:cubicBezTo>
                    <a:pt x="7378" y="9978"/>
                    <a:pt x="9048" y="9073"/>
                    <a:pt x="9973" y="7494"/>
                  </a:cubicBezTo>
                  <a:cubicBezTo>
                    <a:pt x="11384" y="5105"/>
                    <a:pt x="10531" y="2065"/>
                    <a:pt x="8174" y="685"/>
                  </a:cubicBezTo>
                  <a:cubicBezTo>
                    <a:pt x="7386" y="219"/>
                    <a:pt x="6527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9140256" y="5539123"/>
              <a:ext cx="80811" cy="70816"/>
            </a:xfrm>
            <a:custGeom>
              <a:avLst/>
              <a:gdLst/>
              <a:ahLst/>
              <a:cxnLst/>
              <a:rect l="l" t="t" r="r" b="b"/>
              <a:pathLst>
                <a:path w="5708" h="5002" extrusionOk="0">
                  <a:moveTo>
                    <a:pt x="2844" y="0"/>
                  </a:moveTo>
                  <a:cubicBezTo>
                    <a:pt x="1977" y="0"/>
                    <a:pt x="1141" y="449"/>
                    <a:pt x="682" y="1262"/>
                  </a:cubicBezTo>
                  <a:cubicBezTo>
                    <a:pt x="0" y="2456"/>
                    <a:pt x="403" y="3991"/>
                    <a:pt x="1613" y="4674"/>
                  </a:cubicBezTo>
                  <a:cubicBezTo>
                    <a:pt x="2002" y="4896"/>
                    <a:pt x="2427" y="5001"/>
                    <a:pt x="2847" y="5001"/>
                  </a:cubicBezTo>
                  <a:cubicBezTo>
                    <a:pt x="3717" y="5001"/>
                    <a:pt x="4565" y="4549"/>
                    <a:pt x="5025" y="3743"/>
                  </a:cubicBezTo>
                  <a:cubicBezTo>
                    <a:pt x="5708" y="2533"/>
                    <a:pt x="5289" y="1013"/>
                    <a:pt x="4095" y="331"/>
                  </a:cubicBezTo>
                  <a:cubicBezTo>
                    <a:pt x="3698" y="107"/>
                    <a:pt x="326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8996192" y="5987104"/>
              <a:ext cx="70717" cy="61939"/>
            </a:xfrm>
            <a:custGeom>
              <a:avLst/>
              <a:gdLst/>
              <a:ahLst/>
              <a:cxnLst/>
              <a:rect l="l" t="t" r="r" b="b"/>
              <a:pathLst>
                <a:path w="4995" h="4375" extrusionOk="0">
                  <a:moveTo>
                    <a:pt x="2507" y="1"/>
                  </a:moveTo>
                  <a:cubicBezTo>
                    <a:pt x="1747" y="1"/>
                    <a:pt x="1003" y="395"/>
                    <a:pt x="606" y="1106"/>
                  </a:cubicBezTo>
                  <a:cubicBezTo>
                    <a:pt x="1" y="2145"/>
                    <a:pt x="342" y="3463"/>
                    <a:pt x="1412" y="4084"/>
                  </a:cubicBezTo>
                  <a:cubicBezTo>
                    <a:pt x="1756" y="4281"/>
                    <a:pt x="2130" y="4375"/>
                    <a:pt x="2499" y="4375"/>
                  </a:cubicBezTo>
                  <a:cubicBezTo>
                    <a:pt x="3260" y="4375"/>
                    <a:pt x="3998" y="3977"/>
                    <a:pt x="4405" y="3277"/>
                  </a:cubicBezTo>
                  <a:cubicBezTo>
                    <a:pt x="4995" y="2223"/>
                    <a:pt x="4638" y="889"/>
                    <a:pt x="3583" y="284"/>
                  </a:cubicBezTo>
                  <a:cubicBezTo>
                    <a:pt x="3245" y="92"/>
                    <a:pt x="2874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9397180" y="5317341"/>
              <a:ext cx="70929" cy="61939"/>
            </a:xfrm>
            <a:custGeom>
              <a:avLst/>
              <a:gdLst/>
              <a:ahLst/>
              <a:cxnLst/>
              <a:rect l="l" t="t" r="r" b="b"/>
              <a:pathLst>
                <a:path w="5010" h="4375" extrusionOk="0">
                  <a:moveTo>
                    <a:pt x="2510" y="0"/>
                  </a:moveTo>
                  <a:cubicBezTo>
                    <a:pt x="1753" y="0"/>
                    <a:pt x="1013" y="394"/>
                    <a:pt x="605" y="1106"/>
                  </a:cubicBezTo>
                  <a:cubicBezTo>
                    <a:pt x="0" y="2145"/>
                    <a:pt x="372" y="3494"/>
                    <a:pt x="1412" y="4084"/>
                  </a:cubicBezTo>
                  <a:cubicBezTo>
                    <a:pt x="1756" y="4281"/>
                    <a:pt x="2130" y="4374"/>
                    <a:pt x="2499" y="4374"/>
                  </a:cubicBezTo>
                  <a:cubicBezTo>
                    <a:pt x="3259" y="4374"/>
                    <a:pt x="3998" y="3977"/>
                    <a:pt x="4405" y="3277"/>
                  </a:cubicBezTo>
                  <a:cubicBezTo>
                    <a:pt x="5010" y="2222"/>
                    <a:pt x="4638" y="889"/>
                    <a:pt x="3583" y="284"/>
                  </a:cubicBezTo>
                  <a:cubicBezTo>
                    <a:pt x="3245" y="92"/>
                    <a:pt x="2876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9326684" y="5560248"/>
              <a:ext cx="80599" cy="70816"/>
            </a:xfrm>
            <a:custGeom>
              <a:avLst/>
              <a:gdLst/>
              <a:ahLst/>
              <a:cxnLst/>
              <a:rect l="l" t="t" r="r" b="b"/>
              <a:pathLst>
                <a:path w="5693" h="5002" extrusionOk="0">
                  <a:moveTo>
                    <a:pt x="2851" y="0"/>
                  </a:moveTo>
                  <a:cubicBezTo>
                    <a:pt x="1978" y="0"/>
                    <a:pt x="1133" y="453"/>
                    <a:pt x="683" y="1258"/>
                  </a:cubicBezTo>
                  <a:cubicBezTo>
                    <a:pt x="1" y="2422"/>
                    <a:pt x="388" y="3957"/>
                    <a:pt x="1614" y="4671"/>
                  </a:cubicBezTo>
                  <a:cubicBezTo>
                    <a:pt x="2006" y="4895"/>
                    <a:pt x="2434" y="5002"/>
                    <a:pt x="2857" y="5002"/>
                  </a:cubicBezTo>
                  <a:cubicBezTo>
                    <a:pt x="3724" y="5002"/>
                    <a:pt x="4567" y="4553"/>
                    <a:pt x="5026" y="3740"/>
                  </a:cubicBezTo>
                  <a:cubicBezTo>
                    <a:pt x="5693" y="2546"/>
                    <a:pt x="5289" y="1010"/>
                    <a:pt x="4095" y="328"/>
                  </a:cubicBezTo>
                  <a:cubicBezTo>
                    <a:pt x="3701" y="106"/>
                    <a:pt x="3273" y="0"/>
                    <a:pt x="2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9380260" y="5029765"/>
              <a:ext cx="90268" cy="79098"/>
            </a:xfrm>
            <a:custGeom>
              <a:avLst/>
              <a:gdLst/>
              <a:ahLst/>
              <a:cxnLst/>
              <a:rect l="l" t="t" r="r" b="b"/>
              <a:pathLst>
                <a:path w="6376" h="5587" extrusionOk="0">
                  <a:moveTo>
                    <a:pt x="3214" y="1"/>
                  </a:moveTo>
                  <a:cubicBezTo>
                    <a:pt x="2231" y="1"/>
                    <a:pt x="1260" y="506"/>
                    <a:pt x="745" y="1409"/>
                  </a:cubicBezTo>
                  <a:cubicBezTo>
                    <a:pt x="1" y="2774"/>
                    <a:pt x="435" y="4465"/>
                    <a:pt x="1800" y="5225"/>
                  </a:cubicBezTo>
                  <a:cubicBezTo>
                    <a:pt x="2226" y="5470"/>
                    <a:pt x="2696" y="5586"/>
                    <a:pt x="3163" y="5586"/>
                  </a:cubicBezTo>
                  <a:cubicBezTo>
                    <a:pt x="4139" y="5586"/>
                    <a:pt x="5101" y="5078"/>
                    <a:pt x="5615" y="4186"/>
                  </a:cubicBezTo>
                  <a:cubicBezTo>
                    <a:pt x="6375" y="2867"/>
                    <a:pt x="5910" y="1115"/>
                    <a:pt x="4576" y="355"/>
                  </a:cubicBezTo>
                  <a:cubicBezTo>
                    <a:pt x="4151" y="115"/>
                    <a:pt x="3681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9507193" y="4679479"/>
              <a:ext cx="14950" cy="14724"/>
            </a:xfrm>
            <a:custGeom>
              <a:avLst/>
              <a:gdLst/>
              <a:ahLst/>
              <a:cxnLst/>
              <a:rect l="l" t="t" r="r" b="b"/>
              <a:pathLst>
                <a:path w="1056" h="1040" extrusionOk="0">
                  <a:moveTo>
                    <a:pt x="528" y="0"/>
                  </a:moveTo>
                  <a:cubicBezTo>
                    <a:pt x="233" y="0"/>
                    <a:pt x="1" y="233"/>
                    <a:pt x="1" y="512"/>
                  </a:cubicBezTo>
                  <a:cubicBezTo>
                    <a:pt x="1" y="807"/>
                    <a:pt x="233" y="1039"/>
                    <a:pt x="528" y="1039"/>
                  </a:cubicBezTo>
                  <a:cubicBezTo>
                    <a:pt x="823" y="1039"/>
                    <a:pt x="1055" y="807"/>
                    <a:pt x="1055" y="512"/>
                  </a:cubicBezTo>
                  <a:cubicBezTo>
                    <a:pt x="1009" y="248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9349522" y="4532342"/>
              <a:ext cx="36470" cy="36243"/>
            </a:xfrm>
            <a:custGeom>
              <a:avLst/>
              <a:gdLst/>
              <a:ahLst/>
              <a:cxnLst/>
              <a:rect l="l" t="t" r="r" b="b"/>
              <a:pathLst>
                <a:path w="2576" h="2560" extrusionOk="0">
                  <a:moveTo>
                    <a:pt x="1272" y="1"/>
                  </a:moveTo>
                  <a:cubicBezTo>
                    <a:pt x="559" y="1"/>
                    <a:pt x="1" y="559"/>
                    <a:pt x="1" y="1273"/>
                  </a:cubicBezTo>
                  <a:cubicBezTo>
                    <a:pt x="1" y="1986"/>
                    <a:pt x="559" y="2560"/>
                    <a:pt x="1272" y="2560"/>
                  </a:cubicBezTo>
                  <a:cubicBezTo>
                    <a:pt x="1986" y="2560"/>
                    <a:pt x="2560" y="1986"/>
                    <a:pt x="2560" y="1273"/>
                  </a:cubicBezTo>
                  <a:cubicBezTo>
                    <a:pt x="2575" y="621"/>
                    <a:pt x="1986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9481721" y="5006020"/>
              <a:ext cx="21534" cy="21307"/>
            </a:xfrm>
            <a:custGeom>
              <a:avLst/>
              <a:gdLst/>
              <a:ahLst/>
              <a:cxnLst/>
              <a:rect l="l" t="t" r="r" b="b"/>
              <a:pathLst>
                <a:path w="1521" h="1505" extrusionOk="0">
                  <a:moveTo>
                    <a:pt x="760" y="0"/>
                  </a:moveTo>
                  <a:cubicBezTo>
                    <a:pt x="311" y="0"/>
                    <a:pt x="0" y="372"/>
                    <a:pt x="0" y="760"/>
                  </a:cubicBezTo>
                  <a:cubicBezTo>
                    <a:pt x="0" y="1194"/>
                    <a:pt x="373" y="1504"/>
                    <a:pt x="760" y="1504"/>
                  </a:cubicBezTo>
                  <a:cubicBezTo>
                    <a:pt x="1195" y="1504"/>
                    <a:pt x="1520" y="1148"/>
                    <a:pt x="1520" y="760"/>
                  </a:cubicBezTo>
                  <a:cubicBezTo>
                    <a:pt x="1520" y="372"/>
                    <a:pt x="1210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9558575" y="4888532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8" y="0"/>
                  </a:moveTo>
                  <a:cubicBezTo>
                    <a:pt x="559" y="0"/>
                    <a:pt x="1" y="559"/>
                    <a:pt x="1" y="1288"/>
                  </a:cubicBezTo>
                  <a:cubicBezTo>
                    <a:pt x="1" y="2001"/>
                    <a:pt x="559" y="2559"/>
                    <a:pt x="1288" y="2559"/>
                  </a:cubicBezTo>
                  <a:cubicBezTo>
                    <a:pt x="2001" y="2559"/>
                    <a:pt x="2560" y="2001"/>
                    <a:pt x="2560" y="1288"/>
                  </a:cubicBezTo>
                  <a:cubicBezTo>
                    <a:pt x="2560" y="559"/>
                    <a:pt x="2001" y="0"/>
                    <a:pt x="1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9433185" y="5542040"/>
              <a:ext cx="44370" cy="44596"/>
            </a:xfrm>
            <a:custGeom>
              <a:avLst/>
              <a:gdLst/>
              <a:ahLst/>
              <a:cxnLst/>
              <a:rect l="l" t="t" r="r" b="b"/>
              <a:pathLst>
                <a:path w="3134" h="3150" extrusionOk="0">
                  <a:moveTo>
                    <a:pt x="1567" y="1"/>
                  </a:moveTo>
                  <a:cubicBezTo>
                    <a:pt x="714" y="1"/>
                    <a:pt x="1" y="683"/>
                    <a:pt x="1" y="1583"/>
                  </a:cubicBezTo>
                  <a:cubicBezTo>
                    <a:pt x="1" y="2436"/>
                    <a:pt x="683" y="3149"/>
                    <a:pt x="1567" y="3149"/>
                  </a:cubicBezTo>
                  <a:cubicBezTo>
                    <a:pt x="2420" y="3149"/>
                    <a:pt x="3134" y="2467"/>
                    <a:pt x="3134" y="1583"/>
                  </a:cubicBezTo>
                  <a:cubicBezTo>
                    <a:pt x="3134" y="683"/>
                    <a:pt x="243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9433624" y="5883519"/>
              <a:ext cx="14950" cy="14936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28" y="0"/>
                  </a:moveTo>
                  <a:cubicBezTo>
                    <a:pt x="233" y="0"/>
                    <a:pt x="1" y="233"/>
                    <a:pt x="1" y="528"/>
                  </a:cubicBezTo>
                  <a:cubicBezTo>
                    <a:pt x="1" y="822"/>
                    <a:pt x="233" y="1055"/>
                    <a:pt x="528" y="1055"/>
                  </a:cubicBezTo>
                  <a:cubicBezTo>
                    <a:pt x="823" y="1055"/>
                    <a:pt x="1055" y="822"/>
                    <a:pt x="1055" y="528"/>
                  </a:cubicBezTo>
                  <a:cubicBezTo>
                    <a:pt x="1055" y="233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8" name="Google Shape;1788;p29"/>
          <p:cNvSpPr txBox="1">
            <a:spLocks noGrp="1"/>
          </p:cNvSpPr>
          <p:nvPr>
            <p:ph type="title"/>
          </p:nvPr>
        </p:nvSpPr>
        <p:spPr>
          <a:xfrm>
            <a:off x="2347950" y="539502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9" name="Google Shape;1789;p29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0" name="Google Shape;1790;p2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200" b="1" u="sng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" name="Google Shape;17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3" name="Google Shape;1793;p30"/>
          <p:cNvGrpSpPr/>
          <p:nvPr/>
        </p:nvGrpSpPr>
        <p:grpSpPr>
          <a:xfrm>
            <a:off x="-3" y="-2"/>
            <a:ext cx="9191660" cy="5652631"/>
            <a:chOff x="-3" y="-2"/>
            <a:chExt cx="9191660" cy="5652631"/>
          </a:xfrm>
        </p:grpSpPr>
        <p:sp>
          <p:nvSpPr>
            <p:cNvPr id="1794" name="Google Shape;1794;p30"/>
            <p:cNvSpPr/>
            <p:nvPr/>
          </p:nvSpPr>
          <p:spPr>
            <a:xfrm>
              <a:off x="-3" y="3976971"/>
              <a:ext cx="4303454" cy="1621040"/>
            </a:xfrm>
            <a:custGeom>
              <a:avLst/>
              <a:gdLst/>
              <a:ahLst/>
              <a:cxnLst/>
              <a:rect l="l" t="t" r="r" b="b"/>
              <a:pathLst>
                <a:path w="177462" h="66847" extrusionOk="0">
                  <a:moveTo>
                    <a:pt x="1" y="0"/>
                  </a:moveTo>
                  <a:cubicBezTo>
                    <a:pt x="11" y="1"/>
                    <a:pt x="21" y="2"/>
                    <a:pt x="32" y="4"/>
                  </a:cubicBezTo>
                  <a:lnTo>
                    <a:pt x="32" y="4"/>
                  </a:lnTo>
                  <a:lnTo>
                    <a:pt x="32" y="0"/>
                  </a:lnTo>
                  <a:close/>
                  <a:moveTo>
                    <a:pt x="32" y="4"/>
                  </a:moveTo>
                  <a:lnTo>
                    <a:pt x="32" y="66846"/>
                  </a:lnTo>
                  <a:lnTo>
                    <a:pt x="117889" y="66846"/>
                  </a:lnTo>
                  <a:cubicBezTo>
                    <a:pt x="138765" y="66846"/>
                    <a:pt x="161114" y="63248"/>
                    <a:pt x="177461" y="50220"/>
                  </a:cubicBezTo>
                  <a:lnTo>
                    <a:pt x="177461" y="50220"/>
                  </a:lnTo>
                  <a:cubicBezTo>
                    <a:pt x="165394" y="55022"/>
                    <a:pt x="152469" y="56792"/>
                    <a:pt x="139457" y="56792"/>
                  </a:cubicBezTo>
                  <a:cubicBezTo>
                    <a:pt x="131329" y="56792"/>
                    <a:pt x="123167" y="56101"/>
                    <a:pt x="115159" y="55028"/>
                  </a:cubicBezTo>
                  <a:cubicBezTo>
                    <a:pt x="88374" y="51430"/>
                    <a:pt x="61418" y="43365"/>
                    <a:pt x="40605" y="26180"/>
                  </a:cubicBezTo>
                  <a:cubicBezTo>
                    <a:pt x="34370" y="21031"/>
                    <a:pt x="28786" y="15137"/>
                    <a:pt x="22427" y="10128"/>
                  </a:cubicBezTo>
                  <a:cubicBezTo>
                    <a:pt x="16092" y="5109"/>
                    <a:pt x="8040" y="926"/>
                    <a:pt x="32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 rot="10800000">
              <a:off x="5" y="-2"/>
              <a:ext cx="1916260" cy="1964466"/>
            </a:xfrm>
            <a:custGeom>
              <a:avLst/>
              <a:gdLst/>
              <a:ahLst/>
              <a:cxnLst/>
              <a:rect l="l" t="t" r="r" b="b"/>
              <a:pathLst>
                <a:path w="135353" h="138758" extrusionOk="0">
                  <a:moveTo>
                    <a:pt x="69551" y="0"/>
                  </a:moveTo>
                  <a:cubicBezTo>
                    <a:pt x="63704" y="0"/>
                    <a:pt x="57794" y="2012"/>
                    <a:pt x="52733" y="5220"/>
                  </a:cubicBezTo>
                  <a:cubicBezTo>
                    <a:pt x="45475" y="9810"/>
                    <a:pt x="39783" y="16619"/>
                    <a:pt x="34696" y="23738"/>
                  </a:cubicBezTo>
                  <a:cubicBezTo>
                    <a:pt x="11478" y="56417"/>
                    <a:pt x="1" y="98060"/>
                    <a:pt x="2870" y="138757"/>
                  </a:cubicBezTo>
                  <a:lnTo>
                    <a:pt x="135353" y="138757"/>
                  </a:lnTo>
                  <a:lnTo>
                    <a:pt x="135353" y="39124"/>
                  </a:lnTo>
                  <a:cubicBezTo>
                    <a:pt x="132719" y="40848"/>
                    <a:pt x="129655" y="41615"/>
                    <a:pt x="126507" y="41615"/>
                  </a:cubicBezTo>
                  <a:cubicBezTo>
                    <a:pt x="121927" y="41615"/>
                    <a:pt x="117168" y="39990"/>
                    <a:pt x="113298" y="37324"/>
                  </a:cubicBezTo>
                  <a:cubicBezTo>
                    <a:pt x="106257" y="32454"/>
                    <a:pt x="101387" y="24901"/>
                    <a:pt x="96238" y="17844"/>
                  </a:cubicBezTo>
                  <a:cubicBezTo>
                    <a:pt x="91073" y="10803"/>
                    <a:pt x="85055" y="3839"/>
                    <a:pt x="77006" y="1187"/>
                  </a:cubicBezTo>
                  <a:cubicBezTo>
                    <a:pt x="74581" y="374"/>
                    <a:pt x="72072" y="0"/>
                    <a:pt x="69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 rot="10800000">
              <a:off x="4754381" y="2314127"/>
              <a:ext cx="4437276" cy="3338502"/>
            </a:xfrm>
            <a:custGeom>
              <a:avLst/>
              <a:gdLst/>
              <a:ahLst/>
              <a:cxnLst/>
              <a:rect l="l" t="t" r="r" b="b"/>
              <a:pathLst>
                <a:path w="201237" h="151406" extrusionOk="0">
                  <a:moveTo>
                    <a:pt x="0" y="1"/>
                  </a:moveTo>
                  <a:lnTo>
                    <a:pt x="0" y="151405"/>
                  </a:lnTo>
                  <a:cubicBezTo>
                    <a:pt x="6064" y="134314"/>
                    <a:pt x="13447" y="116927"/>
                    <a:pt x="27948" y="106334"/>
                  </a:cubicBezTo>
                  <a:cubicBezTo>
                    <a:pt x="31934" y="103450"/>
                    <a:pt x="36401" y="101108"/>
                    <a:pt x="41224" y="100100"/>
                  </a:cubicBezTo>
                  <a:cubicBezTo>
                    <a:pt x="44033" y="99514"/>
                    <a:pt x="46893" y="99389"/>
                    <a:pt x="49768" y="99389"/>
                  </a:cubicBezTo>
                  <a:cubicBezTo>
                    <a:pt x="51903" y="99389"/>
                    <a:pt x="54046" y="99458"/>
                    <a:pt x="56181" y="99458"/>
                  </a:cubicBezTo>
                  <a:cubicBezTo>
                    <a:pt x="58553" y="99458"/>
                    <a:pt x="60916" y="99373"/>
                    <a:pt x="63248" y="99014"/>
                  </a:cubicBezTo>
                  <a:cubicBezTo>
                    <a:pt x="77052" y="96796"/>
                    <a:pt x="87598" y="85319"/>
                    <a:pt x="94407" y="73128"/>
                  </a:cubicBezTo>
                  <a:cubicBezTo>
                    <a:pt x="101247" y="60938"/>
                    <a:pt x="105589" y="47320"/>
                    <a:pt x="113515" y="35828"/>
                  </a:cubicBezTo>
                  <a:cubicBezTo>
                    <a:pt x="126619" y="16753"/>
                    <a:pt x="149552" y="4917"/>
                    <a:pt x="172677" y="4917"/>
                  </a:cubicBezTo>
                  <a:cubicBezTo>
                    <a:pt x="174541" y="4917"/>
                    <a:pt x="176406" y="4994"/>
                    <a:pt x="178267" y="5150"/>
                  </a:cubicBezTo>
                  <a:cubicBezTo>
                    <a:pt x="183509" y="5600"/>
                    <a:pt x="188891" y="6732"/>
                    <a:pt x="193156" y="9834"/>
                  </a:cubicBezTo>
                  <a:cubicBezTo>
                    <a:pt x="196863" y="12517"/>
                    <a:pt x="199314" y="16425"/>
                    <a:pt x="201237" y="20706"/>
                  </a:cubicBezTo>
                  <a:lnTo>
                    <a:pt x="201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30"/>
          <p:cNvGrpSpPr/>
          <p:nvPr/>
        </p:nvGrpSpPr>
        <p:grpSpPr>
          <a:xfrm>
            <a:off x="3544391" y="374271"/>
            <a:ext cx="247303" cy="235552"/>
            <a:chOff x="8295343" y="649654"/>
            <a:chExt cx="143606" cy="136782"/>
          </a:xfrm>
        </p:grpSpPr>
        <p:sp>
          <p:nvSpPr>
            <p:cNvPr id="1798" name="Google Shape;1798;p30"/>
            <p:cNvSpPr/>
            <p:nvPr/>
          </p:nvSpPr>
          <p:spPr>
            <a:xfrm>
              <a:off x="8295343" y="651412"/>
              <a:ext cx="117098" cy="135024"/>
            </a:xfrm>
            <a:custGeom>
              <a:avLst/>
              <a:gdLst/>
              <a:ahLst/>
              <a:cxnLst/>
              <a:rect l="l" t="t" r="r" b="b"/>
              <a:pathLst>
                <a:path w="9524" h="10982" extrusionOk="0">
                  <a:moveTo>
                    <a:pt x="7981" y="0"/>
                  </a:moveTo>
                  <a:cubicBezTo>
                    <a:pt x="7707" y="0"/>
                    <a:pt x="7407" y="185"/>
                    <a:pt x="7181" y="351"/>
                  </a:cubicBezTo>
                  <a:cubicBezTo>
                    <a:pt x="6879" y="582"/>
                    <a:pt x="6483" y="853"/>
                    <a:pt x="6104" y="853"/>
                  </a:cubicBezTo>
                  <a:cubicBezTo>
                    <a:pt x="6076" y="853"/>
                    <a:pt x="6047" y="851"/>
                    <a:pt x="6018" y="848"/>
                  </a:cubicBezTo>
                  <a:cubicBezTo>
                    <a:pt x="5801" y="817"/>
                    <a:pt x="5615" y="739"/>
                    <a:pt x="5398" y="677"/>
                  </a:cubicBezTo>
                  <a:cubicBezTo>
                    <a:pt x="5325" y="660"/>
                    <a:pt x="5250" y="652"/>
                    <a:pt x="5172" y="652"/>
                  </a:cubicBezTo>
                  <a:cubicBezTo>
                    <a:pt x="4902" y="652"/>
                    <a:pt x="4608" y="750"/>
                    <a:pt x="4343" y="894"/>
                  </a:cubicBezTo>
                  <a:cubicBezTo>
                    <a:pt x="4064" y="1096"/>
                    <a:pt x="3800" y="1360"/>
                    <a:pt x="3552" y="1639"/>
                  </a:cubicBezTo>
                  <a:cubicBezTo>
                    <a:pt x="3257" y="2011"/>
                    <a:pt x="2932" y="2476"/>
                    <a:pt x="2466" y="2523"/>
                  </a:cubicBezTo>
                  <a:cubicBezTo>
                    <a:pt x="2322" y="2523"/>
                    <a:pt x="2204" y="2502"/>
                    <a:pt x="2083" y="2502"/>
                  </a:cubicBezTo>
                  <a:cubicBezTo>
                    <a:pt x="2022" y="2502"/>
                    <a:pt x="1960" y="2507"/>
                    <a:pt x="1893" y="2523"/>
                  </a:cubicBezTo>
                  <a:cubicBezTo>
                    <a:pt x="1706" y="2554"/>
                    <a:pt x="1598" y="2631"/>
                    <a:pt x="1474" y="2724"/>
                  </a:cubicBezTo>
                  <a:cubicBezTo>
                    <a:pt x="822" y="3190"/>
                    <a:pt x="357" y="3934"/>
                    <a:pt x="171" y="4725"/>
                  </a:cubicBezTo>
                  <a:cubicBezTo>
                    <a:pt x="0" y="5516"/>
                    <a:pt x="218" y="6400"/>
                    <a:pt x="683" y="7052"/>
                  </a:cubicBezTo>
                  <a:cubicBezTo>
                    <a:pt x="978" y="7517"/>
                    <a:pt x="1443" y="7889"/>
                    <a:pt x="1846" y="8215"/>
                  </a:cubicBezTo>
                  <a:cubicBezTo>
                    <a:pt x="2848" y="8947"/>
                    <a:pt x="4053" y="9499"/>
                    <a:pt x="5283" y="9499"/>
                  </a:cubicBezTo>
                  <a:cubicBezTo>
                    <a:pt x="5538" y="9499"/>
                    <a:pt x="5794" y="9475"/>
                    <a:pt x="6049" y="9425"/>
                  </a:cubicBezTo>
                  <a:lnTo>
                    <a:pt x="6049" y="9425"/>
                  </a:lnTo>
                  <a:cubicBezTo>
                    <a:pt x="6018" y="9921"/>
                    <a:pt x="6018" y="10510"/>
                    <a:pt x="6390" y="10789"/>
                  </a:cubicBezTo>
                  <a:cubicBezTo>
                    <a:pt x="6538" y="10929"/>
                    <a:pt x="6739" y="10982"/>
                    <a:pt x="6950" y="10982"/>
                  </a:cubicBezTo>
                  <a:cubicBezTo>
                    <a:pt x="7137" y="10982"/>
                    <a:pt x="7332" y="10941"/>
                    <a:pt x="7507" y="10883"/>
                  </a:cubicBezTo>
                  <a:cubicBezTo>
                    <a:pt x="8019" y="10758"/>
                    <a:pt x="8453" y="10510"/>
                    <a:pt x="8841" y="10216"/>
                  </a:cubicBezTo>
                  <a:cubicBezTo>
                    <a:pt x="9136" y="9998"/>
                    <a:pt x="9430" y="9673"/>
                    <a:pt x="9461" y="9301"/>
                  </a:cubicBezTo>
                  <a:cubicBezTo>
                    <a:pt x="9508" y="8897"/>
                    <a:pt x="9213" y="8510"/>
                    <a:pt x="9058" y="8137"/>
                  </a:cubicBezTo>
                  <a:cubicBezTo>
                    <a:pt x="8655" y="7269"/>
                    <a:pt x="8763" y="6261"/>
                    <a:pt x="8980" y="5315"/>
                  </a:cubicBezTo>
                  <a:cubicBezTo>
                    <a:pt x="9198" y="4400"/>
                    <a:pt x="9523" y="3469"/>
                    <a:pt x="9523" y="2523"/>
                  </a:cubicBezTo>
                  <a:cubicBezTo>
                    <a:pt x="9523" y="1856"/>
                    <a:pt x="9353" y="1174"/>
                    <a:pt x="8949" y="646"/>
                  </a:cubicBezTo>
                  <a:cubicBezTo>
                    <a:pt x="8763" y="429"/>
                    <a:pt x="8484" y="134"/>
                    <a:pt x="8220" y="57"/>
                  </a:cubicBezTo>
                  <a:cubicBezTo>
                    <a:pt x="8145" y="17"/>
                    <a:pt x="8064" y="0"/>
                    <a:pt x="7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8301060" y="649654"/>
              <a:ext cx="137888" cy="128925"/>
            </a:xfrm>
            <a:custGeom>
              <a:avLst/>
              <a:gdLst/>
              <a:ahLst/>
              <a:cxnLst/>
              <a:rect l="l" t="t" r="r" b="b"/>
              <a:pathLst>
                <a:path w="11215" h="10486" extrusionOk="0">
                  <a:moveTo>
                    <a:pt x="8256" y="0"/>
                  </a:moveTo>
                  <a:cubicBezTo>
                    <a:pt x="7935" y="0"/>
                    <a:pt x="7617" y="80"/>
                    <a:pt x="7337" y="262"/>
                  </a:cubicBezTo>
                  <a:cubicBezTo>
                    <a:pt x="6907" y="520"/>
                    <a:pt x="6529" y="1017"/>
                    <a:pt x="6046" y="1017"/>
                  </a:cubicBezTo>
                  <a:cubicBezTo>
                    <a:pt x="6007" y="1017"/>
                    <a:pt x="5966" y="1013"/>
                    <a:pt x="5925" y="1006"/>
                  </a:cubicBezTo>
                  <a:cubicBezTo>
                    <a:pt x="5553" y="913"/>
                    <a:pt x="5305" y="588"/>
                    <a:pt x="4964" y="510"/>
                  </a:cubicBezTo>
                  <a:cubicBezTo>
                    <a:pt x="4903" y="494"/>
                    <a:pt x="4843" y="486"/>
                    <a:pt x="4785" y="486"/>
                  </a:cubicBezTo>
                  <a:cubicBezTo>
                    <a:pt x="4293" y="486"/>
                    <a:pt x="3893" y="1033"/>
                    <a:pt x="3630" y="1518"/>
                  </a:cubicBezTo>
                  <a:cubicBezTo>
                    <a:pt x="3361" y="2013"/>
                    <a:pt x="2950" y="2573"/>
                    <a:pt x="2444" y="2573"/>
                  </a:cubicBezTo>
                  <a:cubicBezTo>
                    <a:pt x="2396" y="2573"/>
                    <a:pt x="2346" y="2568"/>
                    <a:pt x="2296" y="2557"/>
                  </a:cubicBezTo>
                  <a:cubicBezTo>
                    <a:pt x="2125" y="2557"/>
                    <a:pt x="2001" y="2480"/>
                    <a:pt x="1831" y="2449"/>
                  </a:cubicBezTo>
                  <a:cubicBezTo>
                    <a:pt x="1776" y="2433"/>
                    <a:pt x="1720" y="2426"/>
                    <a:pt x="1665" y="2426"/>
                  </a:cubicBezTo>
                  <a:cubicBezTo>
                    <a:pt x="1392" y="2426"/>
                    <a:pt x="1122" y="2602"/>
                    <a:pt x="916" y="2821"/>
                  </a:cubicBezTo>
                  <a:cubicBezTo>
                    <a:pt x="1" y="3767"/>
                    <a:pt x="78" y="5365"/>
                    <a:pt x="807" y="6450"/>
                  </a:cubicBezTo>
                  <a:cubicBezTo>
                    <a:pt x="1893" y="8110"/>
                    <a:pt x="4219" y="9056"/>
                    <a:pt x="6034" y="9428"/>
                  </a:cubicBezTo>
                  <a:cubicBezTo>
                    <a:pt x="5879" y="9754"/>
                    <a:pt x="5925" y="10157"/>
                    <a:pt x="6282" y="10374"/>
                  </a:cubicBezTo>
                  <a:cubicBezTo>
                    <a:pt x="6439" y="10453"/>
                    <a:pt x="6613" y="10485"/>
                    <a:pt x="6792" y="10485"/>
                  </a:cubicBezTo>
                  <a:cubicBezTo>
                    <a:pt x="7000" y="10485"/>
                    <a:pt x="7214" y="10441"/>
                    <a:pt x="7414" y="10374"/>
                  </a:cubicBezTo>
                  <a:cubicBezTo>
                    <a:pt x="7880" y="10235"/>
                    <a:pt x="8345" y="10048"/>
                    <a:pt x="8748" y="9831"/>
                  </a:cubicBezTo>
                  <a:cubicBezTo>
                    <a:pt x="9074" y="9661"/>
                    <a:pt x="9415" y="9444"/>
                    <a:pt x="9586" y="9118"/>
                  </a:cubicBezTo>
                  <a:cubicBezTo>
                    <a:pt x="9741" y="8792"/>
                    <a:pt x="9694" y="8342"/>
                    <a:pt x="9368" y="8172"/>
                  </a:cubicBezTo>
                  <a:cubicBezTo>
                    <a:pt x="10919" y="7117"/>
                    <a:pt x="11214" y="4961"/>
                    <a:pt x="10919" y="3131"/>
                  </a:cubicBezTo>
                  <a:cubicBezTo>
                    <a:pt x="10780" y="2247"/>
                    <a:pt x="10485" y="1317"/>
                    <a:pt x="9834" y="665"/>
                  </a:cubicBezTo>
                  <a:cubicBezTo>
                    <a:pt x="9434" y="265"/>
                    <a:pt x="8840" y="0"/>
                    <a:pt x="8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8388785" y="674601"/>
              <a:ext cx="21369" cy="65422"/>
            </a:xfrm>
            <a:custGeom>
              <a:avLst/>
              <a:gdLst/>
              <a:ahLst/>
              <a:cxnLst/>
              <a:rect l="l" t="t" r="r" b="b"/>
              <a:pathLst>
                <a:path w="1738" h="5321" extrusionOk="0">
                  <a:moveTo>
                    <a:pt x="0" y="1"/>
                  </a:moveTo>
                  <a:lnTo>
                    <a:pt x="434" y="1319"/>
                  </a:lnTo>
                  <a:cubicBezTo>
                    <a:pt x="589" y="1738"/>
                    <a:pt x="683" y="2203"/>
                    <a:pt x="807" y="2607"/>
                  </a:cubicBezTo>
                  <a:cubicBezTo>
                    <a:pt x="915" y="3072"/>
                    <a:pt x="1008" y="3491"/>
                    <a:pt x="1086" y="3956"/>
                  </a:cubicBezTo>
                  <a:lnTo>
                    <a:pt x="1303" y="5321"/>
                  </a:lnTo>
                  <a:cubicBezTo>
                    <a:pt x="1551" y="4855"/>
                    <a:pt x="1613" y="4421"/>
                    <a:pt x="1675" y="3909"/>
                  </a:cubicBezTo>
                  <a:cubicBezTo>
                    <a:pt x="1737" y="3413"/>
                    <a:pt x="1675" y="2963"/>
                    <a:pt x="1551" y="2451"/>
                  </a:cubicBezTo>
                  <a:cubicBezTo>
                    <a:pt x="1474" y="1955"/>
                    <a:pt x="1272" y="1490"/>
                    <a:pt x="1008" y="1087"/>
                  </a:cubicBezTo>
                  <a:cubicBezTo>
                    <a:pt x="729" y="652"/>
                    <a:pt x="419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8341683" y="692342"/>
              <a:ext cx="38533" cy="60073"/>
            </a:xfrm>
            <a:custGeom>
              <a:avLst/>
              <a:gdLst/>
              <a:ahLst/>
              <a:cxnLst/>
              <a:rect l="l" t="t" r="r" b="b"/>
              <a:pathLst>
                <a:path w="3134" h="4886" extrusionOk="0">
                  <a:moveTo>
                    <a:pt x="0" y="0"/>
                  </a:moveTo>
                  <a:lnTo>
                    <a:pt x="0" y="0"/>
                  </a:lnTo>
                  <a:cubicBezTo>
                    <a:pt x="78" y="512"/>
                    <a:pt x="217" y="1008"/>
                    <a:pt x="372" y="1443"/>
                  </a:cubicBezTo>
                  <a:cubicBezTo>
                    <a:pt x="528" y="1939"/>
                    <a:pt x="729" y="2404"/>
                    <a:pt x="993" y="2823"/>
                  </a:cubicBezTo>
                  <a:cubicBezTo>
                    <a:pt x="1241" y="3257"/>
                    <a:pt x="1536" y="3645"/>
                    <a:pt x="1892" y="4017"/>
                  </a:cubicBezTo>
                  <a:cubicBezTo>
                    <a:pt x="2265" y="4390"/>
                    <a:pt x="2668" y="4684"/>
                    <a:pt x="3133" y="4886"/>
                  </a:cubicBezTo>
                  <a:lnTo>
                    <a:pt x="2342" y="3645"/>
                  </a:lnTo>
                  <a:cubicBezTo>
                    <a:pt x="2094" y="3242"/>
                    <a:pt x="1877" y="2854"/>
                    <a:pt x="1629" y="2451"/>
                  </a:cubicBezTo>
                  <a:cubicBezTo>
                    <a:pt x="1381" y="2048"/>
                    <a:pt x="1117" y="1613"/>
                    <a:pt x="869" y="1210"/>
                  </a:cubicBezTo>
                  <a:cubicBezTo>
                    <a:pt x="621" y="807"/>
                    <a:pt x="326" y="37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8367613" y="650011"/>
              <a:ext cx="31672" cy="12602"/>
            </a:xfrm>
            <a:custGeom>
              <a:avLst/>
              <a:gdLst/>
              <a:ahLst/>
              <a:cxnLst/>
              <a:rect l="l" t="t" r="r" b="b"/>
              <a:pathLst>
                <a:path w="2576" h="1025" extrusionOk="0">
                  <a:moveTo>
                    <a:pt x="1" y="729"/>
                  </a:moveTo>
                  <a:lnTo>
                    <a:pt x="1" y="729"/>
                  </a:lnTo>
                  <a:cubicBezTo>
                    <a:pt x="119" y="847"/>
                    <a:pt x="248" y="921"/>
                    <a:pt x="389" y="960"/>
                  </a:cubicBezTo>
                  <a:lnTo>
                    <a:pt x="389" y="960"/>
                  </a:lnTo>
                  <a:cubicBezTo>
                    <a:pt x="341" y="943"/>
                    <a:pt x="294" y="923"/>
                    <a:pt x="249" y="900"/>
                  </a:cubicBezTo>
                  <a:cubicBezTo>
                    <a:pt x="171" y="853"/>
                    <a:pt x="78" y="776"/>
                    <a:pt x="1" y="729"/>
                  </a:cubicBezTo>
                  <a:close/>
                  <a:moveTo>
                    <a:pt x="2575" y="0"/>
                  </a:moveTo>
                  <a:cubicBezTo>
                    <a:pt x="2327" y="31"/>
                    <a:pt x="2079" y="78"/>
                    <a:pt x="1862" y="248"/>
                  </a:cubicBezTo>
                  <a:cubicBezTo>
                    <a:pt x="1487" y="512"/>
                    <a:pt x="1100" y="999"/>
                    <a:pt x="634" y="999"/>
                  </a:cubicBezTo>
                  <a:cubicBezTo>
                    <a:pt x="579" y="999"/>
                    <a:pt x="523" y="992"/>
                    <a:pt x="466" y="977"/>
                  </a:cubicBezTo>
                  <a:cubicBezTo>
                    <a:pt x="440" y="973"/>
                    <a:pt x="414" y="967"/>
                    <a:pt x="389" y="960"/>
                  </a:cubicBezTo>
                  <a:lnTo>
                    <a:pt x="389" y="960"/>
                  </a:lnTo>
                  <a:cubicBezTo>
                    <a:pt x="518" y="1005"/>
                    <a:pt x="655" y="1024"/>
                    <a:pt x="794" y="1024"/>
                  </a:cubicBezTo>
                  <a:cubicBezTo>
                    <a:pt x="1077" y="1024"/>
                    <a:pt x="1370" y="943"/>
                    <a:pt x="1629" y="822"/>
                  </a:cubicBezTo>
                  <a:cubicBezTo>
                    <a:pt x="2001" y="621"/>
                    <a:pt x="2342" y="326"/>
                    <a:pt x="2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8300875" y="658974"/>
              <a:ext cx="85819" cy="119003"/>
            </a:xfrm>
            <a:custGeom>
              <a:avLst/>
              <a:gdLst/>
              <a:ahLst/>
              <a:cxnLst/>
              <a:rect l="l" t="t" r="r" b="b"/>
              <a:pathLst>
                <a:path w="6980" h="9679" extrusionOk="0">
                  <a:moveTo>
                    <a:pt x="4172" y="0"/>
                  </a:moveTo>
                  <a:cubicBezTo>
                    <a:pt x="3955" y="217"/>
                    <a:pt x="3753" y="512"/>
                    <a:pt x="3629" y="760"/>
                  </a:cubicBezTo>
                  <a:cubicBezTo>
                    <a:pt x="3358" y="1261"/>
                    <a:pt x="2941" y="1827"/>
                    <a:pt x="2428" y="1827"/>
                  </a:cubicBezTo>
                  <a:cubicBezTo>
                    <a:pt x="2384" y="1827"/>
                    <a:pt x="2340" y="1823"/>
                    <a:pt x="2296" y="1815"/>
                  </a:cubicBezTo>
                  <a:cubicBezTo>
                    <a:pt x="2109" y="1768"/>
                    <a:pt x="2001" y="1691"/>
                    <a:pt x="1830" y="1691"/>
                  </a:cubicBezTo>
                  <a:cubicBezTo>
                    <a:pt x="1780" y="1679"/>
                    <a:pt x="1730" y="1674"/>
                    <a:pt x="1680" y="1674"/>
                  </a:cubicBezTo>
                  <a:cubicBezTo>
                    <a:pt x="1394" y="1674"/>
                    <a:pt x="1127" y="1852"/>
                    <a:pt x="915" y="2063"/>
                  </a:cubicBezTo>
                  <a:cubicBezTo>
                    <a:pt x="0" y="3009"/>
                    <a:pt x="78" y="4607"/>
                    <a:pt x="791" y="5692"/>
                  </a:cubicBezTo>
                  <a:cubicBezTo>
                    <a:pt x="1877" y="7321"/>
                    <a:pt x="4203" y="8298"/>
                    <a:pt x="6049" y="8732"/>
                  </a:cubicBezTo>
                  <a:cubicBezTo>
                    <a:pt x="5878" y="9058"/>
                    <a:pt x="5925" y="9492"/>
                    <a:pt x="6297" y="9678"/>
                  </a:cubicBezTo>
                  <a:lnTo>
                    <a:pt x="6220" y="9601"/>
                  </a:lnTo>
                  <a:cubicBezTo>
                    <a:pt x="6111" y="9352"/>
                    <a:pt x="6142" y="9058"/>
                    <a:pt x="6328" y="8810"/>
                  </a:cubicBezTo>
                  <a:cubicBezTo>
                    <a:pt x="6499" y="8592"/>
                    <a:pt x="6731" y="8437"/>
                    <a:pt x="6979" y="8344"/>
                  </a:cubicBezTo>
                  <a:lnTo>
                    <a:pt x="6979" y="8344"/>
                  </a:lnTo>
                  <a:cubicBezTo>
                    <a:pt x="6795" y="8384"/>
                    <a:pt x="6610" y="8402"/>
                    <a:pt x="6425" y="8402"/>
                  </a:cubicBezTo>
                  <a:cubicBezTo>
                    <a:pt x="5600" y="8402"/>
                    <a:pt x="4777" y="8045"/>
                    <a:pt x="4017" y="7677"/>
                  </a:cubicBezTo>
                  <a:cubicBezTo>
                    <a:pt x="2963" y="7181"/>
                    <a:pt x="1939" y="6638"/>
                    <a:pt x="1256" y="5692"/>
                  </a:cubicBezTo>
                  <a:cubicBezTo>
                    <a:pt x="714" y="4932"/>
                    <a:pt x="543" y="3940"/>
                    <a:pt x="760" y="3009"/>
                  </a:cubicBezTo>
                  <a:cubicBezTo>
                    <a:pt x="838" y="2714"/>
                    <a:pt x="1008" y="2172"/>
                    <a:pt x="1303" y="2001"/>
                  </a:cubicBezTo>
                  <a:cubicBezTo>
                    <a:pt x="1435" y="1921"/>
                    <a:pt x="1594" y="1900"/>
                    <a:pt x="1764" y="1900"/>
                  </a:cubicBezTo>
                  <a:cubicBezTo>
                    <a:pt x="1949" y="1900"/>
                    <a:pt x="2147" y="1925"/>
                    <a:pt x="2335" y="1925"/>
                  </a:cubicBezTo>
                  <a:cubicBezTo>
                    <a:pt x="2440" y="1925"/>
                    <a:pt x="2542" y="1917"/>
                    <a:pt x="2637" y="1892"/>
                  </a:cubicBezTo>
                  <a:cubicBezTo>
                    <a:pt x="2854" y="1846"/>
                    <a:pt x="3040" y="1675"/>
                    <a:pt x="3211" y="1551"/>
                  </a:cubicBezTo>
                  <a:cubicBezTo>
                    <a:pt x="3629" y="1225"/>
                    <a:pt x="3940" y="760"/>
                    <a:pt x="4095" y="264"/>
                  </a:cubicBezTo>
                  <a:cubicBezTo>
                    <a:pt x="4126" y="186"/>
                    <a:pt x="4126" y="78"/>
                    <a:pt x="4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449611" y="270128"/>
            <a:ext cx="777485" cy="420627"/>
            <a:chOff x="3418236" y="595953"/>
            <a:chExt cx="777485" cy="420627"/>
          </a:xfrm>
        </p:grpSpPr>
        <p:sp>
          <p:nvSpPr>
            <p:cNvPr id="1805" name="Google Shape;1805;p30"/>
            <p:cNvSpPr/>
            <p:nvPr/>
          </p:nvSpPr>
          <p:spPr>
            <a:xfrm>
              <a:off x="3673589" y="648137"/>
              <a:ext cx="46875" cy="47058"/>
            </a:xfrm>
            <a:custGeom>
              <a:avLst/>
              <a:gdLst/>
              <a:ahLst/>
              <a:cxnLst/>
              <a:rect l="l" t="t" r="r" b="b"/>
              <a:pathLst>
                <a:path w="3832" h="3847" extrusionOk="0">
                  <a:moveTo>
                    <a:pt x="1924" y="0"/>
                  </a:moveTo>
                  <a:cubicBezTo>
                    <a:pt x="870" y="0"/>
                    <a:pt x="1" y="869"/>
                    <a:pt x="1" y="1923"/>
                  </a:cubicBezTo>
                  <a:cubicBezTo>
                    <a:pt x="1" y="2962"/>
                    <a:pt x="870" y="3846"/>
                    <a:pt x="1924" y="3846"/>
                  </a:cubicBezTo>
                  <a:cubicBezTo>
                    <a:pt x="2963" y="3846"/>
                    <a:pt x="3832" y="2962"/>
                    <a:pt x="3832" y="1923"/>
                  </a:cubicBezTo>
                  <a:cubicBezTo>
                    <a:pt x="3832" y="869"/>
                    <a:pt x="2963" y="0"/>
                    <a:pt x="1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3567729" y="634277"/>
              <a:ext cx="27523" cy="27719"/>
            </a:xfrm>
            <a:custGeom>
              <a:avLst/>
              <a:gdLst/>
              <a:ahLst/>
              <a:cxnLst/>
              <a:rect l="l" t="t" r="r" b="b"/>
              <a:pathLst>
                <a:path w="2250" h="2266" extrusionOk="0">
                  <a:moveTo>
                    <a:pt x="1133" y="1"/>
                  </a:moveTo>
                  <a:cubicBezTo>
                    <a:pt x="512" y="1"/>
                    <a:pt x="1" y="513"/>
                    <a:pt x="1" y="1133"/>
                  </a:cubicBezTo>
                  <a:cubicBezTo>
                    <a:pt x="1" y="1754"/>
                    <a:pt x="512" y="2265"/>
                    <a:pt x="1133" y="2265"/>
                  </a:cubicBezTo>
                  <a:cubicBezTo>
                    <a:pt x="1753" y="2265"/>
                    <a:pt x="2250" y="1754"/>
                    <a:pt x="2250" y="1133"/>
                  </a:cubicBezTo>
                  <a:cubicBezTo>
                    <a:pt x="2250" y="513"/>
                    <a:pt x="1753" y="1"/>
                    <a:pt x="1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3595436" y="710926"/>
              <a:ext cx="35670" cy="35682"/>
            </a:xfrm>
            <a:custGeom>
              <a:avLst/>
              <a:gdLst/>
              <a:ahLst/>
              <a:cxnLst/>
              <a:rect l="l" t="t" r="r" b="b"/>
              <a:pathLst>
                <a:path w="2916" h="2917" extrusionOk="0">
                  <a:moveTo>
                    <a:pt x="1458" y="1"/>
                  </a:moveTo>
                  <a:cubicBezTo>
                    <a:pt x="667" y="1"/>
                    <a:pt x="0" y="668"/>
                    <a:pt x="0" y="1459"/>
                  </a:cubicBezTo>
                  <a:cubicBezTo>
                    <a:pt x="0" y="2250"/>
                    <a:pt x="667" y="2917"/>
                    <a:pt x="1458" y="2917"/>
                  </a:cubicBezTo>
                  <a:cubicBezTo>
                    <a:pt x="2264" y="2870"/>
                    <a:pt x="2916" y="2250"/>
                    <a:pt x="2916" y="1459"/>
                  </a:cubicBezTo>
                  <a:cubicBezTo>
                    <a:pt x="2916" y="668"/>
                    <a:pt x="2249" y="1"/>
                    <a:pt x="1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3606249" y="794596"/>
              <a:ext cx="33590" cy="33786"/>
            </a:xfrm>
            <a:custGeom>
              <a:avLst/>
              <a:gdLst/>
              <a:ahLst/>
              <a:cxnLst/>
              <a:rect l="l" t="t" r="r" b="b"/>
              <a:pathLst>
                <a:path w="2746" h="2762" extrusionOk="0">
                  <a:moveTo>
                    <a:pt x="1380" y="1"/>
                  </a:moveTo>
                  <a:cubicBezTo>
                    <a:pt x="605" y="1"/>
                    <a:pt x="0" y="621"/>
                    <a:pt x="0" y="1381"/>
                  </a:cubicBezTo>
                  <a:cubicBezTo>
                    <a:pt x="0" y="2141"/>
                    <a:pt x="605" y="2761"/>
                    <a:pt x="1380" y="2761"/>
                  </a:cubicBezTo>
                  <a:cubicBezTo>
                    <a:pt x="2140" y="2761"/>
                    <a:pt x="2745" y="2141"/>
                    <a:pt x="2745" y="1381"/>
                  </a:cubicBezTo>
                  <a:cubicBezTo>
                    <a:pt x="2745" y="621"/>
                    <a:pt x="2140" y="1"/>
                    <a:pt x="1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3738482" y="770315"/>
              <a:ext cx="55034" cy="55034"/>
            </a:xfrm>
            <a:custGeom>
              <a:avLst/>
              <a:gdLst/>
              <a:ahLst/>
              <a:cxnLst/>
              <a:rect l="l" t="t" r="r" b="b"/>
              <a:pathLst>
                <a:path w="4499" h="4499" extrusionOk="0">
                  <a:moveTo>
                    <a:pt x="2249" y="0"/>
                  </a:moveTo>
                  <a:cubicBezTo>
                    <a:pt x="1008" y="0"/>
                    <a:pt x="0" y="1008"/>
                    <a:pt x="0" y="2249"/>
                  </a:cubicBezTo>
                  <a:cubicBezTo>
                    <a:pt x="0" y="3490"/>
                    <a:pt x="1008" y="4498"/>
                    <a:pt x="2249" y="4498"/>
                  </a:cubicBezTo>
                  <a:cubicBezTo>
                    <a:pt x="3490" y="4498"/>
                    <a:pt x="4498" y="3490"/>
                    <a:pt x="4498" y="2249"/>
                  </a:cubicBezTo>
                  <a:cubicBezTo>
                    <a:pt x="4498" y="1008"/>
                    <a:pt x="3490" y="0"/>
                    <a:pt x="2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3789137" y="647757"/>
              <a:ext cx="60147" cy="60147"/>
            </a:xfrm>
            <a:custGeom>
              <a:avLst/>
              <a:gdLst/>
              <a:ahLst/>
              <a:cxnLst/>
              <a:rect l="l" t="t" r="r" b="b"/>
              <a:pathLst>
                <a:path w="4917" h="4917" extrusionOk="0">
                  <a:moveTo>
                    <a:pt x="2451" y="0"/>
                  </a:moveTo>
                  <a:cubicBezTo>
                    <a:pt x="1117" y="0"/>
                    <a:pt x="0" y="1086"/>
                    <a:pt x="0" y="2451"/>
                  </a:cubicBezTo>
                  <a:cubicBezTo>
                    <a:pt x="0" y="3800"/>
                    <a:pt x="1086" y="4917"/>
                    <a:pt x="2451" y="4917"/>
                  </a:cubicBezTo>
                  <a:cubicBezTo>
                    <a:pt x="3831" y="4917"/>
                    <a:pt x="4917" y="3831"/>
                    <a:pt x="4917" y="2451"/>
                  </a:cubicBezTo>
                  <a:cubicBezTo>
                    <a:pt x="4917" y="1117"/>
                    <a:pt x="3831" y="0"/>
                    <a:pt x="2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3842446" y="748871"/>
              <a:ext cx="28465" cy="28477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64" y="1"/>
                  </a:moveTo>
                  <a:cubicBezTo>
                    <a:pt x="543" y="1"/>
                    <a:pt x="0" y="544"/>
                    <a:pt x="0" y="1164"/>
                  </a:cubicBezTo>
                  <a:cubicBezTo>
                    <a:pt x="0" y="1784"/>
                    <a:pt x="543" y="2327"/>
                    <a:pt x="1164" y="2327"/>
                  </a:cubicBezTo>
                  <a:cubicBezTo>
                    <a:pt x="1815" y="2327"/>
                    <a:pt x="2327" y="1784"/>
                    <a:pt x="2327" y="1164"/>
                  </a:cubicBezTo>
                  <a:cubicBezTo>
                    <a:pt x="2327" y="544"/>
                    <a:pt x="1784" y="1"/>
                    <a:pt x="1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3707742" y="846768"/>
              <a:ext cx="17468" cy="17664"/>
            </a:xfrm>
            <a:custGeom>
              <a:avLst/>
              <a:gdLst/>
              <a:ahLst/>
              <a:cxnLst/>
              <a:rect l="l" t="t" r="r" b="b"/>
              <a:pathLst>
                <a:path w="1428" h="1444" extrusionOk="0">
                  <a:moveTo>
                    <a:pt x="714" y="1"/>
                  </a:moveTo>
                  <a:cubicBezTo>
                    <a:pt x="311" y="1"/>
                    <a:pt x="1" y="326"/>
                    <a:pt x="1" y="730"/>
                  </a:cubicBezTo>
                  <a:cubicBezTo>
                    <a:pt x="1" y="1117"/>
                    <a:pt x="311" y="1443"/>
                    <a:pt x="714" y="1443"/>
                  </a:cubicBezTo>
                  <a:cubicBezTo>
                    <a:pt x="1117" y="1443"/>
                    <a:pt x="1428" y="1117"/>
                    <a:pt x="1428" y="730"/>
                  </a:cubicBezTo>
                  <a:cubicBezTo>
                    <a:pt x="1428" y="326"/>
                    <a:pt x="1117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3489563" y="685311"/>
              <a:ext cx="19364" cy="19560"/>
            </a:xfrm>
            <a:custGeom>
              <a:avLst/>
              <a:gdLst/>
              <a:ahLst/>
              <a:cxnLst/>
              <a:rect l="l" t="t" r="r" b="b"/>
              <a:pathLst>
                <a:path w="1583" h="1599" extrusionOk="0">
                  <a:moveTo>
                    <a:pt x="792" y="1"/>
                  </a:moveTo>
                  <a:cubicBezTo>
                    <a:pt x="326" y="1"/>
                    <a:pt x="1" y="373"/>
                    <a:pt x="1" y="807"/>
                  </a:cubicBezTo>
                  <a:cubicBezTo>
                    <a:pt x="1" y="1273"/>
                    <a:pt x="373" y="1598"/>
                    <a:pt x="792" y="1598"/>
                  </a:cubicBezTo>
                  <a:cubicBezTo>
                    <a:pt x="1226" y="1598"/>
                    <a:pt x="1583" y="1211"/>
                    <a:pt x="1583" y="807"/>
                  </a:cubicBezTo>
                  <a:cubicBezTo>
                    <a:pt x="1583" y="342"/>
                    <a:pt x="1226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3418236" y="604112"/>
              <a:ext cx="46863" cy="46875"/>
            </a:xfrm>
            <a:custGeom>
              <a:avLst/>
              <a:gdLst/>
              <a:ahLst/>
              <a:cxnLst/>
              <a:rect l="l" t="t" r="r" b="b"/>
              <a:pathLst>
                <a:path w="3831" h="3832" extrusionOk="0">
                  <a:moveTo>
                    <a:pt x="1908" y="1"/>
                  </a:moveTo>
                  <a:cubicBezTo>
                    <a:pt x="853" y="1"/>
                    <a:pt x="0" y="854"/>
                    <a:pt x="0" y="1909"/>
                  </a:cubicBezTo>
                  <a:cubicBezTo>
                    <a:pt x="0" y="2979"/>
                    <a:pt x="853" y="3832"/>
                    <a:pt x="1908" y="3832"/>
                  </a:cubicBezTo>
                  <a:cubicBezTo>
                    <a:pt x="2978" y="3832"/>
                    <a:pt x="3831" y="2979"/>
                    <a:pt x="3831" y="1909"/>
                  </a:cubicBezTo>
                  <a:cubicBezTo>
                    <a:pt x="3831" y="854"/>
                    <a:pt x="2978" y="1"/>
                    <a:pt x="1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3947169" y="595953"/>
              <a:ext cx="35682" cy="35682"/>
            </a:xfrm>
            <a:custGeom>
              <a:avLst/>
              <a:gdLst/>
              <a:ahLst/>
              <a:cxnLst/>
              <a:rect l="l" t="t" r="r" b="b"/>
              <a:pathLst>
                <a:path w="2917" h="2917" extrusionOk="0">
                  <a:moveTo>
                    <a:pt x="1459" y="1"/>
                  </a:moveTo>
                  <a:cubicBezTo>
                    <a:pt x="652" y="1"/>
                    <a:pt x="1" y="652"/>
                    <a:pt x="1" y="1459"/>
                  </a:cubicBezTo>
                  <a:cubicBezTo>
                    <a:pt x="1" y="2265"/>
                    <a:pt x="652" y="2917"/>
                    <a:pt x="1459" y="2917"/>
                  </a:cubicBezTo>
                  <a:cubicBezTo>
                    <a:pt x="2265" y="2917"/>
                    <a:pt x="2917" y="2265"/>
                    <a:pt x="2917" y="1459"/>
                  </a:cubicBezTo>
                  <a:cubicBezTo>
                    <a:pt x="2917" y="652"/>
                    <a:pt x="2265" y="1"/>
                    <a:pt x="1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4059671" y="671660"/>
              <a:ext cx="27523" cy="27523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18" y="0"/>
                  </a:moveTo>
                  <a:cubicBezTo>
                    <a:pt x="497" y="0"/>
                    <a:pt x="1" y="497"/>
                    <a:pt x="1" y="1117"/>
                  </a:cubicBezTo>
                  <a:cubicBezTo>
                    <a:pt x="1" y="1737"/>
                    <a:pt x="497" y="2249"/>
                    <a:pt x="1118" y="2249"/>
                  </a:cubicBezTo>
                  <a:cubicBezTo>
                    <a:pt x="1738" y="2249"/>
                    <a:pt x="2250" y="1737"/>
                    <a:pt x="2250" y="1117"/>
                  </a:cubicBezTo>
                  <a:cubicBezTo>
                    <a:pt x="2250" y="497"/>
                    <a:pt x="1738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4173507" y="651170"/>
              <a:ext cx="22214" cy="22398"/>
            </a:xfrm>
            <a:custGeom>
              <a:avLst/>
              <a:gdLst/>
              <a:ahLst/>
              <a:cxnLst/>
              <a:rect l="l" t="t" r="r" b="b"/>
              <a:pathLst>
                <a:path w="1816" h="1831" extrusionOk="0">
                  <a:moveTo>
                    <a:pt x="916" y="0"/>
                  </a:moveTo>
                  <a:cubicBezTo>
                    <a:pt x="404" y="0"/>
                    <a:pt x="1" y="419"/>
                    <a:pt x="1" y="915"/>
                  </a:cubicBezTo>
                  <a:cubicBezTo>
                    <a:pt x="1" y="1412"/>
                    <a:pt x="404" y="1830"/>
                    <a:pt x="916" y="1830"/>
                  </a:cubicBezTo>
                  <a:cubicBezTo>
                    <a:pt x="1412" y="1830"/>
                    <a:pt x="1815" y="1412"/>
                    <a:pt x="1815" y="915"/>
                  </a:cubicBezTo>
                  <a:cubicBezTo>
                    <a:pt x="1815" y="419"/>
                    <a:pt x="1412" y="0"/>
                    <a:pt x="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3545918" y="960408"/>
              <a:ext cx="16135" cy="16147"/>
            </a:xfrm>
            <a:custGeom>
              <a:avLst/>
              <a:gdLst/>
              <a:ahLst/>
              <a:cxnLst/>
              <a:rect l="l" t="t" r="r" b="b"/>
              <a:pathLst>
                <a:path w="1319" h="1320" extrusionOk="0">
                  <a:moveTo>
                    <a:pt x="667" y="1"/>
                  </a:moveTo>
                  <a:cubicBezTo>
                    <a:pt x="295" y="1"/>
                    <a:pt x="0" y="296"/>
                    <a:pt x="0" y="668"/>
                  </a:cubicBezTo>
                  <a:cubicBezTo>
                    <a:pt x="0" y="1025"/>
                    <a:pt x="295" y="1319"/>
                    <a:pt x="667" y="1319"/>
                  </a:cubicBezTo>
                  <a:cubicBezTo>
                    <a:pt x="1024" y="1319"/>
                    <a:pt x="1318" y="1025"/>
                    <a:pt x="1318" y="668"/>
                  </a:cubicBezTo>
                  <a:cubicBezTo>
                    <a:pt x="1318" y="296"/>
                    <a:pt x="1024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611179" y="960224"/>
              <a:ext cx="56355" cy="56355"/>
            </a:xfrm>
            <a:custGeom>
              <a:avLst/>
              <a:gdLst/>
              <a:ahLst/>
              <a:cxnLst/>
              <a:rect l="l" t="t" r="r" b="b"/>
              <a:pathLst>
                <a:path w="4607" h="4607" extrusionOk="0">
                  <a:moveTo>
                    <a:pt x="2311" y="0"/>
                  </a:moveTo>
                  <a:cubicBezTo>
                    <a:pt x="1039" y="0"/>
                    <a:pt x="0" y="1040"/>
                    <a:pt x="0" y="2311"/>
                  </a:cubicBezTo>
                  <a:cubicBezTo>
                    <a:pt x="0" y="3583"/>
                    <a:pt x="1039" y="4607"/>
                    <a:pt x="2311" y="4607"/>
                  </a:cubicBezTo>
                  <a:cubicBezTo>
                    <a:pt x="3583" y="4607"/>
                    <a:pt x="4607" y="3583"/>
                    <a:pt x="4607" y="2311"/>
                  </a:cubicBezTo>
                  <a:cubicBezTo>
                    <a:pt x="4607" y="1040"/>
                    <a:pt x="3583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3540218" y="859294"/>
              <a:ext cx="27523" cy="27523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33" y="0"/>
                  </a:moveTo>
                  <a:cubicBezTo>
                    <a:pt x="513" y="0"/>
                    <a:pt x="1" y="497"/>
                    <a:pt x="1" y="1117"/>
                  </a:cubicBezTo>
                  <a:cubicBezTo>
                    <a:pt x="1" y="1737"/>
                    <a:pt x="513" y="2249"/>
                    <a:pt x="1133" y="2249"/>
                  </a:cubicBezTo>
                  <a:cubicBezTo>
                    <a:pt x="1753" y="2249"/>
                    <a:pt x="2250" y="1737"/>
                    <a:pt x="2250" y="1117"/>
                  </a:cubicBezTo>
                  <a:cubicBezTo>
                    <a:pt x="2250" y="497"/>
                    <a:pt x="1753" y="0"/>
                    <a:pt x="1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30"/>
          <p:cNvGrpSpPr/>
          <p:nvPr/>
        </p:nvGrpSpPr>
        <p:grpSpPr>
          <a:xfrm>
            <a:off x="-21743" y="78434"/>
            <a:ext cx="7072787" cy="4163477"/>
            <a:chOff x="-21743" y="78434"/>
            <a:chExt cx="7072787" cy="4163477"/>
          </a:xfrm>
        </p:grpSpPr>
        <p:grpSp>
          <p:nvGrpSpPr>
            <p:cNvPr id="1822" name="Google Shape;1822;p30"/>
            <p:cNvGrpSpPr/>
            <p:nvPr/>
          </p:nvGrpSpPr>
          <p:grpSpPr>
            <a:xfrm>
              <a:off x="6180334" y="78434"/>
              <a:ext cx="870711" cy="827216"/>
              <a:chOff x="9980459" y="2165834"/>
              <a:chExt cx="870711" cy="827216"/>
            </a:xfrm>
          </p:grpSpPr>
          <p:sp>
            <p:nvSpPr>
              <p:cNvPr id="1823" name="Google Shape;1823;p30"/>
              <p:cNvSpPr/>
              <p:nvPr/>
            </p:nvSpPr>
            <p:spPr>
              <a:xfrm rot="10800000">
                <a:off x="10213460" y="2343701"/>
                <a:ext cx="134624" cy="134624"/>
              </a:xfrm>
              <a:custGeom>
                <a:avLst/>
                <a:gdLst/>
                <a:ahLst/>
                <a:cxnLst/>
                <a:rect l="l" t="t" r="r" b="b"/>
                <a:pathLst>
                  <a:path w="9509" h="9509" extrusionOk="0">
                    <a:moveTo>
                      <a:pt x="4747" y="1"/>
                    </a:moveTo>
                    <a:cubicBezTo>
                      <a:pt x="2141" y="1"/>
                      <a:pt x="1" y="2141"/>
                      <a:pt x="1" y="4747"/>
                    </a:cubicBezTo>
                    <a:cubicBezTo>
                      <a:pt x="1" y="7368"/>
                      <a:pt x="2141" y="9508"/>
                      <a:pt x="4747" y="9508"/>
                    </a:cubicBezTo>
                    <a:cubicBezTo>
                      <a:pt x="7368" y="9508"/>
                      <a:pt x="9508" y="7368"/>
                      <a:pt x="9508" y="4747"/>
                    </a:cubicBezTo>
                    <a:cubicBezTo>
                      <a:pt x="9508" y="2141"/>
                      <a:pt x="7368" y="1"/>
                      <a:pt x="47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 rot="10800000">
                <a:off x="10777154" y="2288576"/>
                <a:ext cx="74015" cy="74242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5244" extrusionOk="0">
                    <a:moveTo>
                      <a:pt x="2622" y="1"/>
                    </a:moveTo>
                    <a:cubicBezTo>
                      <a:pt x="1164" y="1"/>
                      <a:pt x="1" y="1164"/>
                      <a:pt x="1" y="2622"/>
                    </a:cubicBezTo>
                    <a:cubicBezTo>
                      <a:pt x="1" y="4080"/>
                      <a:pt x="1164" y="5243"/>
                      <a:pt x="2622" y="5243"/>
                    </a:cubicBezTo>
                    <a:cubicBezTo>
                      <a:pt x="4064" y="5243"/>
                      <a:pt x="5227" y="4080"/>
                      <a:pt x="5227" y="2622"/>
                    </a:cubicBezTo>
                    <a:cubicBezTo>
                      <a:pt x="5227" y="1164"/>
                      <a:pt x="4064" y="1"/>
                      <a:pt x="2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 rot="10800000">
                <a:off x="10495198" y="2600634"/>
                <a:ext cx="74015" cy="74228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5243" extrusionOk="0">
                    <a:moveTo>
                      <a:pt x="2606" y="1"/>
                    </a:moveTo>
                    <a:cubicBezTo>
                      <a:pt x="1164" y="1"/>
                      <a:pt x="1" y="1164"/>
                      <a:pt x="1" y="2622"/>
                    </a:cubicBezTo>
                    <a:cubicBezTo>
                      <a:pt x="1" y="4080"/>
                      <a:pt x="1164" y="5243"/>
                      <a:pt x="2606" y="5243"/>
                    </a:cubicBezTo>
                    <a:cubicBezTo>
                      <a:pt x="4064" y="5196"/>
                      <a:pt x="5228" y="4018"/>
                      <a:pt x="5228" y="2622"/>
                    </a:cubicBezTo>
                    <a:cubicBezTo>
                      <a:pt x="5228" y="1164"/>
                      <a:pt x="4064" y="1"/>
                      <a:pt x="26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 rot="10800000">
                <a:off x="10489491" y="2202505"/>
                <a:ext cx="61486" cy="61486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4343" extrusionOk="0">
                    <a:moveTo>
                      <a:pt x="2171" y="0"/>
                    </a:moveTo>
                    <a:cubicBezTo>
                      <a:pt x="977" y="0"/>
                      <a:pt x="0" y="977"/>
                      <a:pt x="0" y="2172"/>
                    </a:cubicBezTo>
                    <a:cubicBezTo>
                      <a:pt x="0" y="3381"/>
                      <a:pt x="977" y="4343"/>
                      <a:pt x="2171" y="4343"/>
                    </a:cubicBezTo>
                    <a:cubicBezTo>
                      <a:pt x="3381" y="4312"/>
                      <a:pt x="4343" y="3335"/>
                      <a:pt x="4343" y="2172"/>
                    </a:cubicBezTo>
                    <a:cubicBezTo>
                      <a:pt x="4343" y="977"/>
                      <a:pt x="3381" y="0"/>
                      <a:pt x="2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 rot="10800000">
                <a:off x="9980459" y="2165834"/>
                <a:ext cx="61500" cy="61486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4343" extrusionOk="0">
                    <a:moveTo>
                      <a:pt x="2172" y="0"/>
                    </a:moveTo>
                    <a:cubicBezTo>
                      <a:pt x="962" y="0"/>
                      <a:pt x="0" y="962"/>
                      <a:pt x="0" y="2172"/>
                    </a:cubicBezTo>
                    <a:cubicBezTo>
                      <a:pt x="0" y="3366"/>
                      <a:pt x="962" y="4343"/>
                      <a:pt x="2172" y="4343"/>
                    </a:cubicBezTo>
                    <a:cubicBezTo>
                      <a:pt x="3366" y="4343"/>
                      <a:pt x="4343" y="3366"/>
                      <a:pt x="4343" y="2172"/>
                    </a:cubicBezTo>
                    <a:cubicBezTo>
                      <a:pt x="4343" y="962"/>
                      <a:pt x="3366" y="0"/>
                      <a:pt x="21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 rot="10800000">
                <a:off x="10821069" y="2980308"/>
                <a:ext cx="12529" cy="1274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00" extrusionOk="0">
                    <a:moveTo>
                      <a:pt x="435" y="0"/>
                    </a:moveTo>
                    <a:cubicBezTo>
                      <a:pt x="186" y="0"/>
                      <a:pt x="0" y="218"/>
                      <a:pt x="0" y="450"/>
                    </a:cubicBezTo>
                    <a:cubicBezTo>
                      <a:pt x="0" y="698"/>
                      <a:pt x="171" y="853"/>
                      <a:pt x="435" y="900"/>
                    </a:cubicBezTo>
                    <a:cubicBezTo>
                      <a:pt x="698" y="900"/>
                      <a:pt x="884" y="698"/>
                      <a:pt x="884" y="450"/>
                    </a:cubicBezTo>
                    <a:cubicBezTo>
                      <a:pt x="884" y="202"/>
                      <a:pt x="667" y="0"/>
                      <a:pt x="4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9" name="Google Shape;1829;p30"/>
            <p:cNvGrpSpPr/>
            <p:nvPr/>
          </p:nvGrpSpPr>
          <p:grpSpPr>
            <a:xfrm>
              <a:off x="-21743" y="2646981"/>
              <a:ext cx="416358" cy="1594930"/>
              <a:chOff x="10512770" y="3179919"/>
              <a:chExt cx="416358" cy="1594930"/>
            </a:xfrm>
          </p:grpSpPr>
          <p:sp>
            <p:nvSpPr>
              <p:cNvPr id="1830" name="Google Shape;1830;p30"/>
              <p:cNvSpPr/>
              <p:nvPr/>
            </p:nvSpPr>
            <p:spPr>
              <a:xfrm rot="10800000">
                <a:off x="10694807" y="4461480"/>
                <a:ext cx="64785" cy="64785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2295" y="0"/>
                    </a:moveTo>
                    <a:cubicBezTo>
                      <a:pt x="1008" y="0"/>
                      <a:pt x="0" y="1040"/>
                      <a:pt x="0" y="2280"/>
                    </a:cubicBezTo>
                    <a:cubicBezTo>
                      <a:pt x="0" y="3552"/>
                      <a:pt x="1008" y="4576"/>
                      <a:pt x="2295" y="4576"/>
                    </a:cubicBezTo>
                    <a:cubicBezTo>
                      <a:pt x="3567" y="4576"/>
                      <a:pt x="4575" y="3521"/>
                      <a:pt x="4575" y="2280"/>
                    </a:cubicBezTo>
                    <a:cubicBezTo>
                      <a:pt x="4575" y="1009"/>
                      <a:pt x="3567" y="0"/>
                      <a:pt x="2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 rot="10800000">
                <a:off x="10636173" y="4349482"/>
                <a:ext cx="40193" cy="40193"/>
              </a:xfrm>
              <a:custGeom>
                <a:avLst/>
                <a:gdLst/>
                <a:ahLst/>
                <a:cxnLst/>
                <a:rect l="l" t="t" r="r" b="b"/>
                <a:pathLst>
                  <a:path w="2839" h="2839" extrusionOk="0">
                    <a:moveTo>
                      <a:pt x="1412" y="0"/>
                    </a:moveTo>
                    <a:cubicBezTo>
                      <a:pt x="636" y="0"/>
                      <a:pt x="0" y="667"/>
                      <a:pt x="0" y="1427"/>
                    </a:cubicBezTo>
                    <a:cubicBezTo>
                      <a:pt x="0" y="2172"/>
                      <a:pt x="636" y="2839"/>
                      <a:pt x="1412" y="2839"/>
                    </a:cubicBezTo>
                    <a:cubicBezTo>
                      <a:pt x="2187" y="2839"/>
                      <a:pt x="2838" y="2172"/>
                      <a:pt x="2838" y="1427"/>
                    </a:cubicBezTo>
                    <a:cubicBezTo>
                      <a:pt x="2838" y="652"/>
                      <a:pt x="2171" y="0"/>
                      <a:pt x="1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 rot="10800000">
                <a:off x="10739397" y="4281187"/>
                <a:ext cx="116389" cy="116389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8221" extrusionOk="0">
                    <a:moveTo>
                      <a:pt x="4111" y="0"/>
                    </a:moveTo>
                    <a:cubicBezTo>
                      <a:pt x="1800" y="0"/>
                      <a:pt x="1" y="1861"/>
                      <a:pt x="1" y="4110"/>
                    </a:cubicBezTo>
                    <a:cubicBezTo>
                      <a:pt x="1" y="6359"/>
                      <a:pt x="1846" y="8189"/>
                      <a:pt x="4111" y="8220"/>
                    </a:cubicBezTo>
                    <a:cubicBezTo>
                      <a:pt x="6406" y="8220"/>
                      <a:pt x="8221" y="6359"/>
                      <a:pt x="8221" y="4110"/>
                    </a:cubicBezTo>
                    <a:cubicBezTo>
                      <a:pt x="8221" y="1799"/>
                      <a:pt x="6360" y="0"/>
                      <a:pt x="4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 rot="10800000">
                <a:off x="10660117" y="4190057"/>
                <a:ext cx="56007" cy="56007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956" extrusionOk="0">
                    <a:moveTo>
                      <a:pt x="1971" y="1"/>
                    </a:moveTo>
                    <a:cubicBezTo>
                      <a:pt x="885" y="1"/>
                      <a:pt x="1" y="885"/>
                      <a:pt x="1" y="1986"/>
                    </a:cubicBezTo>
                    <a:cubicBezTo>
                      <a:pt x="1" y="3072"/>
                      <a:pt x="885" y="3956"/>
                      <a:pt x="1971" y="3956"/>
                    </a:cubicBezTo>
                    <a:cubicBezTo>
                      <a:pt x="3056" y="3956"/>
                      <a:pt x="3956" y="3056"/>
                      <a:pt x="3956" y="1986"/>
                    </a:cubicBezTo>
                    <a:cubicBezTo>
                      <a:pt x="3956" y="900"/>
                      <a:pt x="3056" y="1"/>
                      <a:pt x="1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 rot="10800000">
                <a:off x="10777379" y="4127914"/>
                <a:ext cx="52269" cy="52269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3692" extrusionOk="0">
                    <a:moveTo>
                      <a:pt x="1846" y="1"/>
                    </a:moveTo>
                    <a:cubicBezTo>
                      <a:pt x="822" y="1"/>
                      <a:pt x="0" y="838"/>
                      <a:pt x="0" y="1846"/>
                    </a:cubicBezTo>
                    <a:cubicBezTo>
                      <a:pt x="0" y="2839"/>
                      <a:pt x="807" y="3692"/>
                      <a:pt x="1846" y="3692"/>
                    </a:cubicBezTo>
                    <a:cubicBezTo>
                      <a:pt x="2885" y="3692"/>
                      <a:pt x="3692" y="2870"/>
                      <a:pt x="3692" y="1846"/>
                    </a:cubicBezTo>
                    <a:cubicBezTo>
                      <a:pt x="3692" y="823"/>
                      <a:pt x="2854" y="1"/>
                      <a:pt x="1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 rot="10800000">
                <a:off x="10699633" y="4025801"/>
                <a:ext cx="44596" cy="44582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49" extrusionOk="0">
                    <a:moveTo>
                      <a:pt x="1583" y="0"/>
                    </a:moveTo>
                    <a:cubicBezTo>
                      <a:pt x="683" y="0"/>
                      <a:pt x="1" y="714"/>
                      <a:pt x="1" y="1567"/>
                    </a:cubicBezTo>
                    <a:cubicBezTo>
                      <a:pt x="1" y="2404"/>
                      <a:pt x="699" y="3102"/>
                      <a:pt x="1583" y="3149"/>
                    </a:cubicBezTo>
                    <a:cubicBezTo>
                      <a:pt x="2467" y="3149"/>
                      <a:pt x="3149" y="2420"/>
                      <a:pt x="3149" y="1567"/>
                    </a:cubicBezTo>
                    <a:cubicBezTo>
                      <a:pt x="3149" y="683"/>
                      <a:pt x="2436" y="0"/>
                      <a:pt x="1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 rot="10800000">
                <a:off x="10512770" y="4381541"/>
                <a:ext cx="79933" cy="79721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5631" extrusionOk="0">
                    <a:moveTo>
                      <a:pt x="2823" y="0"/>
                    </a:moveTo>
                    <a:cubicBezTo>
                      <a:pt x="1241" y="0"/>
                      <a:pt x="0" y="1241"/>
                      <a:pt x="0" y="2808"/>
                    </a:cubicBezTo>
                    <a:cubicBezTo>
                      <a:pt x="0" y="4389"/>
                      <a:pt x="1303" y="5630"/>
                      <a:pt x="2839" y="5630"/>
                    </a:cubicBezTo>
                    <a:cubicBezTo>
                      <a:pt x="4405" y="5630"/>
                      <a:pt x="5646" y="4389"/>
                      <a:pt x="5646" y="2808"/>
                    </a:cubicBezTo>
                    <a:cubicBezTo>
                      <a:pt x="5646" y="1241"/>
                      <a:pt x="4390" y="0"/>
                      <a:pt x="2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 rot="10800000">
                <a:off x="10868731" y="4490901"/>
                <a:ext cx="60396" cy="60396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266" extrusionOk="0">
                    <a:moveTo>
                      <a:pt x="2125" y="0"/>
                    </a:moveTo>
                    <a:cubicBezTo>
                      <a:pt x="962" y="0"/>
                      <a:pt x="1" y="977"/>
                      <a:pt x="1" y="2141"/>
                    </a:cubicBezTo>
                    <a:cubicBezTo>
                      <a:pt x="1" y="3304"/>
                      <a:pt x="962" y="4265"/>
                      <a:pt x="2125" y="4265"/>
                    </a:cubicBezTo>
                    <a:cubicBezTo>
                      <a:pt x="3289" y="4265"/>
                      <a:pt x="4266" y="3304"/>
                      <a:pt x="4266" y="2141"/>
                    </a:cubicBezTo>
                    <a:cubicBezTo>
                      <a:pt x="4266" y="977"/>
                      <a:pt x="3289" y="0"/>
                      <a:pt x="2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 rot="10800000">
                <a:off x="10785065" y="4626383"/>
                <a:ext cx="28556" cy="2857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18" extrusionOk="0">
                    <a:moveTo>
                      <a:pt x="1009" y="1"/>
                    </a:moveTo>
                    <a:cubicBezTo>
                      <a:pt x="450" y="1"/>
                      <a:pt x="1" y="435"/>
                      <a:pt x="1" y="1009"/>
                    </a:cubicBezTo>
                    <a:cubicBezTo>
                      <a:pt x="1" y="1521"/>
                      <a:pt x="450" y="1971"/>
                      <a:pt x="1009" y="2017"/>
                    </a:cubicBezTo>
                    <a:cubicBezTo>
                      <a:pt x="1567" y="2017"/>
                      <a:pt x="2017" y="1567"/>
                      <a:pt x="2017" y="1009"/>
                    </a:cubicBezTo>
                    <a:cubicBezTo>
                      <a:pt x="2017" y="435"/>
                      <a:pt x="1567" y="1"/>
                      <a:pt x="1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 rot="10800000">
                <a:off x="10760034" y="4726968"/>
                <a:ext cx="47881" cy="4788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382" extrusionOk="0">
                    <a:moveTo>
                      <a:pt x="1691" y="1"/>
                    </a:moveTo>
                    <a:cubicBezTo>
                      <a:pt x="761" y="1"/>
                      <a:pt x="1" y="761"/>
                      <a:pt x="1" y="1691"/>
                    </a:cubicBezTo>
                    <a:cubicBezTo>
                      <a:pt x="1" y="2622"/>
                      <a:pt x="761" y="3382"/>
                      <a:pt x="1691" y="3382"/>
                    </a:cubicBezTo>
                    <a:cubicBezTo>
                      <a:pt x="2622" y="3382"/>
                      <a:pt x="3382" y="2622"/>
                      <a:pt x="3382" y="1691"/>
                    </a:cubicBezTo>
                    <a:cubicBezTo>
                      <a:pt x="3382" y="761"/>
                      <a:pt x="2622" y="1"/>
                      <a:pt x="1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 rot="10800000">
                <a:off x="10751469" y="3804446"/>
                <a:ext cx="60396" cy="60396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266" extrusionOk="0">
                    <a:moveTo>
                      <a:pt x="2126" y="0"/>
                    </a:moveTo>
                    <a:cubicBezTo>
                      <a:pt x="962" y="0"/>
                      <a:pt x="1" y="977"/>
                      <a:pt x="1" y="2141"/>
                    </a:cubicBezTo>
                    <a:cubicBezTo>
                      <a:pt x="1" y="3304"/>
                      <a:pt x="962" y="4234"/>
                      <a:pt x="2126" y="4265"/>
                    </a:cubicBezTo>
                    <a:cubicBezTo>
                      <a:pt x="3289" y="4265"/>
                      <a:pt x="4266" y="3304"/>
                      <a:pt x="4266" y="2141"/>
                    </a:cubicBezTo>
                    <a:cubicBezTo>
                      <a:pt x="4266" y="977"/>
                      <a:pt x="3289" y="0"/>
                      <a:pt x="2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 rot="10800000">
                <a:off x="10805710" y="3637556"/>
                <a:ext cx="47654" cy="47654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366" extrusionOk="0">
                    <a:moveTo>
                      <a:pt x="1675" y="0"/>
                    </a:moveTo>
                    <a:cubicBezTo>
                      <a:pt x="745" y="0"/>
                      <a:pt x="0" y="745"/>
                      <a:pt x="0" y="1691"/>
                    </a:cubicBezTo>
                    <a:cubicBezTo>
                      <a:pt x="0" y="2621"/>
                      <a:pt x="745" y="3366"/>
                      <a:pt x="1675" y="3366"/>
                    </a:cubicBezTo>
                    <a:cubicBezTo>
                      <a:pt x="2622" y="3366"/>
                      <a:pt x="3366" y="2621"/>
                      <a:pt x="3366" y="1691"/>
                    </a:cubicBezTo>
                    <a:cubicBezTo>
                      <a:pt x="3366" y="745"/>
                      <a:pt x="2622" y="0"/>
                      <a:pt x="1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 rot="10800000">
                <a:off x="10879489" y="3471756"/>
                <a:ext cx="20217" cy="2021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4" y="1"/>
                    </a:moveTo>
                    <a:cubicBezTo>
                      <a:pt x="327" y="1"/>
                      <a:pt x="1" y="311"/>
                      <a:pt x="1" y="714"/>
                    </a:cubicBezTo>
                    <a:cubicBezTo>
                      <a:pt x="1" y="1117"/>
                      <a:pt x="327" y="1427"/>
                      <a:pt x="714" y="1427"/>
                    </a:cubicBezTo>
                    <a:cubicBezTo>
                      <a:pt x="1102" y="1427"/>
                      <a:pt x="1428" y="1117"/>
                      <a:pt x="1428" y="714"/>
                    </a:cubicBezTo>
                    <a:cubicBezTo>
                      <a:pt x="1428" y="326"/>
                      <a:pt x="1102" y="1"/>
                      <a:pt x="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 rot="10800000">
                <a:off x="10780009" y="3338239"/>
                <a:ext cx="16040" cy="1604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3" extrusionOk="0">
                    <a:moveTo>
                      <a:pt x="559" y="0"/>
                    </a:moveTo>
                    <a:cubicBezTo>
                      <a:pt x="233" y="0"/>
                      <a:pt x="0" y="233"/>
                      <a:pt x="0" y="558"/>
                    </a:cubicBezTo>
                    <a:cubicBezTo>
                      <a:pt x="0" y="900"/>
                      <a:pt x="233" y="1132"/>
                      <a:pt x="559" y="1132"/>
                    </a:cubicBezTo>
                    <a:cubicBezTo>
                      <a:pt x="900" y="1132"/>
                      <a:pt x="1133" y="900"/>
                      <a:pt x="1133" y="558"/>
                    </a:cubicBezTo>
                    <a:cubicBezTo>
                      <a:pt x="1133" y="233"/>
                      <a:pt x="900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 rot="10800000">
                <a:off x="10831393" y="3179919"/>
                <a:ext cx="36243" cy="36243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560" extrusionOk="0">
                    <a:moveTo>
                      <a:pt x="1272" y="1"/>
                    </a:moveTo>
                    <a:cubicBezTo>
                      <a:pt x="559" y="1"/>
                      <a:pt x="0" y="606"/>
                      <a:pt x="0" y="1272"/>
                    </a:cubicBezTo>
                    <a:cubicBezTo>
                      <a:pt x="0" y="1955"/>
                      <a:pt x="559" y="2529"/>
                      <a:pt x="1272" y="2560"/>
                    </a:cubicBezTo>
                    <a:cubicBezTo>
                      <a:pt x="2001" y="2560"/>
                      <a:pt x="2559" y="1955"/>
                      <a:pt x="2559" y="1272"/>
                    </a:cubicBezTo>
                    <a:cubicBezTo>
                      <a:pt x="2559" y="559"/>
                      <a:pt x="1955" y="1"/>
                      <a:pt x="1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" name="Google Shape;184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7" name="Google Shape;1847;p31"/>
          <p:cNvGrpSpPr/>
          <p:nvPr/>
        </p:nvGrpSpPr>
        <p:grpSpPr>
          <a:xfrm>
            <a:off x="-550766" y="-64986"/>
            <a:ext cx="10944585" cy="5322136"/>
            <a:chOff x="-550766" y="-64986"/>
            <a:chExt cx="10944585" cy="5322136"/>
          </a:xfrm>
        </p:grpSpPr>
        <p:sp>
          <p:nvSpPr>
            <p:cNvPr id="1848" name="Google Shape;1848;p31"/>
            <p:cNvSpPr/>
            <p:nvPr/>
          </p:nvSpPr>
          <p:spPr>
            <a:xfrm rot="5400000" flipH="1">
              <a:off x="6505929" y="1369261"/>
              <a:ext cx="4437276" cy="3338502"/>
            </a:xfrm>
            <a:custGeom>
              <a:avLst/>
              <a:gdLst/>
              <a:ahLst/>
              <a:cxnLst/>
              <a:rect l="l" t="t" r="r" b="b"/>
              <a:pathLst>
                <a:path w="201237" h="151406" extrusionOk="0">
                  <a:moveTo>
                    <a:pt x="0" y="1"/>
                  </a:moveTo>
                  <a:lnTo>
                    <a:pt x="0" y="151405"/>
                  </a:lnTo>
                  <a:cubicBezTo>
                    <a:pt x="6064" y="134314"/>
                    <a:pt x="13447" y="116927"/>
                    <a:pt x="27948" y="106334"/>
                  </a:cubicBezTo>
                  <a:cubicBezTo>
                    <a:pt x="31934" y="103450"/>
                    <a:pt x="36401" y="101108"/>
                    <a:pt x="41224" y="100100"/>
                  </a:cubicBezTo>
                  <a:cubicBezTo>
                    <a:pt x="44033" y="99514"/>
                    <a:pt x="46893" y="99389"/>
                    <a:pt x="49768" y="99389"/>
                  </a:cubicBezTo>
                  <a:cubicBezTo>
                    <a:pt x="51903" y="99389"/>
                    <a:pt x="54046" y="99458"/>
                    <a:pt x="56181" y="99458"/>
                  </a:cubicBezTo>
                  <a:cubicBezTo>
                    <a:pt x="58553" y="99458"/>
                    <a:pt x="60916" y="99373"/>
                    <a:pt x="63248" y="99014"/>
                  </a:cubicBezTo>
                  <a:cubicBezTo>
                    <a:pt x="77052" y="96796"/>
                    <a:pt x="87598" y="85319"/>
                    <a:pt x="94407" y="73128"/>
                  </a:cubicBezTo>
                  <a:cubicBezTo>
                    <a:pt x="101247" y="60938"/>
                    <a:pt x="105589" y="47320"/>
                    <a:pt x="113515" y="35828"/>
                  </a:cubicBezTo>
                  <a:cubicBezTo>
                    <a:pt x="126619" y="16753"/>
                    <a:pt x="149552" y="4917"/>
                    <a:pt x="172677" y="4917"/>
                  </a:cubicBezTo>
                  <a:cubicBezTo>
                    <a:pt x="174541" y="4917"/>
                    <a:pt x="176406" y="4994"/>
                    <a:pt x="178267" y="5150"/>
                  </a:cubicBezTo>
                  <a:cubicBezTo>
                    <a:pt x="183509" y="5600"/>
                    <a:pt x="188891" y="6732"/>
                    <a:pt x="193156" y="9834"/>
                  </a:cubicBezTo>
                  <a:cubicBezTo>
                    <a:pt x="196863" y="12517"/>
                    <a:pt x="199314" y="16425"/>
                    <a:pt x="201237" y="20706"/>
                  </a:cubicBezTo>
                  <a:lnTo>
                    <a:pt x="201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 rot="5400000">
              <a:off x="-158196" y="3203138"/>
              <a:ext cx="1916260" cy="1964466"/>
            </a:xfrm>
            <a:custGeom>
              <a:avLst/>
              <a:gdLst/>
              <a:ahLst/>
              <a:cxnLst/>
              <a:rect l="l" t="t" r="r" b="b"/>
              <a:pathLst>
                <a:path w="135353" h="138758" extrusionOk="0">
                  <a:moveTo>
                    <a:pt x="69551" y="0"/>
                  </a:moveTo>
                  <a:cubicBezTo>
                    <a:pt x="63704" y="0"/>
                    <a:pt x="57794" y="2012"/>
                    <a:pt x="52733" y="5220"/>
                  </a:cubicBezTo>
                  <a:cubicBezTo>
                    <a:pt x="45475" y="9810"/>
                    <a:pt x="39783" y="16619"/>
                    <a:pt x="34696" y="23738"/>
                  </a:cubicBezTo>
                  <a:cubicBezTo>
                    <a:pt x="11478" y="56417"/>
                    <a:pt x="1" y="98060"/>
                    <a:pt x="2870" y="138757"/>
                  </a:cubicBezTo>
                  <a:lnTo>
                    <a:pt x="135353" y="138757"/>
                  </a:lnTo>
                  <a:lnTo>
                    <a:pt x="135353" y="39124"/>
                  </a:lnTo>
                  <a:cubicBezTo>
                    <a:pt x="132719" y="40848"/>
                    <a:pt x="129655" y="41615"/>
                    <a:pt x="126507" y="41615"/>
                  </a:cubicBezTo>
                  <a:cubicBezTo>
                    <a:pt x="121927" y="41615"/>
                    <a:pt x="117168" y="39990"/>
                    <a:pt x="113298" y="37324"/>
                  </a:cubicBezTo>
                  <a:cubicBezTo>
                    <a:pt x="106257" y="32454"/>
                    <a:pt x="101387" y="24901"/>
                    <a:pt x="96238" y="17844"/>
                  </a:cubicBezTo>
                  <a:cubicBezTo>
                    <a:pt x="91073" y="10803"/>
                    <a:pt x="85055" y="3839"/>
                    <a:pt x="77006" y="1187"/>
                  </a:cubicBezTo>
                  <a:cubicBezTo>
                    <a:pt x="74581" y="374"/>
                    <a:pt x="72072" y="0"/>
                    <a:pt x="69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 rot="5400000">
              <a:off x="-1891973" y="1276221"/>
              <a:ext cx="4303454" cy="1621040"/>
            </a:xfrm>
            <a:custGeom>
              <a:avLst/>
              <a:gdLst/>
              <a:ahLst/>
              <a:cxnLst/>
              <a:rect l="l" t="t" r="r" b="b"/>
              <a:pathLst>
                <a:path w="177462" h="66847" extrusionOk="0">
                  <a:moveTo>
                    <a:pt x="1" y="0"/>
                  </a:moveTo>
                  <a:cubicBezTo>
                    <a:pt x="11" y="1"/>
                    <a:pt x="21" y="2"/>
                    <a:pt x="32" y="4"/>
                  </a:cubicBezTo>
                  <a:lnTo>
                    <a:pt x="32" y="4"/>
                  </a:lnTo>
                  <a:lnTo>
                    <a:pt x="32" y="0"/>
                  </a:lnTo>
                  <a:close/>
                  <a:moveTo>
                    <a:pt x="32" y="4"/>
                  </a:moveTo>
                  <a:lnTo>
                    <a:pt x="32" y="66846"/>
                  </a:lnTo>
                  <a:lnTo>
                    <a:pt x="117889" y="66846"/>
                  </a:lnTo>
                  <a:cubicBezTo>
                    <a:pt x="138765" y="66846"/>
                    <a:pt x="161114" y="63248"/>
                    <a:pt x="177461" y="50220"/>
                  </a:cubicBezTo>
                  <a:lnTo>
                    <a:pt x="177461" y="50220"/>
                  </a:lnTo>
                  <a:cubicBezTo>
                    <a:pt x="165394" y="55022"/>
                    <a:pt x="152469" y="56792"/>
                    <a:pt x="139457" y="56792"/>
                  </a:cubicBezTo>
                  <a:cubicBezTo>
                    <a:pt x="131329" y="56792"/>
                    <a:pt x="123167" y="56101"/>
                    <a:pt x="115159" y="55028"/>
                  </a:cubicBezTo>
                  <a:cubicBezTo>
                    <a:pt x="88374" y="51430"/>
                    <a:pt x="61418" y="43365"/>
                    <a:pt x="40605" y="26180"/>
                  </a:cubicBezTo>
                  <a:cubicBezTo>
                    <a:pt x="34370" y="21031"/>
                    <a:pt x="28786" y="15137"/>
                    <a:pt x="22427" y="10128"/>
                  </a:cubicBezTo>
                  <a:cubicBezTo>
                    <a:pt x="16092" y="5109"/>
                    <a:pt x="8040" y="926"/>
                    <a:pt x="32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31"/>
          <p:cNvGrpSpPr/>
          <p:nvPr/>
        </p:nvGrpSpPr>
        <p:grpSpPr>
          <a:xfrm rot="-5400000" flipH="1">
            <a:off x="7927934" y="-912244"/>
            <a:ext cx="1005688" cy="2436522"/>
            <a:chOff x="4683175" y="1971488"/>
            <a:chExt cx="1261525" cy="3056350"/>
          </a:xfrm>
        </p:grpSpPr>
        <p:sp>
          <p:nvSpPr>
            <p:cNvPr id="1852" name="Google Shape;1852;p31"/>
            <p:cNvSpPr/>
            <p:nvPr/>
          </p:nvSpPr>
          <p:spPr>
            <a:xfrm>
              <a:off x="5097050" y="4241038"/>
              <a:ext cx="87350" cy="8735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1"/>
                  </a:moveTo>
                  <a:cubicBezTo>
                    <a:pt x="787" y="1"/>
                    <a:pt x="1" y="787"/>
                    <a:pt x="1" y="1747"/>
                  </a:cubicBezTo>
                  <a:cubicBezTo>
                    <a:pt x="1" y="2716"/>
                    <a:pt x="787" y="3494"/>
                    <a:pt x="1747" y="3494"/>
                  </a:cubicBezTo>
                  <a:cubicBezTo>
                    <a:pt x="2707" y="3494"/>
                    <a:pt x="3493" y="2716"/>
                    <a:pt x="3493" y="1747"/>
                  </a:cubicBezTo>
                  <a:cubicBezTo>
                    <a:pt x="3493" y="787"/>
                    <a:pt x="2707" y="1"/>
                    <a:pt x="17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5207075" y="4446463"/>
              <a:ext cx="32100" cy="32325"/>
            </a:xfrm>
            <a:custGeom>
              <a:avLst/>
              <a:gdLst/>
              <a:ahLst/>
              <a:cxnLst/>
              <a:rect l="l" t="t" r="r" b="b"/>
              <a:pathLst>
                <a:path w="1284" h="1293" extrusionOk="0">
                  <a:moveTo>
                    <a:pt x="638" y="0"/>
                  </a:moveTo>
                  <a:cubicBezTo>
                    <a:pt x="280" y="0"/>
                    <a:pt x="0" y="289"/>
                    <a:pt x="0" y="647"/>
                  </a:cubicBezTo>
                  <a:cubicBezTo>
                    <a:pt x="0" y="996"/>
                    <a:pt x="280" y="1293"/>
                    <a:pt x="638" y="1293"/>
                  </a:cubicBezTo>
                  <a:cubicBezTo>
                    <a:pt x="1005" y="1293"/>
                    <a:pt x="1284" y="1013"/>
                    <a:pt x="1284" y="647"/>
                  </a:cubicBezTo>
                  <a:cubicBezTo>
                    <a:pt x="1284" y="297"/>
                    <a:pt x="1005" y="0"/>
                    <a:pt x="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5021975" y="4535313"/>
              <a:ext cx="29050" cy="28850"/>
            </a:xfrm>
            <a:custGeom>
              <a:avLst/>
              <a:gdLst/>
              <a:ahLst/>
              <a:cxnLst/>
              <a:rect l="l" t="t" r="r" b="b"/>
              <a:pathLst>
                <a:path w="1162" h="1154" extrusionOk="0">
                  <a:moveTo>
                    <a:pt x="585" y="0"/>
                  </a:moveTo>
                  <a:cubicBezTo>
                    <a:pt x="262" y="0"/>
                    <a:pt x="0" y="262"/>
                    <a:pt x="0" y="576"/>
                  </a:cubicBezTo>
                  <a:cubicBezTo>
                    <a:pt x="0" y="891"/>
                    <a:pt x="262" y="1153"/>
                    <a:pt x="585" y="1153"/>
                  </a:cubicBezTo>
                  <a:cubicBezTo>
                    <a:pt x="595" y="1153"/>
                    <a:pt x="605" y="1154"/>
                    <a:pt x="615" y="1154"/>
                  </a:cubicBezTo>
                  <a:cubicBezTo>
                    <a:pt x="916" y="1154"/>
                    <a:pt x="1161" y="898"/>
                    <a:pt x="1161" y="576"/>
                  </a:cubicBezTo>
                  <a:cubicBezTo>
                    <a:pt x="1161" y="262"/>
                    <a:pt x="899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5079375" y="4668788"/>
              <a:ext cx="91050" cy="84725"/>
            </a:xfrm>
            <a:custGeom>
              <a:avLst/>
              <a:gdLst/>
              <a:ahLst/>
              <a:cxnLst/>
              <a:rect l="l" t="t" r="r" b="b"/>
              <a:pathLst>
                <a:path w="3642" h="3389" extrusionOk="0">
                  <a:moveTo>
                    <a:pt x="1817" y="1"/>
                  </a:moveTo>
                  <a:cubicBezTo>
                    <a:pt x="1728" y="1"/>
                    <a:pt x="1637" y="8"/>
                    <a:pt x="1546" y="22"/>
                  </a:cubicBezTo>
                  <a:cubicBezTo>
                    <a:pt x="620" y="180"/>
                    <a:pt x="0" y="1044"/>
                    <a:pt x="149" y="1969"/>
                  </a:cubicBezTo>
                  <a:cubicBezTo>
                    <a:pt x="283" y="2796"/>
                    <a:pt x="1005" y="3388"/>
                    <a:pt x="1818" y="3388"/>
                  </a:cubicBezTo>
                  <a:cubicBezTo>
                    <a:pt x="1907" y="3388"/>
                    <a:pt x="1997" y="3381"/>
                    <a:pt x="2087" y="3367"/>
                  </a:cubicBezTo>
                  <a:cubicBezTo>
                    <a:pt x="3013" y="3218"/>
                    <a:pt x="3642" y="2345"/>
                    <a:pt x="3493" y="1419"/>
                  </a:cubicBezTo>
                  <a:cubicBezTo>
                    <a:pt x="3351" y="593"/>
                    <a:pt x="2635" y="1"/>
                    <a:pt x="1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921125" y="4404538"/>
              <a:ext cx="36475" cy="36700"/>
            </a:xfrm>
            <a:custGeom>
              <a:avLst/>
              <a:gdLst/>
              <a:ahLst/>
              <a:cxnLst/>
              <a:rect l="l" t="t" r="r" b="b"/>
              <a:pathLst>
                <a:path w="1459" h="1468" extrusionOk="0">
                  <a:moveTo>
                    <a:pt x="734" y="1"/>
                  </a:moveTo>
                  <a:cubicBezTo>
                    <a:pt x="323" y="1"/>
                    <a:pt x="0" y="333"/>
                    <a:pt x="0" y="734"/>
                  </a:cubicBezTo>
                  <a:cubicBezTo>
                    <a:pt x="0" y="1136"/>
                    <a:pt x="323" y="1468"/>
                    <a:pt x="734" y="1468"/>
                  </a:cubicBezTo>
                  <a:cubicBezTo>
                    <a:pt x="1135" y="1450"/>
                    <a:pt x="1458" y="1136"/>
                    <a:pt x="1458" y="734"/>
                  </a:cubicBezTo>
                  <a:cubicBezTo>
                    <a:pt x="1458" y="333"/>
                    <a:pt x="1135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5450900" y="4720413"/>
              <a:ext cx="65525" cy="65525"/>
            </a:xfrm>
            <a:custGeom>
              <a:avLst/>
              <a:gdLst/>
              <a:ahLst/>
              <a:cxnLst/>
              <a:rect l="l" t="t" r="r" b="b"/>
              <a:pathLst>
                <a:path w="2621" h="2621" extrusionOk="0">
                  <a:moveTo>
                    <a:pt x="1310" y="1"/>
                  </a:moveTo>
                  <a:cubicBezTo>
                    <a:pt x="586" y="1"/>
                    <a:pt x="1" y="594"/>
                    <a:pt x="1" y="1310"/>
                  </a:cubicBezTo>
                  <a:cubicBezTo>
                    <a:pt x="1" y="2035"/>
                    <a:pt x="586" y="2620"/>
                    <a:pt x="1310" y="2620"/>
                  </a:cubicBezTo>
                  <a:cubicBezTo>
                    <a:pt x="2035" y="2620"/>
                    <a:pt x="2620" y="2035"/>
                    <a:pt x="2620" y="1310"/>
                  </a:cubicBezTo>
                  <a:cubicBezTo>
                    <a:pt x="2620" y="594"/>
                    <a:pt x="2035" y="1"/>
                    <a:pt x="1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5002325" y="3956838"/>
              <a:ext cx="122250" cy="122275"/>
            </a:xfrm>
            <a:custGeom>
              <a:avLst/>
              <a:gdLst/>
              <a:ahLst/>
              <a:cxnLst/>
              <a:rect l="l" t="t" r="r" b="b"/>
              <a:pathLst>
                <a:path w="4890" h="4891" extrusionOk="0">
                  <a:moveTo>
                    <a:pt x="2445" y="0"/>
                  </a:moveTo>
                  <a:cubicBezTo>
                    <a:pt x="1100" y="0"/>
                    <a:pt x="0" y="1092"/>
                    <a:pt x="0" y="2445"/>
                  </a:cubicBezTo>
                  <a:cubicBezTo>
                    <a:pt x="0" y="3790"/>
                    <a:pt x="1100" y="4890"/>
                    <a:pt x="2445" y="4890"/>
                  </a:cubicBezTo>
                  <a:cubicBezTo>
                    <a:pt x="3798" y="4890"/>
                    <a:pt x="4890" y="3790"/>
                    <a:pt x="4890" y="2445"/>
                  </a:cubicBezTo>
                  <a:cubicBezTo>
                    <a:pt x="4890" y="1092"/>
                    <a:pt x="3798" y="0"/>
                    <a:pt x="2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5007550" y="3756213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77" y="1"/>
                  </a:moveTo>
                  <a:cubicBezTo>
                    <a:pt x="263" y="1"/>
                    <a:pt x="1" y="263"/>
                    <a:pt x="1" y="577"/>
                  </a:cubicBezTo>
                  <a:cubicBezTo>
                    <a:pt x="1" y="900"/>
                    <a:pt x="263" y="1162"/>
                    <a:pt x="577" y="1162"/>
                  </a:cubicBezTo>
                  <a:cubicBezTo>
                    <a:pt x="900" y="1162"/>
                    <a:pt x="1162" y="900"/>
                    <a:pt x="1162" y="577"/>
                  </a:cubicBezTo>
                  <a:cubicBezTo>
                    <a:pt x="1162" y="263"/>
                    <a:pt x="900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5022175" y="359053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3302" h="3302" extrusionOk="0">
                  <a:moveTo>
                    <a:pt x="1651" y="1"/>
                  </a:moveTo>
                  <a:cubicBezTo>
                    <a:pt x="743" y="1"/>
                    <a:pt x="1" y="743"/>
                    <a:pt x="1" y="1651"/>
                  </a:cubicBezTo>
                  <a:cubicBezTo>
                    <a:pt x="1" y="2559"/>
                    <a:pt x="743" y="3301"/>
                    <a:pt x="1651" y="3301"/>
                  </a:cubicBezTo>
                  <a:cubicBezTo>
                    <a:pt x="2559" y="3301"/>
                    <a:pt x="3301" y="2559"/>
                    <a:pt x="3301" y="1651"/>
                  </a:cubicBezTo>
                  <a:cubicBezTo>
                    <a:pt x="3301" y="743"/>
                    <a:pt x="2559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905175" y="4808588"/>
              <a:ext cx="69225" cy="62800"/>
            </a:xfrm>
            <a:custGeom>
              <a:avLst/>
              <a:gdLst/>
              <a:ahLst/>
              <a:cxnLst/>
              <a:rect l="l" t="t" r="r" b="b"/>
              <a:pathLst>
                <a:path w="2769" h="2512" extrusionOk="0">
                  <a:moveTo>
                    <a:pt x="1383" y="1"/>
                  </a:moveTo>
                  <a:cubicBezTo>
                    <a:pt x="1068" y="1"/>
                    <a:pt x="752" y="119"/>
                    <a:pt x="507" y="359"/>
                  </a:cubicBezTo>
                  <a:cubicBezTo>
                    <a:pt x="9" y="839"/>
                    <a:pt x="1" y="1634"/>
                    <a:pt x="490" y="2132"/>
                  </a:cubicBezTo>
                  <a:cubicBezTo>
                    <a:pt x="734" y="2385"/>
                    <a:pt x="1060" y="2512"/>
                    <a:pt x="1387" y="2512"/>
                  </a:cubicBezTo>
                  <a:cubicBezTo>
                    <a:pt x="1702" y="2512"/>
                    <a:pt x="2018" y="2394"/>
                    <a:pt x="2262" y="2158"/>
                  </a:cubicBezTo>
                  <a:cubicBezTo>
                    <a:pt x="2760" y="1669"/>
                    <a:pt x="2769" y="874"/>
                    <a:pt x="2280" y="377"/>
                  </a:cubicBezTo>
                  <a:cubicBezTo>
                    <a:pt x="2035" y="128"/>
                    <a:pt x="1709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5532550" y="4312638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559" y="1"/>
                  </a:moveTo>
                  <a:cubicBezTo>
                    <a:pt x="253" y="1"/>
                    <a:pt x="0" y="245"/>
                    <a:pt x="0" y="551"/>
                  </a:cubicBezTo>
                  <a:cubicBezTo>
                    <a:pt x="0" y="865"/>
                    <a:pt x="253" y="1110"/>
                    <a:pt x="559" y="1110"/>
                  </a:cubicBezTo>
                  <a:cubicBezTo>
                    <a:pt x="865" y="1110"/>
                    <a:pt x="1109" y="865"/>
                    <a:pt x="1109" y="551"/>
                  </a:cubicBezTo>
                  <a:cubicBezTo>
                    <a:pt x="1109" y="245"/>
                    <a:pt x="865" y="1"/>
                    <a:pt x="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5700400" y="4814488"/>
              <a:ext cx="26650" cy="26675"/>
            </a:xfrm>
            <a:custGeom>
              <a:avLst/>
              <a:gdLst/>
              <a:ahLst/>
              <a:cxnLst/>
              <a:rect l="l" t="t" r="r" b="b"/>
              <a:pathLst>
                <a:path w="1066" h="1067" extrusionOk="0">
                  <a:moveTo>
                    <a:pt x="533" y="1"/>
                  </a:moveTo>
                  <a:cubicBezTo>
                    <a:pt x="236" y="1"/>
                    <a:pt x="1" y="237"/>
                    <a:pt x="1" y="533"/>
                  </a:cubicBezTo>
                  <a:cubicBezTo>
                    <a:pt x="1" y="830"/>
                    <a:pt x="236" y="1066"/>
                    <a:pt x="533" y="1066"/>
                  </a:cubicBezTo>
                  <a:cubicBezTo>
                    <a:pt x="830" y="1066"/>
                    <a:pt x="1066" y="830"/>
                    <a:pt x="1066" y="533"/>
                  </a:cubicBezTo>
                  <a:cubicBezTo>
                    <a:pt x="1066" y="237"/>
                    <a:pt x="830" y="1"/>
                    <a:pt x="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683175" y="2003563"/>
              <a:ext cx="1247775" cy="3024275"/>
            </a:xfrm>
            <a:custGeom>
              <a:avLst/>
              <a:gdLst/>
              <a:ahLst/>
              <a:cxnLst/>
              <a:rect l="l" t="t" r="r" b="b"/>
              <a:pathLst>
                <a:path w="49911" h="120971" extrusionOk="0">
                  <a:moveTo>
                    <a:pt x="13517" y="1"/>
                  </a:moveTo>
                  <a:cubicBezTo>
                    <a:pt x="13535" y="1258"/>
                    <a:pt x="13587" y="2516"/>
                    <a:pt x="13639" y="3755"/>
                  </a:cubicBezTo>
                  <a:cubicBezTo>
                    <a:pt x="13674" y="5004"/>
                    <a:pt x="13718" y="6244"/>
                    <a:pt x="13779" y="7493"/>
                  </a:cubicBezTo>
                  <a:cubicBezTo>
                    <a:pt x="13814" y="8732"/>
                    <a:pt x="13858" y="9972"/>
                    <a:pt x="13901" y="11204"/>
                  </a:cubicBezTo>
                  <a:cubicBezTo>
                    <a:pt x="13928" y="12435"/>
                    <a:pt x="13971" y="13666"/>
                    <a:pt x="14015" y="14906"/>
                  </a:cubicBezTo>
                  <a:cubicBezTo>
                    <a:pt x="14032" y="16137"/>
                    <a:pt x="14058" y="17368"/>
                    <a:pt x="14085" y="18590"/>
                  </a:cubicBezTo>
                  <a:lnTo>
                    <a:pt x="14111" y="20433"/>
                  </a:lnTo>
                  <a:cubicBezTo>
                    <a:pt x="14120" y="21044"/>
                    <a:pt x="14128" y="21673"/>
                    <a:pt x="14146" y="22284"/>
                  </a:cubicBezTo>
                  <a:cubicBezTo>
                    <a:pt x="14146" y="23515"/>
                    <a:pt x="14155" y="24738"/>
                    <a:pt x="14163" y="25960"/>
                  </a:cubicBezTo>
                  <a:cubicBezTo>
                    <a:pt x="14163" y="27182"/>
                    <a:pt x="14155" y="28405"/>
                    <a:pt x="14155" y="29627"/>
                  </a:cubicBezTo>
                  <a:cubicBezTo>
                    <a:pt x="14111" y="34517"/>
                    <a:pt x="13989" y="39398"/>
                    <a:pt x="13770" y="44261"/>
                  </a:cubicBezTo>
                  <a:cubicBezTo>
                    <a:pt x="13543" y="49134"/>
                    <a:pt x="13212" y="53988"/>
                    <a:pt x="12792" y="58834"/>
                  </a:cubicBezTo>
                  <a:cubicBezTo>
                    <a:pt x="12365" y="63681"/>
                    <a:pt x="11814" y="68527"/>
                    <a:pt x="11186" y="73346"/>
                  </a:cubicBezTo>
                  <a:cubicBezTo>
                    <a:pt x="10540" y="78184"/>
                    <a:pt x="9806" y="83012"/>
                    <a:pt x="8977" y="87823"/>
                  </a:cubicBezTo>
                  <a:cubicBezTo>
                    <a:pt x="8147" y="92643"/>
                    <a:pt x="7222" y="97463"/>
                    <a:pt x="6226" y="102292"/>
                  </a:cubicBezTo>
                  <a:cubicBezTo>
                    <a:pt x="5964" y="103497"/>
                    <a:pt x="5720" y="104710"/>
                    <a:pt x="5467" y="105915"/>
                  </a:cubicBezTo>
                  <a:cubicBezTo>
                    <a:pt x="5196" y="107120"/>
                    <a:pt x="4943" y="108334"/>
                    <a:pt x="4690" y="109556"/>
                  </a:cubicBezTo>
                  <a:cubicBezTo>
                    <a:pt x="4419" y="110761"/>
                    <a:pt x="4157" y="111975"/>
                    <a:pt x="3895" y="113198"/>
                  </a:cubicBezTo>
                  <a:cubicBezTo>
                    <a:pt x="3860" y="113363"/>
                    <a:pt x="3825" y="113512"/>
                    <a:pt x="3781" y="113678"/>
                  </a:cubicBezTo>
                  <a:cubicBezTo>
                    <a:pt x="2716" y="115494"/>
                    <a:pt x="1503" y="117223"/>
                    <a:pt x="27" y="118838"/>
                  </a:cubicBezTo>
                  <a:cubicBezTo>
                    <a:pt x="725" y="118515"/>
                    <a:pt x="1406" y="118122"/>
                    <a:pt x="2061" y="117694"/>
                  </a:cubicBezTo>
                  <a:lnTo>
                    <a:pt x="2061" y="117694"/>
                  </a:lnTo>
                  <a:lnTo>
                    <a:pt x="1834" y="117921"/>
                  </a:lnTo>
                  <a:cubicBezTo>
                    <a:pt x="1537" y="118244"/>
                    <a:pt x="1223" y="118515"/>
                    <a:pt x="918" y="118821"/>
                  </a:cubicBezTo>
                  <a:cubicBezTo>
                    <a:pt x="612" y="119118"/>
                    <a:pt x="289" y="119423"/>
                    <a:pt x="1" y="119737"/>
                  </a:cubicBezTo>
                  <a:cubicBezTo>
                    <a:pt x="411" y="119607"/>
                    <a:pt x="813" y="119467"/>
                    <a:pt x="1232" y="119318"/>
                  </a:cubicBezTo>
                  <a:cubicBezTo>
                    <a:pt x="1642" y="119179"/>
                    <a:pt x="2053" y="119030"/>
                    <a:pt x="2454" y="118864"/>
                  </a:cubicBezTo>
                  <a:cubicBezTo>
                    <a:pt x="2926" y="118664"/>
                    <a:pt x="3389" y="118471"/>
                    <a:pt x="3860" y="118262"/>
                  </a:cubicBezTo>
                  <a:cubicBezTo>
                    <a:pt x="4026" y="118253"/>
                    <a:pt x="4192" y="118244"/>
                    <a:pt x="4349" y="118244"/>
                  </a:cubicBezTo>
                  <a:lnTo>
                    <a:pt x="4375" y="118244"/>
                  </a:lnTo>
                  <a:cubicBezTo>
                    <a:pt x="4829" y="118445"/>
                    <a:pt x="5292" y="118637"/>
                    <a:pt x="5746" y="118821"/>
                  </a:cubicBezTo>
                  <a:cubicBezTo>
                    <a:pt x="6261" y="119013"/>
                    <a:pt x="6785" y="119205"/>
                    <a:pt x="7318" y="119379"/>
                  </a:cubicBezTo>
                  <a:cubicBezTo>
                    <a:pt x="7842" y="119537"/>
                    <a:pt x="8383" y="119694"/>
                    <a:pt x="8916" y="119842"/>
                  </a:cubicBezTo>
                  <a:cubicBezTo>
                    <a:pt x="11055" y="120401"/>
                    <a:pt x="13255" y="120750"/>
                    <a:pt x="15473" y="120890"/>
                  </a:cubicBezTo>
                  <a:cubicBezTo>
                    <a:pt x="16283" y="120944"/>
                    <a:pt x="17094" y="120971"/>
                    <a:pt x="17906" y="120971"/>
                  </a:cubicBezTo>
                  <a:cubicBezTo>
                    <a:pt x="19316" y="120971"/>
                    <a:pt x="20727" y="120891"/>
                    <a:pt x="22135" y="120742"/>
                  </a:cubicBezTo>
                  <a:cubicBezTo>
                    <a:pt x="24344" y="120497"/>
                    <a:pt x="26545" y="120087"/>
                    <a:pt x="28693" y="119493"/>
                  </a:cubicBezTo>
                  <a:cubicBezTo>
                    <a:pt x="30841" y="118908"/>
                    <a:pt x="32936" y="118140"/>
                    <a:pt x="34971" y="117214"/>
                  </a:cubicBezTo>
                  <a:cubicBezTo>
                    <a:pt x="36988" y="116289"/>
                    <a:pt x="38943" y="115197"/>
                    <a:pt x="40760" y="113931"/>
                  </a:cubicBezTo>
                  <a:cubicBezTo>
                    <a:pt x="41222" y="113608"/>
                    <a:pt x="41668" y="113285"/>
                    <a:pt x="42113" y="112953"/>
                  </a:cubicBezTo>
                  <a:cubicBezTo>
                    <a:pt x="42550" y="112604"/>
                    <a:pt x="42986" y="112272"/>
                    <a:pt x="43414" y="111923"/>
                  </a:cubicBezTo>
                  <a:cubicBezTo>
                    <a:pt x="43624" y="111748"/>
                    <a:pt x="43842" y="111556"/>
                    <a:pt x="44051" y="111373"/>
                  </a:cubicBezTo>
                  <a:cubicBezTo>
                    <a:pt x="44252" y="111189"/>
                    <a:pt x="44462" y="111015"/>
                    <a:pt x="44671" y="110831"/>
                  </a:cubicBezTo>
                  <a:cubicBezTo>
                    <a:pt x="45073" y="110447"/>
                    <a:pt x="45466" y="110063"/>
                    <a:pt x="45859" y="109670"/>
                  </a:cubicBezTo>
                  <a:cubicBezTo>
                    <a:pt x="46243" y="109268"/>
                    <a:pt x="46627" y="108867"/>
                    <a:pt x="46994" y="108448"/>
                  </a:cubicBezTo>
                  <a:cubicBezTo>
                    <a:pt x="47352" y="108020"/>
                    <a:pt x="47719" y="107601"/>
                    <a:pt x="48050" y="107173"/>
                  </a:cubicBezTo>
                  <a:cubicBezTo>
                    <a:pt x="48391" y="106727"/>
                    <a:pt x="48723" y="106273"/>
                    <a:pt x="49037" y="105828"/>
                  </a:cubicBezTo>
                  <a:cubicBezTo>
                    <a:pt x="49343" y="105357"/>
                    <a:pt x="49640" y="104894"/>
                    <a:pt x="49910" y="104405"/>
                  </a:cubicBezTo>
                  <a:lnTo>
                    <a:pt x="49910" y="104405"/>
                  </a:lnTo>
                  <a:cubicBezTo>
                    <a:pt x="49325" y="104536"/>
                    <a:pt x="48810" y="104719"/>
                    <a:pt x="48295" y="104911"/>
                  </a:cubicBezTo>
                  <a:cubicBezTo>
                    <a:pt x="47771" y="105103"/>
                    <a:pt x="47273" y="105287"/>
                    <a:pt x="46767" y="105479"/>
                  </a:cubicBezTo>
                  <a:cubicBezTo>
                    <a:pt x="46269" y="105671"/>
                    <a:pt x="45763" y="105854"/>
                    <a:pt x="45274" y="106046"/>
                  </a:cubicBezTo>
                  <a:cubicBezTo>
                    <a:pt x="44767" y="106238"/>
                    <a:pt x="44278" y="106422"/>
                    <a:pt x="43798" y="106605"/>
                  </a:cubicBezTo>
                  <a:cubicBezTo>
                    <a:pt x="43309" y="106780"/>
                    <a:pt x="42820" y="106963"/>
                    <a:pt x="42340" y="107155"/>
                  </a:cubicBezTo>
                  <a:cubicBezTo>
                    <a:pt x="42096" y="107243"/>
                    <a:pt x="41860" y="107321"/>
                    <a:pt x="41607" y="107417"/>
                  </a:cubicBezTo>
                  <a:cubicBezTo>
                    <a:pt x="41362" y="107505"/>
                    <a:pt x="41126" y="107592"/>
                    <a:pt x="40882" y="107688"/>
                  </a:cubicBezTo>
                  <a:cubicBezTo>
                    <a:pt x="40402" y="107854"/>
                    <a:pt x="39921" y="108037"/>
                    <a:pt x="39441" y="108212"/>
                  </a:cubicBezTo>
                  <a:cubicBezTo>
                    <a:pt x="38961" y="108386"/>
                    <a:pt x="38481" y="108552"/>
                    <a:pt x="38018" y="108727"/>
                  </a:cubicBezTo>
                  <a:cubicBezTo>
                    <a:pt x="36114" y="109391"/>
                    <a:pt x="34228" y="110037"/>
                    <a:pt x="32342" y="110630"/>
                  </a:cubicBezTo>
                  <a:cubicBezTo>
                    <a:pt x="30448" y="111233"/>
                    <a:pt x="28562" y="111792"/>
                    <a:pt x="26649" y="112324"/>
                  </a:cubicBezTo>
                  <a:cubicBezTo>
                    <a:pt x="24755" y="112848"/>
                    <a:pt x="22842" y="113337"/>
                    <a:pt x="20913" y="113791"/>
                  </a:cubicBezTo>
                  <a:cubicBezTo>
                    <a:pt x="19970" y="114010"/>
                    <a:pt x="19027" y="114228"/>
                    <a:pt x="18066" y="114429"/>
                  </a:cubicBezTo>
                  <a:cubicBezTo>
                    <a:pt x="20363" y="113363"/>
                    <a:pt x="22589" y="112097"/>
                    <a:pt x="24711" y="110674"/>
                  </a:cubicBezTo>
                  <a:cubicBezTo>
                    <a:pt x="26938" y="109181"/>
                    <a:pt x="29042" y="107513"/>
                    <a:pt x="31015" y="105688"/>
                  </a:cubicBezTo>
                  <a:cubicBezTo>
                    <a:pt x="32997" y="103863"/>
                    <a:pt x="34813" y="101890"/>
                    <a:pt x="36472" y="99786"/>
                  </a:cubicBezTo>
                  <a:cubicBezTo>
                    <a:pt x="38131" y="97681"/>
                    <a:pt x="39633" y="95455"/>
                    <a:pt x="40917" y="93106"/>
                  </a:cubicBezTo>
                  <a:cubicBezTo>
                    <a:pt x="41231" y="92512"/>
                    <a:pt x="41537" y="91927"/>
                    <a:pt x="41842" y="91325"/>
                  </a:cubicBezTo>
                  <a:cubicBezTo>
                    <a:pt x="42130" y="90722"/>
                    <a:pt x="42410" y="90111"/>
                    <a:pt x="42698" y="89517"/>
                  </a:cubicBezTo>
                  <a:cubicBezTo>
                    <a:pt x="42829" y="89212"/>
                    <a:pt x="42960" y="88906"/>
                    <a:pt x="43082" y="88583"/>
                  </a:cubicBezTo>
                  <a:cubicBezTo>
                    <a:pt x="43213" y="88277"/>
                    <a:pt x="43327" y="87972"/>
                    <a:pt x="43458" y="87658"/>
                  </a:cubicBezTo>
                  <a:cubicBezTo>
                    <a:pt x="43693" y="87038"/>
                    <a:pt x="43920" y="86400"/>
                    <a:pt x="44139" y="85780"/>
                  </a:cubicBezTo>
                  <a:cubicBezTo>
                    <a:pt x="44331" y="85152"/>
                    <a:pt x="44532" y="84514"/>
                    <a:pt x="44715" y="83868"/>
                  </a:cubicBezTo>
                  <a:cubicBezTo>
                    <a:pt x="44890" y="83231"/>
                    <a:pt x="45047" y="82584"/>
                    <a:pt x="45195" y="81938"/>
                  </a:cubicBezTo>
                  <a:cubicBezTo>
                    <a:pt x="45326" y="81283"/>
                    <a:pt x="45448" y="80629"/>
                    <a:pt x="45553" y="79974"/>
                  </a:cubicBezTo>
                  <a:cubicBezTo>
                    <a:pt x="45641" y="79310"/>
                    <a:pt x="45728" y="78655"/>
                    <a:pt x="45771" y="77992"/>
                  </a:cubicBezTo>
                  <a:lnTo>
                    <a:pt x="45771" y="77992"/>
                  </a:lnTo>
                  <a:cubicBezTo>
                    <a:pt x="45326" y="78498"/>
                    <a:pt x="44925" y="79013"/>
                    <a:pt x="44523" y="79528"/>
                  </a:cubicBezTo>
                  <a:cubicBezTo>
                    <a:pt x="44104" y="80044"/>
                    <a:pt x="43702" y="80541"/>
                    <a:pt x="43309" y="81056"/>
                  </a:cubicBezTo>
                  <a:cubicBezTo>
                    <a:pt x="42908" y="81554"/>
                    <a:pt x="42497" y="82061"/>
                    <a:pt x="42104" y="82558"/>
                  </a:cubicBezTo>
                  <a:cubicBezTo>
                    <a:pt x="41703" y="83056"/>
                    <a:pt x="41301" y="83554"/>
                    <a:pt x="40917" y="84043"/>
                  </a:cubicBezTo>
                  <a:cubicBezTo>
                    <a:pt x="40515" y="84540"/>
                    <a:pt x="40113" y="85021"/>
                    <a:pt x="39729" y="85510"/>
                  </a:cubicBezTo>
                  <a:cubicBezTo>
                    <a:pt x="39520" y="85745"/>
                    <a:pt x="39328" y="85990"/>
                    <a:pt x="39127" y="86226"/>
                  </a:cubicBezTo>
                  <a:lnTo>
                    <a:pt x="38542" y="86950"/>
                  </a:lnTo>
                  <a:cubicBezTo>
                    <a:pt x="38123" y="87413"/>
                    <a:pt x="37730" y="87893"/>
                    <a:pt x="37337" y="88365"/>
                  </a:cubicBezTo>
                  <a:cubicBezTo>
                    <a:pt x="36935" y="88836"/>
                    <a:pt x="36516" y="89290"/>
                    <a:pt x="36123" y="89762"/>
                  </a:cubicBezTo>
                  <a:cubicBezTo>
                    <a:pt x="34499" y="91604"/>
                    <a:pt x="32849" y="93412"/>
                    <a:pt x="31164" y="95158"/>
                  </a:cubicBezTo>
                  <a:cubicBezTo>
                    <a:pt x="29470" y="96904"/>
                    <a:pt x="27741" y="98590"/>
                    <a:pt x="25977" y="100240"/>
                  </a:cubicBezTo>
                  <a:cubicBezTo>
                    <a:pt x="24466" y="101637"/>
                    <a:pt x="22930" y="102999"/>
                    <a:pt x="21349" y="104335"/>
                  </a:cubicBezTo>
                  <a:cubicBezTo>
                    <a:pt x="21533" y="104108"/>
                    <a:pt x="21716" y="103872"/>
                    <a:pt x="21908" y="103654"/>
                  </a:cubicBezTo>
                  <a:cubicBezTo>
                    <a:pt x="22179" y="103322"/>
                    <a:pt x="22458" y="102982"/>
                    <a:pt x="22738" y="102632"/>
                  </a:cubicBezTo>
                  <a:cubicBezTo>
                    <a:pt x="23270" y="101934"/>
                    <a:pt x="23812" y="101244"/>
                    <a:pt x="24318" y="100528"/>
                  </a:cubicBezTo>
                  <a:cubicBezTo>
                    <a:pt x="26370" y="97673"/>
                    <a:pt x="28212" y="94695"/>
                    <a:pt x="29863" y="91630"/>
                  </a:cubicBezTo>
                  <a:cubicBezTo>
                    <a:pt x="31513" y="88566"/>
                    <a:pt x="32962" y="85422"/>
                    <a:pt x="34263" y="82218"/>
                  </a:cubicBezTo>
                  <a:cubicBezTo>
                    <a:pt x="35556" y="79031"/>
                    <a:pt x="36691" y="75791"/>
                    <a:pt x="37712" y="72526"/>
                  </a:cubicBezTo>
                  <a:cubicBezTo>
                    <a:pt x="38219" y="70902"/>
                    <a:pt x="38690" y="69251"/>
                    <a:pt x="39127" y="67618"/>
                  </a:cubicBezTo>
                  <a:cubicBezTo>
                    <a:pt x="39563" y="65968"/>
                    <a:pt x="40000" y="64335"/>
                    <a:pt x="40375" y="62615"/>
                  </a:cubicBezTo>
                  <a:cubicBezTo>
                    <a:pt x="40559" y="61768"/>
                    <a:pt x="40733" y="60904"/>
                    <a:pt x="40864" y="60039"/>
                  </a:cubicBezTo>
                  <a:cubicBezTo>
                    <a:pt x="41004" y="59166"/>
                    <a:pt x="41118" y="58293"/>
                    <a:pt x="41179" y="57411"/>
                  </a:cubicBezTo>
                  <a:cubicBezTo>
                    <a:pt x="41249" y="56529"/>
                    <a:pt x="41266" y="55647"/>
                    <a:pt x="41222" y="54774"/>
                  </a:cubicBezTo>
                  <a:cubicBezTo>
                    <a:pt x="41179" y="53892"/>
                    <a:pt x="41083" y="53019"/>
                    <a:pt x="40908" y="52164"/>
                  </a:cubicBezTo>
                  <a:cubicBezTo>
                    <a:pt x="39965" y="55516"/>
                    <a:pt x="38516" y="58424"/>
                    <a:pt x="36944" y="61375"/>
                  </a:cubicBezTo>
                  <a:cubicBezTo>
                    <a:pt x="36158" y="62851"/>
                    <a:pt x="35355" y="64344"/>
                    <a:pt x="34578" y="65846"/>
                  </a:cubicBezTo>
                  <a:cubicBezTo>
                    <a:pt x="33792" y="67348"/>
                    <a:pt x="33041" y="68858"/>
                    <a:pt x="32281" y="70360"/>
                  </a:cubicBezTo>
                  <a:cubicBezTo>
                    <a:pt x="30779" y="73355"/>
                    <a:pt x="29330" y="76359"/>
                    <a:pt x="27846" y="79328"/>
                  </a:cubicBezTo>
                  <a:cubicBezTo>
                    <a:pt x="26361" y="82296"/>
                    <a:pt x="24877" y="85230"/>
                    <a:pt x="23331" y="88112"/>
                  </a:cubicBezTo>
                  <a:cubicBezTo>
                    <a:pt x="21786" y="91002"/>
                    <a:pt x="20179" y="93840"/>
                    <a:pt x="18485" y="96607"/>
                  </a:cubicBezTo>
                  <a:cubicBezTo>
                    <a:pt x="18040" y="97341"/>
                    <a:pt x="17595" y="98057"/>
                    <a:pt x="17132" y="98782"/>
                  </a:cubicBezTo>
                  <a:cubicBezTo>
                    <a:pt x="19088" y="95237"/>
                    <a:pt x="20799" y="91569"/>
                    <a:pt x="22284" y="87815"/>
                  </a:cubicBezTo>
                  <a:cubicBezTo>
                    <a:pt x="23881" y="83807"/>
                    <a:pt x="25226" y="79712"/>
                    <a:pt x="26344" y="75564"/>
                  </a:cubicBezTo>
                  <a:cubicBezTo>
                    <a:pt x="27470" y="71417"/>
                    <a:pt x="28352" y="67217"/>
                    <a:pt x="29042" y="62991"/>
                  </a:cubicBezTo>
                  <a:cubicBezTo>
                    <a:pt x="29714" y="58765"/>
                    <a:pt x="30212" y="54521"/>
                    <a:pt x="30483" y="50260"/>
                  </a:cubicBezTo>
                  <a:cubicBezTo>
                    <a:pt x="30561" y="49204"/>
                    <a:pt x="30605" y="48138"/>
                    <a:pt x="30657" y="47073"/>
                  </a:cubicBezTo>
                  <a:cubicBezTo>
                    <a:pt x="30692" y="46008"/>
                    <a:pt x="30736" y="44951"/>
                    <a:pt x="30753" y="43886"/>
                  </a:cubicBezTo>
                  <a:cubicBezTo>
                    <a:pt x="30788" y="41764"/>
                    <a:pt x="30788" y="39634"/>
                    <a:pt x="30718" y="37512"/>
                  </a:cubicBezTo>
                  <a:lnTo>
                    <a:pt x="30666" y="35923"/>
                  </a:lnTo>
                  <a:cubicBezTo>
                    <a:pt x="30648" y="35390"/>
                    <a:pt x="30622" y="34866"/>
                    <a:pt x="30587" y="34325"/>
                  </a:cubicBezTo>
                  <a:cubicBezTo>
                    <a:pt x="30535" y="33268"/>
                    <a:pt x="30456" y="32212"/>
                    <a:pt x="30386" y="31138"/>
                  </a:cubicBezTo>
                  <a:cubicBezTo>
                    <a:pt x="30308" y="30081"/>
                    <a:pt x="30186" y="29025"/>
                    <a:pt x="30081" y="27968"/>
                  </a:cubicBezTo>
                  <a:cubicBezTo>
                    <a:pt x="29959" y="26903"/>
                    <a:pt x="29828" y="25846"/>
                    <a:pt x="29662" y="24790"/>
                  </a:cubicBezTo>
                  <a:cubicBezTo>
                    <a:pt x="29400" y="25829"/>
                    <a:pt x="29182" y="26877"/>
                    <a:pt x="28955" y="27907"/>
                  </a:cubicBezTo>
                  <a:lnTo>
                    <a:pt x="28623" y="29470"/>
                  </a:lnTo>
                  <a:lnTo>
                    <a:pt x="28308" y="31024"/>
                  </a:lnTo>
                  <a:lnTo>
                    <a:pt x="27688" y="34124"/>
                  </a:lnTo>
                  <a:lnTo>
                    <a:pt x="27086" y="37224"/>
                  </a:lnTo>
                  <a:cubicBezTo>
                    <a:pt x="26291" y="41345"/>
                    <a:pt x="25514" y="45440"/>
                    <a:pt x="24694" y="49527"/>
                  </a:cubicBezTo>
                  <a:cubicBezTo>
                    <a:pt x="23061" y="57673"/>
                    <a:pt x="21323" y="65732"/>
                    <a:pt x="19193" y="73652"/>
                  </a:cubicBezTo>
                  <a:cubicBezTo>
                    <a:pt x="18127" y="77616"/>
                    <a:pt x="16966" y="81545"/>
                    <a:pt x="15691" y="85431"/>
                  </a:cubicBezTo>
                  <a:lnTo>
                    <a:pt x="15525" y="85920"/>
                  </a:lnTo>
                  <a:cubicBezTo>
                    <a:pt x="16530" y="82148"/>
                    <a:pt x="17394" y="78323"/>
                    <a:pt x="18101" y="74473"/>
                  </a:cubicBezTo>
                  <a:cubicBezTo>
                    <a:pt x="19018" y="69522"/>
                    <a:pt x="19708" y="64527"/>
                    <a:pt x="20153" y="59507"/>
                  </a:cubicBezTo>
                  <a:cubicBezTo>
                    <a:pt x="20607" y="54486"/>
                    <a:pt x="20825" y="49457"/>
                    <a:pt x="20791" y="44419"/>
                  </a:cubicBezTo>
                  <a:cubicBezTo>
                    <a:pt x="20756" y="39380"/>
                    <a:pt x="20494" y="34351"/>
                    <a:pt x="19970" y="29339"/>
                  </a:cubicBezTo>
                  <a:cubicBezTo>
                    <a:pt x="19830" y="28090"/>
                    <a:pt x="19673" y="26842"/>
                    <a:pt x="19533" y="25602"/>
                  </a:cubicBezTo>
                  <a:cubicBezTo>
                    <a:pt x="19359" y="24353"/>
                    <a:pt x="19184" y="23113"/>
                    <a:pt x="19001" y="21865"/>
                  </a:cubicBezTo>
                  <a:cubicBezTo>
                    <a:pt x="18904" y="21245"/>
                    <a:pt x="18791" y="20625"/>
                    <a:pt x="18686" y="20014"/>
                  </a:cubicBezTo>
                  <a:lnTo>
                    <a:pt x="18354" y="18154"/>
                  </a:lnTo>
                  <a:cubicBezTo>
                    <a:pt x="18119" y="16923"/>
                    <a:pt x="17865" y="15692"/>
                    <a:pt x="17612" y="14469"/>
                  </a:cubicBezTo>
                  <a:cubicBezTo>
                    <a:pt x="17342" y="13247"/>
                    <a:pt x="17053" y="12024"/>
                    <a:pt x="16774" y="10802"/>
                  </a:cubicBezTo>
                  <a:cubicBezTo>
                    <a:pt x="16468" y="9588"/>
                    <a:pt x="16137" y="8374"/>
                    <a:pt x="15814" y="7161"/>
                  </a:cubicBezTo>
                  <a:cubicBezTo>
                    <a:pt x="15464" y="5965"/>
                    <a:pt x="15106" y="4760"/>
                    <a:pt x="14740" y="3563"/>
                  </a:cubicBezTo>
                  <a:cubicBezTo>
                    <a:pt x="14347" y="2376"/>
                    <a:pt x="13954" y="1180"/>
                    <a:pt x="13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4735125" y="2552788"/>
              <a:ext cx="607525" cy="2408425"/>
            </a:xfrm>
            <a:custGeom>
              <a:avLst/>
              <a:gdLst/>
              <a:ahLst/>
              <a:cxnLst/>
              <a:rect l="l" t="t" r="r" b="b"/>
              <a:pathLst>
                <a:path w="24301" h="96337" extrusionOk="0">
                  <a:moveTo>
                    <a:pt x="21087" y="1"/>
                  </a:moveTo>
                  <a:cubicBezTo>
                    <a:pt x="20913" y="1066"/>
                    <a:pt x="20799" y="2114"/>
                    <a:pt x="20668" y="3170"/>
                  </a:cubicBezTo>
                  <a:lnTo>
                    <a:pt x="20476" y="4751"/>
                  </a:lnTo>
                  <a:lnTo>
                    <a:pt x="20302" y="6322"/>
                  </a:lnTo>
                  <a:lnTo>
                    <a:pt x="19970" y="9466"/>
                  </a:lnTo>
                  <a:lnTo>
                    <a:pt x="19638" y="12600"/>
                  </a:lnTo>
                  <a:cubicBezTo>
                    <a:pt x="19219" y="16783"/>
                    <a:pt x="18809" y="20930"/>
                    <a:pt x="18363" y="25060"/>
                  </a:cubicBezTo>
                  <a:cubicBezTo>
                    <a:pt x="17473" y="33329"/>
                    <a:pt x="16469" y="41511"/>
                    <a:pt x="15045" y="49587"/>
                  </a:cubicBezTo>
                  <a:cubicBezTo>
                    <a:pt x="14347" y="53630"/>
                    <a:pt x="13543" y="57647"/>
                    <a:pt x="12627" y="61637"/>
                  </a:cubicBezTo>
                  <a:cubicBezTo>
                    <a:pt x="11719" y="65636"/>
                    <a:pt x="10662" y="69583"/>
                    <a:pt x="9492" y="73530"/>
                  </a:cubicBezTo>
                  <a:cubicBezTo>
                    <a:pt x="8313" y="77459"/>
                    <a:pt x="7012" y="81371"/>
                    <a:pt x="5572" y="85274"/>
                  </a:cubicBezTo>
                  <a:cubicBezTo>
                    <a:pt x="4131" y="89159"/>
                    <a:pt x="2603" y="92931"/>
                    <a:pt x="1" y="96337"/>
                  </a:cubicBezTo>
                  <a:cubicBezTo>
                    <a:pt x="935" y="95795"/>
                    <a:pt x="1791" y="95149"/>
                    <a:pt x="2594" y="94468"/>
                  </a:cubicBezTo>
                  <a:cubicBezTo>
                    <a:pt x="3406" y="93761"/>
                    <a:pt x="4183" y="92984"/>
                    <a:pt x="4908" y="92163"/>
                  </a:cubicBezTo>
                  <a:cubicBezTo>
                    <a:pt x="6357" y="90530"/>
                    <a:pt x="7623" y="88740"/>
                    <a:pt x="8793" y="86941"/>
                  </a:cubicBezTo>
                  <a:cubicBezTo>
                    <a:pt x="11125" y="83326"/>
                    <a:pt x="13168" y="79519"/>
                    <a:pt x="14923" y="75590"/>
                  </a:cubicBezTo>
                  <a:cubicBezTo>
                    <a:pt x="16696" y="71644"/>
                    <a:pt x="18180" y="67601"/>
                    <a:pt x="19402" y="63462"/>
                  </a:cubicBezTo>
                  <a:cubicBezTo>
                    <a:pt x="20625" y="59332"/>
                    <a:pt x="21594" y="55132"/>
                    <a:pt x="22336" y="50897"/>
                  </a:cubicBezTo>
                  <a:cubicBezTo>
                    <a:pt x="23087" y="46662"/>
                    <a:pt x="23593" y="42393"/>
                    <a:pt x="23899" y="38132"/>
                  </a:cubicBezTo>
                  <a:cubicBezTo>
                    <a:pt x="24205" y="33862"/>
                    <a:pt x="24301" y="29583"/>
                    <a:pt x="24196" y="25322"/>
                  </a:cubicBezTo>
                  <a:cubicBezTo>
                    <a:pt x="24170" y="24257"/>
                    <a:pt x="24126" y="23183"/>
                    <a:pt x="24082" y="22127"/>
                  </a:cubicBezTo>
                  <a:cubicBezTo>
                    <a:pt x="24013" y="21070"/>
                    <a:pt x="23960" y="19996"/>
                    <a:pt x="23890" y="18939"/>
                  </a:cubicBezTo>
                  <a:cubicBezTo>
                    <a:pt x="23733" y="16809"/>
                    <a:pt x="23541" y="14696"/>
                    <a:pt x="23288" y="12592"/>
                  </a:cubicBezTo>
                  <a:lnTo>
                    <a:pt x="23087" y="11002"/>
                  </a:lnTo>
                  <a:cubicBezTo>
                    <a:pt x="23026" y="10470"/>
                    <a:pt x="22947" y="9946"/>
                    <a:pt x="22869" y="9422"/>
                  </a:cubicBezTo>
                  <a:cubicBezTo>
                    <a:pt x="22729" y="8365"/>
                    <a:pt x="22554" y="7318"/>
                    <a:pt x="22380" y="6270"/>
                  </a:cubicBezTo>
                  <a:cubicBezTo>
                    <a:pt x="22205" y="5213"/>
                    <a:pt x="21987" y="4174"/>
                    <a:pt x="21786" y="3127"/>
                  </a:cubicBezTo>
                  <a:cubicBezTo>
                    <a:pt x="21568" y="2087"/>
                    <a:pt x="21349" y="1040"/>
                    <a:pt x="21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4735125" y="2552563"/>
              <a:ext cx="548800" cy="2408650"/>
            </a:xfrm>
            <a:custGeom>
              <a:avLst/>
              <a:gdLst/>
              <a:ahLst/>
              <a:cxnLst/>
              <a:rect l="l" t="t" r="r" b="b"/>
              <a:pathLst>
                <a:path w="21952" h="96346" extrusionOk="0">
                  <a:moveTo>
                    <a:pt x="21079" y="1"/>
                  </a:moveTo>
                  <a:lnTo>
                    <a:pt x="21079" y="1"/>
                  </a:lnTo>
                  <a:cubicBezTo>
                    <a:pt x="21271" y="8392"/>
                    <a:pt x="21271" y="16801"/>
                    <a:pt x="20852" y="25174"/>
                  </a:cubicBezTo>
                  <a:lnTo>
                    <a:pt x="20764" y="26746"/>
                  </a:lnTo>
                  <a:lnTo>
                    <a:pt x="20668" y="28318"/>
                  </a:lnTo>
                  <a:cubicBezTo>
                    <a:pt x="20590" y="29365"/>
                    <a:pt x="20537" y="30404"/>
                    <a:pt x="20450" y="31443"/>
                  </a:cubicBezTo>
                  <a:lnTo>
                    <a:pt x="20328" y="33024"/>
                  </a:lnTo>
                  <a:lnTo>
                    <a:pt x="20188" y="34578"/>
                  </a:lnTo>
                  <a:cubicBezTo>
                    <a:pt x="20144" y="35093"/>
                    <a:pt x="20101" y="35617"/>
                    <a:pt x="20048" y="36141"/>
                  </a:cubicBezTo>
                  <a:lnTo>
                    <a:pt x="19883" y="37704"/>
                  </a:lnTo>
                  <a:cubicBezTo>
                    <a:pt x="19786" y="38752"/>
                    <a:pt x="19656" y="39782"/>
                    <a:pt x="19533" y="40821"/>
                  </a:cubicBezTo>
                  <a:cubicBezTo>
                    <a:pt x="19481" y="41345"/>
                    <a:pt x="19402" y="41860"/>
                    <a:pt x="19332" y="42384"/>
                  </a:cubicBezTo>
                  <a:lnTo>
                    <a:pt x="19132" y="43947"/>
                  </a:lnTo>
                  <a:cubicBezTo>
                    <a:pt x="18974" y="44977"/>
                    <a:pt x="18835" y="46016"/>
                    <a:pt x="18669" y="47056"/>
                  </a:cubicBezTo>
                  <a:lnTo>
                    <a:pt x="18416" y="48601"/>
                  </a:lnTo>
                  <a:cubicBezTo>
                    <a:pt x="18328" y="49125"/>
                    <a:pt x="18258" y="49640"/>
                    <a:pt x="18154" y="50155"/>
                  </a:cubicBezTo>
                  <a:cubicBezTo>
                    <a:pt x="17446" y="54285"/>
                    <a:pt x="16565" y="58372"/>
                    <a:pt x="15517" y="62423"/>
                  </a:cubicBezTo>
                  <a:cubicBezTo>
                    <a:pt x="14486" y="66475"/>
                    <a:pt x="13229" y="70465"/>
                    <a:pt x="11815" y="74403"/>
                  </a:cubicBezTo>
                  <a:lnTo>
                    <a:pt x="11282" y="75879"/>
                  </a:lnTo>
                  <a:lnTo>
                    <a:pt x="10714" y="77346"/>
                  </a:lnTo>
                  <a:cubicBezTo>
                    <a:pt x="10339" y="78323"/>
                    <a:pt x="9929" y="79284"/>
                    <a:pt x="9536" y="80262"/>
                  </a:cubicBezTo>
                  <a:lnTo>
                    <a:pt x="9239" y="80978"/>
                  </a:lnTo>
                  <a:lnTo>
                    <a:pt x="8924" y="81694"/>
                  </a:lnTo>
                  <a:lnTo>
                    <a:pt x="8287" y="83135"/>
                  </a:lnTo>
                  <a:cubicBezTo>
                    <a:pt x="8182" y="83379"/>
                    <a:pt x="8069" y="83606"/>
                    <a:pt x="7964" y="83851"/>
                  </a:cubicBezTo>
                  <a:lnTo>
                    <a:pt x="7623" y="84558"/>
                  </a:lnTo>
                  <a:lnTo>
                    <a:pt x="6960" y="85972"/>
                  </a:lnTo>
                  <a:cubicBezTo>
                    <a:pt x="6052" y="87850"/>
                    <a:pt x="5083" y="89709"/>
                    <a:pt x="3956" y="91473"/>
                  </a:cubicBezTo>
                  <a:cubicBezTo>
                    <a:pt x="3397" y="92364"/>
                    <a:pt x="2786" y="93211"/>
                    <a:pt x="2131" y="94032"/>
                  </a:cubicBezTo>
                  <a:cubicBezTo>
                    <a:pt x="1476" y="94852"/>
                    <a:pt x="769" y="95630"/>
                    <a:pt x="1" y="96346"/>
                  </a:cubicBezTo>
                  <a:cubicBezTo>
                    <a:pt x="813" y="95673"/>
                    <a:pt x="1555" y="94931"/>
                    <a:pt x="2236" y="94110"/>
                  </a:cubicBezTo>
                  <a:cubicBezTo>
                    <a:pt x="2917" y="93324"/>
                    <a:pt x="3572" y="92486"/>
                    <a:pt x="4174" y="91622"/>
                  </a:cubicBezTo>
                  <a:cubicBezTo>
                    <a:pt x="5388" y="89884"/>
                    <a:pt x="6427" y="88050"/>
                    <a:pt x="7405" y="86182"/>
                  </a:cubicBezTo>
                  <a:lnTo>
                    <a:pt x="8112" y="84776"/>
                  </a:lnTo>
                  <a:lnTo>
                    <a:pt x="8479" y="84069"/>
                  </a:lnTo>
                  <a:cubicBezTo>
                    <a:pt x="8593" y="83824"/>
                    <a:pt x="8715" y="83597"/>
                    <a:pt x="8828" y="83362"/>
                  </a:cubicBezTo>
                  <a:lnTo>
                    <a:pt x="9501" y="81930"/>
                  </a:lnTo>
                  <a:lnTo>
                    <a:pt x="9841" y="81222"/>
                  </a:lnTo>
                  <a:lnTo>
                    <a:pt x="10164" y="80498"/>
                  </a:lnTo>
                  <a:lnTo>
                    <a:pt x="10810" y="79057"/>
                  </a:lnTo>
                  <a:lnTo>
                    <a:pt x="10976" y="78699"/>
                  </a:lnTo>
                  <a:lnTo>
                    <a:pt x="11125" y="78341"/>
                  </a:lnTo>
                  <a:lnTo>
                    <a:pt x="11430" y="77607"/>
                  </a:lnTo>
                  <a:lnTo>
                    <a:pt x="12033" y="76141"/>
                  </a:lnTo>
                  <a:lnTo>
                    <a:pt x="12600" y="74674"/>
                  </a:lnTo>
                  <a:cubicBezTo>
                    <a:pt x="13369" y="72709"/>
                    <a:pt x="14050" y="70718"/>
                    <a:pt x="14705" y="68710"/>
                  </a:cubicBezTo>
                  <a:cubicBezTo>
                    <a:pt x="14792" y="68457"/>
                    <a:pt x="14871" y="68212"/>
                    <a:pt x="14949" y="67959"/>
                  </a:cubicBezTo>
                  <a:lnTo>
                    <a:pt x="15176" y="67208"/>
                  </a:lnTo>
                  <a:lnTo>
                    <a:pt x="15648" y="65698"/>
                  </a:lnTo>
                  <a:lnTo>
                    <a:pt x="16084" y="64178"/>
                  </a:lnTo>
                  <a:cubicBezTo>
                    <a:pt x="16224" y="63672"/>
                    <a:pt x="16381" y="63165"/>
                    <a:pt x="16512" y="62650"/>
                  </a:cubicBezTo>
                  <a:cubicBezTo>
                    <a:pt x="17612" y="58581"/>
                    <a:pt x="18494" y="54460"/>
                    <a:pt x="19236" y="50312"/>
                  </a:cubicBezTo>
                  <a:cubicBezTo>
                    <a:pt x="19961" y="46165"/>
                    <a:pt x="20511" y="41982"/>
                    <a:pt x="20922" y="37791"/>
                  </a:cubicBezTo>
                  <a:lnTo>
                    <a:pt x="21061" y="36220"/>
                  </a:lnTo>
                  <a:cubicBezTo>
                    <a:pt x="21114" y="35696"/>
                    <a:pt x="21149" y="35172"/>
                    <a:pt x="21192" y="34648"/>
                  </a:cubicBezTo>
                  <a:lnTo>
                    <a:pt x="21315" y="33076"/>
                  </a:lnTo>
                  <a:lnTo>
                    <a:pt x="21411" y="31505"/>
                  </a:lnTo>
                  <a:cubicBezTo>
                    <a:pt x="21489" y="30457"/>
                    <a:pt x="21533" y="29400"/>
                    <a:pt x="21585" y="28352"/>
                  </a:cubicBezTo>
                  <a:cubicBezTo>
                    <a:pt x="21620" y="27820"/>
                    <a:pt x="21629" y="27296"/>
                    <a:pt x="21646" y="26772"/>
                  </a:cubicBezTo>
                  <a:lnTo>
                    <a:pt x="21707" y="25200"/>
                  </a:lnTo>
                  <a:cubicBezTo>
                    <a:pt x="21952" y="16801"/>
                    <a:pt x="21716" y="8383"/>
                    <a:pt x="2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4805425" y="1971913"/>
              <a:ext cx="299075" cy="2933425"/>
            </a:xfrm>
            <a:custGeom>
              <a:avLst/>
              <a:gdLst/>
              <a:ahLst/>
              <a:cxnLst/>
              <a:rect l="l" t="t" r="r" b="b"/>
              <a:pathLst>
                <a:path w="11963" h="117337" extrusionOk="0">
                  <a:moveTo>
                    <a:pt x="0" y="1"/>
                  </a:moveTo>
                  <a:cubicBezTo>
                    <a:pt x="114" y="1249"/>
                    <a:pt x="280" y="2489"/>
                    <a:pt x="446" y="3729"/>
                  </a:cubicBezTo>
                  <a:cubicBezTo>
                    <a:pt x="594" y="4960"/>
                    <a:pt x="743" y="6200"/>
                    <a:pt x="917" y="7423"/>
                  </a:cubicBezTo>
                  <a:cubicBezTo>
                    <a:pt x="1057" y="8663"/>
                    <a:pt x="1205" y="9894"/>
                    <a:pt x="1371" y="11116"/>
                  </a:cubicBezTo>
                  <a:cubicBezTo>
                    <a:pt x="1511" y="12347"/>
                    <a:pt x="1659" y="13570"/>
                    <a:pt x="1808" y="14792"/>
                  </a:cubicBezTo>
                  <a:cubicBezTo>
                    <a:pt x="1939" y="16015"/>
                    <a:pt x="2078" y="17237"/>
                    <a:pt x="2227" y="18459"/>
                  </a:cubicBezTo>
                  <a:lnTo>
                    <a:pt x="2410" y="20293"/>
                  </a:lnTo>
                  <a:lnTo>
                    <a:pt x="2602" y="22127"/>
                  </a:lnTo>
                  <a:cubicBezTo>
                    <a:pt x="2716" y="23358"/>
                    <a:pt x="2838" y="24572"/>
                    <a:pt x="2952" y="25794"/>
                  </a:cubicBezTo>
                  <a:cubicBezTo>
                    <a:pt x="3056" y="27016"/>
                    <a:pt x="3161" y="28230"/>
                    <a:pt x="3275" y="29453"/>
                  </a:cubicBezTo>
                  <a:cubicBezTo>
                    <a:pt x="3676" y="34333"/>
                    <a:pt x="3991" y="39197"/>
                    <a:pt x="4200" y="44069"/>
                  </a:cubicBezTo>
                  <a:cubicBezTo>
                    <a:pt x="4410" y="48933"/>
                    <a:pt x="4515" y="53805"/>
                    <a:pt x="4532" y="58669"/>
                  </a:cubicBezTo>
                  <a:cubicBezTo>
                    <a:pt x="4541" y="63541"/>
                    <a:pt x="4436" y="68404"/>
                    <a:pt x="4235" y="73276"/>
                  </a:cubicBezTo>
                  <a:cubicBezTo>
                    <a:pt x="4026" y="78140"/>
                    <a:pt x="3720" y="83012"/>
                    <a:pt x="3327" y="87884"/>
                  </a:cubicBezTo>
                  <a:cubicBezTo>
                    <a:pt x="2934" y="92765"/>
                    <a:pt x="2454" y="97646"/>
                    <a:pt x="1886" y="102545"/>
                  </a:cubicBezTo>
                  <a:cubicBezTo>
                    <a:pt x="1729" y="103767"/>
                    <a:pt x="1581" y="104990"/>
                    <a:pt x="1450" y="106221"/>
                  </a:cubicBezTo>
                  <a:cubicBezTo>
                    <a:pt x="1293" y="107443"/>
                    <a:pt x="1144" y="108683"/>
                    <a:pt x="1004" y="109914"/>
                  </a:cubicBezTo>
                  <a:cubicBezTo>
                    <a:pt x="830" y="111137"/>
                    <a:pt x="681" y="112377"/>
                    <a:pt x="533" y="113617"/>
                  </a:cubicBezTo>
                  <a:cubicBezTo>
                    <a:pt x="376" y="114848"/>
                    <a:pt x="219" y="116079"/>
                    <a:pt x="88" y="117336"/>
                  </a:cubicBezTo>
                  <a:cubicBezTo>
                    <a:pt x="620" y="116201"/>
                    <a:pt x="1109" y="115040"/>
                    <a:pt x="1616" y="113940"/>
                  </a:cubicBezTo>
                  <a:cubicBezTo>
                    <a:pt x="2078" y="112787"/>
                    <a:pt x="2550" y="111617"/>
                    <a:pt x="2995" y="110447"/>
                  </a:cubicBezTo>
                  <a:cubicBezTo>
                    <a:pt x="3432" y="109277"/>
                    <a:pt x="3860" y="108089"/>
                    <a:pt x="4279" y="106911"/>
                  </a:cubicBezTo>
                  <a:cubicBezTo>
                    <a:pt x="4680" y="105723"/>
                    <a:pt x="5065" y="104536"/>
                    <a:pt x="5440" y="103331"/>
                  </a:cubicBezTo>
                  <a:cubicBezTo>
                    <a:pt x="6916" y="98528"/>
                    <a:pt x="8138" y="93647"/>
                    <a:pt x="9099" y="88714"/>
                  </a:cubicBezTo>
                  <a:cubicBezTo>
                    <a:pt x="10068" y="83772"/>
                    <a:pt x="10784" y="78786"/>
                    <a:pt x="11247" y="73774"/>
                  </a:cubicBezTo>
                  <a:cubicBezTo>
                    <a:pt x="11736" y="68754"/>
                    <a:pt x="11963" y="63724"/>
                    <a:pt x="11963" y="58677"/>
                  </a:cubicBezTo>
                  <a:cubicBezTo>
                    <a:pt x="11963" y="53648"/>
                    <a:pt x="11718" y="48601"/>
                    <a:pt x="11238" y="43598"/>
                  </a:cubicBezTo>
                  <a:cubicBezTo>
                    <a:pt x="10758" y="38586"/>
                    <a:pt x="10042" y="33600"/>
                    <a:pt x="9064" y="28667"/>
                  </a:cubicBezTo>
                  <a:cubicBezTo>
                    <a:pt x="8819" y="27427"/>
                    <a:pt x="8557" y="26204"/>
                    <a:pt x="8295" y="24973"/>
                  </a:cubicBezTo>
                  <a:cubicBezTo>
                    <a:pt x="7998" y="23751"/>
                    <a:pt x="7719" y="22528"/>
                    <a:pt x="7422" y="21306"/>
                  </a:cubicBezTo>
                  <a:cubicBezTo>
                    <a:pt x="7265" y="20695"/>
                    <a:pt x="7108" y="20101"/>
                    <a:pt x="6942" y="19490"/>
                  </a:cubicBezTo>
                  <a:lnTo>
                    <a:pt x="6444" y="17665"/>
                  </a:lnTo>
                  <a:cubicBezTo>
                    <a:pt x="6095" y="16451"/>
                    <a:pt x="5737" y="15255"/>
                    <a:pt x="5379" y="14050"/>
                  </a:cubicBezTo>
                  <a:cubicBezTo>
                    <a:pt x="4995" y="12854"/>
                    <a:pt x="4602" y="11657"/>
                    <a:pt x="4209" y="10470"/>
                  </a:cubicBezTo>
                  <a:cubicBezTo>
                    <a:pt x="3799" y="9291"/>
                    <a:pt x="3371" y="8104"/>
                    <a:pt x="2934" y="6934"/>
                  </a:cubicBezTo>
                  <a:cubicBezTo>
                    <a:pt x="2471" y="5764"/>
                    <a:pt x="2009" y="4602"/>
                    <a:pt x="1537" y="3441"/>
                  </a:cubicBezTo>
                  <a:cubicBezTo>
                    <a:pt x="1031" y="2288"/>
                    <a:pt x="533" y="11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4805425" y="1971488"/>
              <a:ext cx="219400" cy="2933850"/>
            </a:xfrm>
            <a:custGeom>
              <a:avLst/>
              <a:gdLst/>
              <a:ahLst/>
              <a:cxnLst/>
              <a:rect l="l" t="t" r="r" b="b"/>
              <a:pathLst>
                <a:path w="8776" h="117354" extrusionOk="0">
                  <a:moveTo>
                    <a:pt x="0" y="0"/>
                  </a:moveTo>
                  <a:lnTo>
                    <a:pt x="0" y="0"/>
                  </a:lnTo>
                  <a:cubicBezTo>
                    <a:pt x="2524" y="9579"/>
                    <a:pt x="4453" y="19306"/>
                    <a:pt x="5746" y="29103"/>
                  </a:cubicBezTo>
                  <a:lnTo>
                    <a:pt x="6200" y="32788"/>
                  </a:lnTo>
                  <a:lnTo>
                    <a:pt x="6593" y="36472"/>
                  </a:lnTo>
                  <a:lnTo>
                    <a:pt x="6924" y="40166"/>
                  </a:lnTo>
                  <a:lnTo>
                    <a:pt x="7204" y="43859"/>
                  </a:lnTo>
                  <a:cubicBezTo>
                    <a:pt x="7527" y="48793"/>
                    <a:pt x="7693" y="53735"/>
                    <a:pt x="7693" y="58677"/>
                  </a:cubicBezTo>
                  <a:cubicBezTo>
                    <a:pt x="7702" y="63619"/>
                    <a:pt x="7544" y="68552"/>
                    <a:pt x="7221" y="73486"/>
                  </a:cubicBezTo>
                  <a:lnTo>
                    <a:pt x="6959" y="77188"/>
                  </a:lnTo>
                  <a:lnTo>
                    <a:pt x="6636" y="80873"/>
                  </a:lnTo>
                  <a:lnTo>
                    <a:pt x="6243" y="84566"/>
                  </a:lnTo>
                  <a:lnTo>
                    <a:pt x="5789" y="88242"/>
                  </a:lnTo>
                  <a:cubicBezTo>
                    <a:pt x="4515" y="98048"/>
                    <a:pt x="2594" y="107766"/>
                    <a:pt x="88" y="117353"/>
                  </a:cubicBezTo>
                  <a:cubicBezTo>
                    <a:pt x="3030" y="107888"/>
                    <a:pt x="5196" y="98179"/>
                    <a:pt x="6610" y="88364"/>
                  </a:cubicBezTo>
                  <a:lnTo>
                    <a:pt x="7125" y="84671"/>
                  </a:lnTo>
                  <a:lnTo>
                    <a:pt x="7562" y="80977"/>
                  </a:lnTo>
                  <a:lnTo>
                    <a:pt x="7937" y="77275"/>
                  </a:lnTo>
                  <a:lnTo>
                    <a:pt x="8243" y="73564"/>
                  </a:lnTo>
                  <a:cubicBezTo>
                    <a:pt x="8601" y="68605"/>
                    <a:pt x="8767" y="63645"/>
                    <a:pt x="8776" y="58677"/>
                  </a:cubicBezTo>
                  <a:cubicBezTo>
                    <a:pt x="8767" y="53708"/>
                    <a:pt x="8575" y="48740"/>
                    <a:pt x="8217" y="43789"/>
                  </a:cubicBezTo>
                  <a:lnTo>
                    <a:pt x="7911" y="40078"/>
                  </a:lnTo>
                  <a:lnTo>
                    <a:pt x="7544" y="36376"/>
                  </a:lnTo>
                  <a:lnTo>
                    <a:pt x="7108" y="32674"/>
                  </a:lnTo>
                  <a:lnTo>
                    <a:pt x="6593" y="28989"/>
                  </a:lnTo>
                  <a:cubicBezTo>
                    <a:pt x="5143" y="19166"/>
                    <a:pt x="2960" y="94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4736225" y="3209188"/>
              <a:ext cx="887575" cy="1774500"/>
            </a:xfrm>
            <a:custGeom>
              <a:avLst/>
              <a:gdLst/>
              <a:ahLst/>
              <a:cxnLst/>
              <a:rect l="l" t="t" r="r" b="b"/>
              <a:pathLst>
                <a:path w="35503" h="70980" extrusionOk="0">
                  <a:moveTo>
                    <a:pt x="34735" y="1"/>
                  </a:moveTo>
                  <a:cubicBezTo>
                    <a:pt x="34106" y="3415"/>
                    <a:pt x="32910" y="6453"/>
                    <a:pt x="31617" y="9527"/>
                  </a:cubicBezTo>
                  <a:cubicBezTo>
                    <a:pt x="30971" y="11064"/>
                    <a:pt x="30290" y="12626"/>
                    <a:pt x="29662" y="14198"/>
                  </a:cubicBezTo>
                  <a:cubicBezTo>
                    <a:pt x="29015" y="15761"/>
                    <a:pt x="28395" y="17333"/>
                    <a:pt x="27784" y="18896"/>
                  </a:cubicBezTo>
                  <a:cubicBezTo>
                    <a:pt x="26553" y="22013"/>
                    <a:pt x="25374" y="25139"/>
                    <a:pt x="24161" y="28221"/>
                  </a:cubicBezTo>
                  <a:cubicBezTo>
                    <a:pt x="22947" y="31312"/>
                    <a:pt x="21725" y="34368"/>
                    <a:pt x="20450" y="37381"/>
                  </a:cubicBezTo>
                  <a:cubicBezTo>
                    <a:pt x="19175" y="40393"/>
                    <a:pt x="17830" y="43362"/>
                    <a:pt x="16390" y="46278"/>
                  </a:cubicBezTo>
                  <a:cubicBezTo>
                    <a:pt x="14949" y="49203"/>
                    <a:pt x="13395" y="52050"/>
                    <a:pt x="11736" y="54853"/>
                  </a:cubicBezTo>
                  <a:cubicBezTo>
                    <a:pt x="10068" y="57647"/>
                    <a:pt x="8304" y="60415"/>
                    <a:pt x="6340" y="63078"/>
                  </a:cubicBezTo>
                  <a:cubicBezTo>
                    <a:pt x="5842" y="63741"/>
                    <a:pt x="5353" y="64414"/>
                    <a:pt x="4838" y="65069"/>
                  </a:cubicBezTo>
                  <a:lnTo>
                    <a:pt x="4078" y="66064"/>
                  </a:lnTo>
                  <a:lnTo>
                    <a:pt x="3292" y="67051"/>
                  </a:lnTo>
                  <a:cubicBezTo>
                    <a:pt x="2777" y="67714"/>
                    <a:pt x="2218" y="68360"/>
                    <a:pt x="1677" y="69015"/>
                  </a:cubicBezTo>
                  <a:cubicBezTo>
                    <a:pt x="1415" y="69347"/>
                    <a:pt x="1118" y="69653"/>
                    <a:pt x="847" y="69984"/>
                  </a:cubicBezTo>
                  <a:cubicBezTo>
                    <a:pt x="559" y="70308"/>
                    <a:pt x="280" y="70639"/>
                    <a:pt x="0" y="70980"/>
                  </a:cubicBezTo>
                  <a:cubicBezTo>
                    <a:pt x="411" y="70814"/>
                    <a:pt x="804" y="70631"/>
                    <a:pt x="1197" y="70421"/>
                  </a:cubicBezTo>
                  <a:cubicBezTo>
                    <a:pt x="1598" y="70238"/>
                    <a:pt x="1991" y="70063"/>
                    <a:pt x="2375" y="69853"/>
                  </a:cubicBezTo>
                  <a:cubicBezTo>
                    <a:pt x="3135" y="69434"/>
                    <a:pt x="3921" y="69041"/>
                    <a:pt x="4654" y="68579"/>
                  </a:cubicBezTo>
                  <a:cubicBezTo>
                    <a:pt x="5030" y="68343"/>
                    <a:pt x="5397" y="68125"/>
                    <a:pt x="5772" y="67889"/>
                  </a:cubicBezTo>
                  <a:cubicBezTo>
                    <a:pt x="6130" y="67644"/>
                    <a:pt x="6488" y="67400"/>
                    <a:pt x="6846" y="67147"/>
                  </a:cubicBezTo>
                  <a:cubicBezTo>
                    <a:pt x="7571" y="66666"/>
                    <a:pt x="8261" y="66116"/>
                    <a:pt x="8959" y="65584"/>
                  </a:cubicBezTo>
                  <a:cubicBezTo>
                    <a:pt x="9308" y="65322"/>
                    <a:pt x="9631" y="65042"/>
                    <a:pt x="9972" y="64754"/>
                  </a:cubicBezTo>
                  <a:cubicBezTo>
                    <a:pt x="10312" y="64484"/>
                    <a:pt x="10635" y="64187"/>
                    <a:pt x="10976" y="63907"/>
                  </a:cubicBezTo>
                  <a:cubicBezTo>
                    <a:pt x="11299" y="63610"/>
                    <a:pt x="11622" y="63305"/>
                    <a:pt x="11945" y="63008"/>
                  </a:cubicBezTo>
                  <a:cubicBezTo>
                    <a:pt x="12277" y="62711"/>
                    <a:pt x="12600" y="62423"/>
                    <a:pt x="12906" y="62100"/>
                  </a:cubicBezTo>
                  <a:cubicBezTo>
                    <a:pt x="13517" y="61480"/>
                    <a:pt x="14154" y="60869"/>
                    <a:pt x="14739" y="60214"/>
                  </a:cubicBezTo>
                  <a:lnTo>
                    <a:pt x="15621" y="59245"/>
                  </a:lnTo>
                  <a:cubicBezTo>
                    <a:pt x="15909" y="58913"/>
                    <a:pt x="16189" y="58581"/>
                    <a:pt x="16477" y="58240"/>
                  </a:cubicBezTo>
                  <a:cubicBezTo>
                    <a:pt x="17612" y="56905"/>
                    <a:pt x="18669" y="55499"/>
                    <a:pt x="19699" y="54067"/>
                  </a:cubicBezTo>
                  <a:cubicBezTo>
                    <a:pt x="19943" y="53709"/>
                    <a:pt x="20188" y="53342"/>
                    <a:pt x="20441" y="52975"/>
                  </a:cubicBezTo>
                  <a:cubicBezTo>
                    <a:pt x="20686" y="52609"/>
                    <a:pt x="20939" y="52251"/>
                    <a:pt x="21166" y="51875"/>
                  </a:cubicBezTo>
                  <a:cubicBezTo>
                    <a:pt x="21637" y="51133"/>
                    <a:pt x="22117" y="50399"/>
                    <a:pt x="22554" y="49640"/>
                  </a:cubicBezTo>
                  <a:cubicBezTo>
                    <a:pt x="24353" y="46619"/>
                    <a:pt x="25916" y="43484"/>
                    <a:pt x="27278" y="40288"/>
                  </a:cubicBezTo>
                  <a:cubicBezTo>
                    <a:pt x="28649" y="37084"/>
                    <a:pt x="29810" y="33827"/>
                    <a:pt x="30814" y="30526"/>
                  </a:cubicBezTo>
                  <a:cubicBezTo>
                    <a:pt x="31836" y="27234"/>
                    <a:pt x="32674" y="23899"/>
                    <a:pt x="33381" y="20564"/>
                  </a:cubicBezTo>
                  <a:cubicBezTo>
                    <a:pt x="33739" y="18896"/>
                    <a:pt x="34062" y="17219"/>
                    <a:pt x="34350" y="15543"/>
                  </a:cubicBezTo>
                  <a:cubicBezTo>
                    <a:pt x="34639" y="13858"/>
                    <a:pt x="34918" y="12190"/>
                    <a:pt x="35136" y="10452"/>
                  </a:cubicBezTo>
                  <a:cubicBezTo>
                    <a:pt x="35250" y="9597"/>
                    <a:pt x="35346" y="8732"/>
                    <a:pt x="35398" y="7850"/>
                  </a:cubicBezTo>
                  <a:cubicBezTo>
                    <a:pt x="35468" y="6977"/>
                    <a:pt x="35503" y="6087"/>
                    <a:pt x="35477" y="5205"/>
                  </a:cubicBezTo>
                  <a:cubicBezTo>
                    <a:pt x="35459" y="4323"/>
                    <a:pt x="35398" y="3441"/>
                    <a:pt x="35285" y="2568"/>
                  </a:cubicBezTo>
                  <a:cubicBezTo>
                    <a:pt x="35162" y="1695"/>
                    <a:pt x="34997" y="830"/>
                    <a:pt x="34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4736225" y="3209638"/>
              <a:ext cx="869675" cy="1774050"/>
            </a:xfrm>
            <a:custGeom>
              <a:avLst/>
              <a:gdLst/>
              <a:ahLst/>
              <a:cxnLst/>
              <a:rect l="l" t="t" r="r" b="b"/>
              <a:pathLst>
                <a:path w="34787" h="70962" extrusionOk="0">
                  <a:moveTo>
                    <a:pt x="34700" y="0"/>
                  </a:moveTo>
                  <a:lnTo>
                    <a:pt x="34700" y="0"/>
                  </a:lnTo>
                  <a:cubicBezTo>
                    <a:pt x="34735" y="1685"/>
                    <a:pt x="34560" y="3362"/>
                    <a:pt x="34263" y="5021"/>
                  </a:cubicBezTo>
                  <a:cubicBezTo>
                    <a:pt x="33975" y="6671"/>
                    <a:pt x="33556" y="8313"/>
                    <a:pt x="33084" y="9928"/>
                  </a:cubicBezTo>
                  <a:cubicBezTo>
                    <a:pt x="32630" y="11543"/>
                    <a:pt x="32124" y="13159"/>
                    <a:pt x="31635" y="14774"/>
                  </a:cubicBezTo>
                  <a:cubicBezTo>
                    <a:pt x="31137" y="16389"/>
                    <a:pt x="30657" y="18005"/>
                    <a:pt x="30142" y="19603"/>
                  </a:cubicBezTo>
                  <a:cubicBezTo>
                    <a:pt x="29111" y="22824"/>
                    <a:pt x="28099" y="26038"/>
                    <a:pt x="26963" y="29207"/>
                  </a:cubicBezTo>
                  <a:cubicBezTo>
                    <a:pt x="25837" y="32386"/>
                    <a:pt x="24650" y="35538"/>
                    <a:pt x="23331" y="38629"/>
                  </a:cubicBezTo>
                  <a:cubicBezTo>
                    <a:pt x="22021" y="41728"/>
                    <a:pt x="20581" y="44767"/>
                    <a:pt x="18983" y="47718"/>
                  </a:cubicBezTo>
                  <a:lnTo>
                    <a:pt x="18686" y="48277"/>
                  </a:lnTo>
                  <a:lnTo>
                    <a:pt x="18380" y="48827"/>
                  </a:lnTo>
                  <a:lnTo>
                    <a:pt x="17778" y="49927"/>
                  </a:lnTo>
                  <a:cubicBezTo>
                    <a:pt x="17577" y="50285"/>
                    <a:pt x="17350" y="50643"/>
                    <a:pt x="17140" y="51010"/>
                  </a:cubicBezTo>
                  <a:cubicBezTo>
                    <a:pt x="16922" y="51368"/>
                    <a:pt x="16713" y="51726"/>
                    <a:pt x="16494" y="52084"/>
                  </a:cubicBezTo>
                  <a:lnTo>
                    <a:pt x="15831" y="53158"/>
                  </a:lnTo>
                  <a:lnTo>
                    <a:pt x="15490" y="53691"/>
                  </a:lnTo>
                  <a:lnTo>
                    <a:pt x="15141" y="54215"/>
                  </a:lnTo>
                  <a:lnTo>
                    <a:pt x="14460" y="55262"/>
                  </a:lnTo>
                  <a:cubicBezTo>
                    <a:pt x="14346" y="55437"/>
                    <a:pt x="14224" y="55612"/>
                    <a:pt x="14111" y="55786"/>
                  </a:cubicBezTo>
                  <a:lnTo>
                    <a:pt x="13744" y="56301"/>
                  </a:lnTo>
                  <a:cubicBezTo>
                    <a:pt x="13508" y="56642"/>
                    <a:pt x="13281" y="56991"/>
                    <a:pt x="13028" y="57323"/>
                  </a:cubicBezTo>
                  <a:lnTo>
                    <a:pt x="12277" y="58345"/>
                  </a:lnTo>
                  <a:lnTo>
                    <a:pt x="11902" y="58842"/>
                  </a:lnTo>
                  <a:lnTo>
                    <a:pt x="11509" y="59331"/>
                  </a:lnTo>
                  <a:lnTo>
                    <a:pt x="10732" y="60327"/>
                  </a:lnTo>
                  <a:lnTo>
                    <a:pt x="10539" y="60580"/>
                  </a:lnTo>
                  <a:lnTo>
                    <a:pt x="10339" y="60816"/>
                  </a:lnTo>
                  <a:lnTo>
                    <a:pt x="9937" y="61296"/>
                  </a:lnTo>
                  <a:cubicBezTo>
                    <a:pt x="9666" y="61628"/>
                    <a:pt x="9404" y="61951"/>
                    <a:pt x="9134" y="62274"/>
                  </a:cubicBezTo>
                  <a:lnTo>
                    <a:pt x="8287" y="63208"/>
                  </a:lnTo>
                  <a:lnTo>
                    <a:pt x="7876" y="63680"/>
                  </a:lnTo>
                  <a:cubicBezTo>
                    <a:pt x="7745" y="63828"/>
                    <a:pt x="7588" y="63985"/>
                    <a:pt x="7448" y="64134"/>
                  </a:cubicBezTo>
                  <a:cubicBezTo>
                    <a:pt x="5161" y="66605"/>
                    <a:pt x="2664" y="68884"/>
                    <a:pt x="0" y="70962"/>
                  </a:cubicBezTo>
                  <a:cubicBezTo>
                    <a:pt x="2812" y="69067"/>
                    <a:pt x="5423" y="66884"/>
                    <a:pt x="7806" y="64527"/>
                  </a:cubicBezTo>
                  <a:cubicBezTo>
                    <a:pt x="10216" y="62152"/>
                    <a:pt x="12417" y="59541"/>
                    <a:pt x="14425" y="56799"/>
                  </a:cubicBezTo>
                  <a:cubicBezTo>
                    <a:pt x="16442" y="54066"/>
                    <a:pt x="18241" y="51185"/>
                    <a:pt x="19891" y="48216"/>
                  </a:cubicBezTo>
                  <a:lnTo>
                    <a:pt x="20502" y="47098"/>
                  </a:lnTo>
                  <a:cubicBezTo>
                    <a:pt x="20712" y="46714"/>
                    <a:pt x="20895" y="46339"/>
                    <a:pt x="21087" y="45963"/>
                  </a:cubicBezTo>
                  <a:cubicBezTo>
                    <a:pt x="21288" y="45579"/>
                    <a:pt x="21489" y="45212"/>
                    <a:pt x="21672" y="44828"/>
                  </a:cubicBezTo>
                  <a:lnTo>
                    <a:pt x="22222" y="43684"/>
                  </a:lnTo>
                  <a:lnTo>
                    <a:pt x="22510" y="43117"/>
                  </a:lnTo>
                  <a:cubicBezTo>
                    <a:pt x="22606" y="42916"/>
                    <a:pt x="22694" y="42733"/>
                    <a:pt x="22781" y="42540"/>
                  </a:cubicBezTo>
                  <a:lnTo>
                    <a:pt x="23314" y="41379"/>
                  </a:lnTo>
                  <a:cubicBezTo>
                    <a:pt x="23488" y="40995"/>
                    <a:pt x="23654" y="40602"/>
                    <a:pt x="23829" y="40227"/>
                  </a:cubicBezTo>
                  <a:lnTo>
                    <a:pt x="24344" y="39057"/>
                  </a:lnTo>
                  <a:cubicBezTo>
                    <a:pt x="25654" y="35922"/>
                    <a:pt x="26850" y="32761"/>
                    <a:pt x="27941" y="29548"/>
                  </a:cubicBezTo>
                  <a:cubicBezTo>
                    <a:pt x="28221" y="28745"/>
                    <a:pt x="28483" y="27941"/>
                    <a:pt x="28745" y="27138"/>
                  </a:cubicBezTo>
                  <a:cubicBezTo>
                    <a:pt x="28989" y="26326"/>
                    <a:pt x="29251" y="25523"/>
                    <a:pt x="29504" y="24711"/>
                  </a:cubicBezTo>
                  <a:cubicBezTo>
                    <a:pt x="30011" y="23095"/>
                    <a:pt x="30500" y="21471"/>
                    <a:pt x="30954" y="19847"/>
                  </a:cubicBezTo>
                  <a:cubicBezTo>
                    <a:pt x="31888" y="16590"/>
                    <a:pt x="32779" y="13342"/>
                    <a:pt x="33608" y="10059"/>
                  </a:cubicBezTo>
                  <a:cubicBezTo>
                    <a:pt x="33809" y="9238"/>
                    <a:pt x="33992" y="8409"/>
                    <a:pt x="34158" y="7579"/>
                  </a:cubicBezTo>
                  <a:cubicBezTo>
                    <a:pt x="34324" y="6750"/>
                    <a:pt x="34473" y="5911"/>
                    <a:pt x="34569" y="5064"/>
                  </a:cubicBezTo>
                  <a:cubicBezTo>
                    <a:pt x="34682" y="4226"/>
                    <a:pt x="34761" y="3388"/>
                    <a:pt x="34778" y="2532"/>
                  </a:cubicBezTo>
                  <a:cubicBezTo>
                    <a:pt x="34787" y="1694"/>
                    <a:pt x="34769" y="847"/>
                    <a:pt x="34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791675" y="3842238"/>
              <a:ext cx="993025" cy="1100200"/>
            </a:xfrm>
            <a:custGeom>
              <a:avLst/>
              <a:gdLst/>
              <a:ahLst/>
              <a:cxnLst/>
              <a:rect l="l" t="t" r="r" b="b"/>
              <a:pathLst>
                <a:path w="39721" h="44008" extrusionOk="0">
                  <a:moveTo>
                    <a:pt x="39711" y="0"/>
                  </a:moveTo>
                  <a:lnTo>
                    <a:pt x="39711" y="0"/>
                  </a:lnTo>
                  <a:cubicBezTo>
                    <a:pt x="39310" y="542"/>
                    <a:pt x="38960" y="1100"/>
                    <a:pt x="38594" y="1651"/>
                  </a:cubicBezTo>
                  <a:cubicBezTo>
                    <a:pt x="38227" y="2192"/>
                    <a:pt x="37878" y="2725"/>
                    <a:pt x="37528" y="3275"/>
                  </a:cubicBezTo>
                  <a:cubicBezTo>
                    <a:pt x="37162" y="3807"/>
                    <a:pt x="36804" y="4340"/>
                    <a:pt x="36472" y="4881"/>
                  </a:cubicBezTo>
                  <a:cubicBezTo>
                    <a:pt x="36105" y="5405"/>
                    <a:pt x="35756" y="5938"/>
                    <a:pt x="35407" y="6462"/>
                  </a:cubicBezTo>
                  <a:cubicBezTo>
                    <a:pt x="35049" y="6986"/>
                    <a:pt x="34699" y="7501"/>
                    <a:pt x="34350" y="8025"/>
                  </a:cubicBezTo>
                  <a:cubicBezTo>
                    <a:pt x="34167" y="8287"/>
                    <a:pt x="33992" y="8549"/>
                    <a:pt x="33818" y="8793"/>
                  </a:cubicBezTo>
                  <a:cubicBezTo>
                    <a:pt x="33643" y="9055"/>
                    <a:pt x="33468" y="9308"/>
                    <a:pt x="33294" y="9570"/>
                  </a:cubicBezTo>
                  <a:cubicBezTo>
                    <a:pt x="32936" y="10077"/>
                    <a:pt x="32569" y="10583"/>
                    <a:pt x="32220" y="11089"/>
                  </a:cubicBezTo>
                  <a:cubicBezTo>
                    <a:pt x="31862" y="11578"/>
                    <a:pt x="31495" y="12085"/>
                    <a:pt x="31146" y="12583"/>
                  </a:cubicBezTo>
                  <a:cubicBezTo>
                    <a:pt x="29688" y="14556"/>
                    <a:pt x="28221" y="16503"/>
                    <a:pt x="26693" y="18389"/>
                  </a:cubicBezTo>
                  <a:cubicBezTo>
                    <a:pt x="25165" y="20275"/>
                    <a:pt x="23593" y="22109"/>
                    <a:pt x="21978" y="23916"/>
                  </a:cubicBezTo>
                  <a:cubicBezTo>
                    <a:pt x="20362" y="25706"/>
                    <a:pt x="18686" y="27461"/>
                    <a:pt x="16966" y="29173"/>
                  </a:cubicBezTo>
                  <a:cubicBezTo>
                    <a:pt x="15254" y="30884"/>
                    <a:pt x="13473" y="32560"/>
                    <a:pt x="11648" y="34202"/>
                  </a:cubicBezTo>
                  <a:cubicBezTo>
                    <a:pt x="9815" y="35844"/>
                    <a:pt x="7937" y="37468"/>
                    <a:pt x="5999" y="39083"/>
                  </a:cubicBezTo>
                  <a:cubicBezTo>
                    <a:pt x="5519" y="39476"/>
                    <a:pt x="5021" y="39878"/>
                    <a:pt x="4532" y="40297"/>
                  </a:cubicBezTo>
                  <a:cubicBezTo>
                    <a:pt x="4034" y="40690"/>
                    <a:pt x="3537" y="41091"/>
                    <a:pt x="3039" y="41510"/>
                  </a:cubicBezTo>
                  <a:cubicBezTo>
                    <a:pt x="2532" y="41912"/>
                    <a:pt x="2035" y="42314"/>
                    <a:pt x="1528" y="42742"/>
                  </a:cubicBezTo>
                  <a:cubicBezTo>
                    <a:pt x="1022" y="43143"/>
                    <a:pt x="507" y="43562"/>
                    <a:pt x="0" y="44008"/>
                  </a:cubicBezTo>
                  <a:cubicBezTo>
                    <a:pt x="664" y="43955"/>
                    <a:pt x="1319" y="43850"/>
                    <a:pt x="1991" y="43763"/>
                  </a:cubicBezTo>
                  <a:cubicBezTo>
                    <a:pt x="2646" y="43650"/>
                    <a:pt x="3283" y="43519"/>
                    <a:pt x="3938" y="43370"/>
                  </a:cubicBezTo>
                  <a:cubicBezTo>
                    <a:pt x="4584" y="43222"/>
                    <a:pt x="5230" y="43047"/>
                    <a:pt x="5877" y="42872"/>
                  </a:cubicBezTo>
                  <a:cubicBezTo>
                    <a:pt x="6505" y="42672"/>
                    <a:pt x="7143" y="42471"/>
                    <a:pt x="7771" y="42261"/>
                  </a:cubicBezTo>
                  <a:cubicBezTo>
                    <a:pt x="10286" y="41388"/>
                    <a:pt x="12713" y="40262"/>
                    <a:pt x="15045" y="38943"/>
                  </a:cubicBezTo>
                  <a:cubicBezTo>
                    <a:pt x="17367" y="37625"/>
                    <a:pt x="19568" y="36105"/>
                    <a:pt x="21655" y="34412"/>
                  </a:cubicBezTo>
                  <a:cubicBezTo>
                    <a:pt x="23733" y="32718"/>
                    <a:pt x="25680" y="30867"/>
                    <a:pt x="27487" y="28876"/>
                  </a:cubicBezTo>
                  <a:cubicBezTo>
                    <a:pt x="29286" y="26894"/>
                    <a:pt x="30936" y="24763"/>
                    <a:pt x="32394" y="22519"/>
                  </a:cubicBezTo>
                  <a:cubicBezTo>
                    <a:pt x="33870" y="20266"/>
                    <a:pt x="35162" y="17909"/>
                    <a:pt x="36227" y="15464"/>
                  </a:cubicBezTo>
                  <a:cubicBezTo>
                    <a:pt x="36489" y="14844"/>
                    <a:pt x="36743" y="14224"/>
                    <a:pt x="36996" y="13613"/>
                  </a:cubicBezTo>
                  <a:cubicBezTo>
                    <a:pt x="37223" y="12984"/>
                    <a:pt x="37450" y="12364"/>
                    <a:pt x="37668" y="11736"/>
                  </a:cubicBezTo>
                  <a:cubicBezTo>
                    <a:pt x="37782" y="11412"/>
                    <a:pt x="37878" y="11098"/>
                    <a:pt x="37974" y="10784"/>
                  </a:cubicBezTo>
                  <a:lnTo>
                    <a:pt x="38271" y="9832"/>
                  </a:lnTo>
                  <a:cubicBezTo>
                    <a:pt x="38445" y="9186"/>
                    <a:pt x="38611" y="8549"/>
                    <a:pt x="38768" y="7902"/>
                  </a:cubicBezTo>
                  <a:cubicBezTo>
                    <a:pt x="38917" y="7247"/>
                    <a:pt x="39048" y="6601"/>
                    <a:pt x="39179" y="5946"/>
                  </a:cubicBezTo>
                  <a:cubicBezTo>
                    <a:pt x="39284" y="5292"/>
                    <a:pt x="39397" y="4637"/>
                    <a:pt x="39484" y="3982"/>
                  </a:cubicBezTo>
                  <a:cubicBezTo>
                    <a:pt x="39554" y="3318"/>
                    <a:pt x="39615" y="2663"/>
                    <a:pt x="39668" y="2000"/>
                  </a:cubicBezTo>
                  <a:cubicBezTo>
                    <a:pt x="39694" y="1327"/>
                    <a:pt x="39720" y="664"/>
                    <a:pt x="39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791675" y="3841363"/>
              <a:ext cx="993025" cy="1101075"/>
            </a:xfrm>
            <a:custGeom>
              <a:avLst/>
              <a:gdLst/>
              <a:ahLst/>
              <a:cxnLst/>
              <a:rect l="l" t="t" r="r" b="b"/>
              <a:pathLst>
                <a:path w="39721" h="44043" extrusionOk="0">
                  <a:moveTo>
                    <a:pt x="39720" y="0"/>
                  </a:moveTo>
                  <a:lnTo>
                    <a:pt x="39720" y="0"/>
                  </a:lnTo>
                  <a:cubicBezTo>
                    <a:pt x="38035" y="4811"/>
                    <a:pt x="35904" y="9457"/>
                    <a:pt x="33320" y="13822"/>
                  </a:cubicBezTo>
                  <a:lnTo>
                    <a:pt x="32333" y="15447"/>
                  </a:lnTo>
                  <a:lnTo>
                    <a:pt x="31303" y="17053"/>
                  </a:lnTo>
                  <a:lnTo>
                    <a:pt x="30238" y="18625"/>
                  </a:lnTo>
                  <a:lnTo>
                    <a:pt x="29120" y="20162"/>
                  </a:lnTo>
                  <a:cubicBezTo>
                    <a:pt x="27618" y="22205"/>
                    <a:pt x="26020" y="24169"/>
                    <a:pt x="24318" y="26047"/>
                  </a:cubicBezTo>
                  <a:cubicBezTo>
                    <a:pt x="22632" y="27933"/>
                    <a:pt x="20842" y="29723"/>
                    <a:pt x="18965" y="31425"/>
                  </a:cubicBezTo>
                  <a:lnTo>
                    <a:pt x="17542" y="32691"/>
                  </a:lnTo>
                  <a:lnTo>
                    <a:pt x="16093" y="33914"/>
                  </a:lnTo>
                  <a:lnTo>
                    <a:pt x="14608" y="35101"/>
                  </a:lnTo>
                  <a:lnTo>
                    <a:pt x="13089" y="36263"/>
                  </a:lnTo>
                  <a:cubicBezTo>
                    <a:pt x="9020" y="39275"/>
                    <a:pt x="4628" y="41868"/>
                    <a:pt x="0" y="44043"/>
                  </a:cubicBezTo>
                  <a:cubicBezTo>
                    <a:pt x="4794" y="42296"/>
                    <a:pt x="9369" y="39869"/>
                    <a:pt x="13613" y="36944"/>
                  </a:cubicBezTo>
                  <a:lnTo>
                    <a:pt x="15184" y="35835"/>
                  </a:lnTo>
                  <a:lnTo>
                    <a:pt x="16712" y="34665"/>
                  </a:lnTo>
                  <a:lnTo>
                    <a:pt x="18206" y="33451"/>
                  </a:lnTo>
                  <a:lnTo>
                    <a:pt x="19672" y="32203"/>
                  </a:lnTo>
                  <a:cubicBezTo>
                    <a:pt x="21593" y="30509"/>
                    <a:pt x="23427" y="28684"/>
                    <a:pt x="25147" y="26789"/>
                  </a:cubicBezTo>
                  <a:cubicBezTo>
                    <a:pt x="26867" y="24868"/>
                    <a:pt x="28483" y="22868"/>
                    <a:pt x="29976" y="20773"/>
                  </a:cubicBezTo>
                  <a:lnTo>
                    <a:pt x="31067" y="19192"/>
                  </a:lnTo>
                  <a:lnTo>
                    <a:pt x="32115" y="17577"/>
                  </a:lnTo>
                  <a:lnTo>
                    <a:pt x="33119" y="15927"/>
                  </a:lnTo>
                  <a:lnTo>
                    <a:pt x="34071" y="14242"/>
                  </a:lnTo>
                  <a:cubicBezTo>
                    <a:pt x="36533" y="9745"/>
                    <a:pt x="38480" y="4960"/>
                    <a:pt x="39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4798875" y="4489238"/>
              <a:ext cx="1145825" cy="488175"/>
            </a:xfrm>
            <a:custGeom>
              <a:avLst/>
              <a:gdLst/>
              <a:ahLst/>
              <a:cxnLst/>
              <a:rect l="l" t="t" r="r" b="b"/>
              <a:pathLst>
                <a:path w="45833" h="19527" extrusionOk="0">
                  <a:moveTo>
                    <a:pt x="45832" y="1"/>
                  </a:moveTo>
                  <a:lnTo>
                    <a:pt x="45832" y="1"/>
                  </a:lnTo>
                  <a:cubicBezTo>
                    <a:pt x="45308" y="219"/>
                    <a:pt x="44802" y="455"/>
                    <a:pt x="44313" y="682"/>
                  </a:cubicBezTo>
                  <a:cubicBezTo>
                    <a:pt x="43807" y="918"/>
                    <a:pt x="43326" y="1145"/>
                    <a:pt x="42846" y="1380"/>
                  </a:cubicBezTo>
                  <a:cubicBezTo>
                    <a:pt x="42357" y="1616"/>
                    <a:pt x="41877" y="1843"/>
                    <a:pt x="41405" y="2079"/>
                  </a:cubicBezTo>
                  <a:cubicBezTo>
                    <a:pt x="40925" y="2315"/>
                    <a:pt x="40462" y="2542"/>
                    <a:pt x="39991" y="2769"/>
                  </a:cubicBezTo>
                  <a:cubicBezTo>
                    <a:pt x="39511" y="2996"/>
                    <a:pt x="39039" y="3214"/>
                    <a:pt x="38585" y="3450"/>
                  </a:cubicBezTo>
                  <a:cubicBezTo>
                    <a:pt x="38341" y="3555"/>
                    <a:pt x="38114" y="3668"/>
                    <a:pt x="37887" y="3773"/>
                  </a:cubicBezTo>
                  <a:cubicBezTo>
                    <a:pt x="37651" y="3886"/>
                    <a:pt x="37424" y="4000"/>
                    <a:pt x="37197" y="4113"/>
                  </a:cubicBezTo>
                  <a:cubicBezTo>
                    <a:pt x="36725" y="4323"/>
                    <a:pt x="36271" y="4541"/>
                    <a:pt x="35809" y="4759"/>
                  </a:cubicBezTo>
                  <a:cubicBezTo>
                    <a:pt x="35354" y="4960"/>
                    <a:pt x="34892" y="5170"/>
                    <a:pt x="34438" y="5388"/>
                  </a:cubicBezTo>
                  <a:cubicBezTo>
                    <a:pt x="32587" y="6226"/>
                    <a:pt x="30779" y="7038"/>
                    <a:pt x="28946" y="7798"/>
                  </a:cubicBezTo>
                  <a:cubicBezTo>
                    <a:pt x="27112" y="8566"/>
                    <a:pt x="25278" y="9300"/>
                    <a:pt x="23436" y="9998"/>
                  </a:cubicBezTo>
                  <a:cubicBezTo>
                    <a:pt x="21585" y="10697"/>
                    <a:pt x="19725" y="11352"/>
                    <a:pt x="17848" y="11972"/>
                  </a:cubicBezTo>
                  <a:cubicBezTo>
                    <a:pt x="15953" y="12592"/>
                    <a:pt x="14058" y="13185"/>
                    <a:pt x="12129" y="13762"/>
                  </a:cubicBezTo>
                  <a:cubicBezTo>
                    <a:pt x="10181" y="14338"/>
                    <a:pt x="8217" y="14897"/>
                    <a:pt x="6209" y="15438"/>
                  </a:cubicBezTo>
                  <a:cubicBezTo>
                    <a:pt x="5711" y="15569"/>
                    <a:pt x="5204" y="15718"/>
                    <a:pt x="4689" y="15857"/>
                  </a:cubicBezTo>
                  <a:cubicBezTo>
                    <a:pt x="4183" y="15988"/>
                    <a:pt x="3668" y="16128"/>
                    <a:pt x="3153" y="16268"/>
                  </a:cubicBezTo>
                  <a:cubicBezTo>
                    <a:pt x="2637" y="16416"/>
                    <a:pt x="2113" y="16556"/>
                    <a:pt x="1590" y="16704"/>
                  </a:cubicBezTo>
                  <a:cubicBezTo>
                    <a:pt x="1066" y="16853"/>
                    <a:pt x="533" y="16992"/>
                    <a:pt x="0" y="17176"/>
                  </a:cubicBezTo>
                  <a:cubicBezTo>
                    <a:pt x="507" y="17420"/>
                    <a:pt x="1031" y="17612"/>
                    <a:pt x="1581" y="17822"/>
                  </a:cubicBezTo>
                  <a:cubicBezTo>
                    <a:pt x="2105" y="18005"/>
                    <a:pt x="2629" y="18171"/>
                    <a:pt x="3161" y="18337"/>
                  </a:cubicBezTo>
                  <a:cubicBezTo>
                    <a:pt x="3694" y="18486"/>
                    <a:pt x="4235" y="18617"/>
                    <a:pt x="4777" y="18748"/>
                  </a:cubicBezTo>
                  <a:cubicBezTo>
                    <a:pt x="5309" y="18861"/>
                    <a:pt x="5859" y="18966"/>
                    <a:pt x="6401" y="19062"/>
                  </a:cubicBezTo>
                  <a:cubicBezTo>
                    <a:pt x="8289" y="19379"/>
                    <a:pt x="10211" y="19527"/>
                    <a:pt x="12131" y="19527"/>
                  </a:cubicBezTo>
                  <a:cubicBezTo>
                    <a:pt x="12430" y="19527"/>
                    <a:pt x="12729" y="19523"/>
                    <a:pt x="13028" y="19516"/>
                  </a:cubicBezTo>
                  <a:cubicBezTo>
                    <a:pt x="15254" y="19455"/>
                    <a:pt x="17472" y="19210"/>
                    <a:pt x="19655" y="18774"/>
                  </a:cubicBezTo>
                  <a:cubicBezTo>
                    <a:pt x="21838" y="18337"/>
                    <a:pt x="23986" y="17726"/>
                    <a:pt x="26073" y="16940"/>
                  </a:cubicBezTo>
                  <a:cubicBezTo>
                    <a:pt x="28168" y="16154"/>
                    <a:pt x="30185" y="15202"/>
                    <a:pt x="32115" y="14102"/>
                  </a:cubicBezTo>
                  <a:cubicBezTo>
                    <a:pt x="34053" y="12993"/>
                    <a:pt x="35887" y="11727"/>
                    <a:pt x="37598" y="10313"/>
                  </a:cubicBezTo>
                  <a:cubicBezTo>
                    <a:pt x="38026" y="9955"/>
                    <a:pt x="38437" y="9579"/>
                    <a:pt x="38856" y="9221"/>
                  </a:cubicBezTo>
                  <a:cubicBezTo>
                    <a:pt x="39257" y="8837"/>
                    <a:pt x="39659" y="8470"/>
                    <a:pt x="40052" y="8078"/>
                  </a:cubicBezTo>
                  <a:cubicBezTo>
                    <a:pt x="40253" y="7877"/>
                    <a:pt x="40445" y="7667"/>
                    <a:pt x="40628" y="7475"/>
                  </a:cubicBezTo>
                  <a:cubicBezTo>
                    <a:pt x="40820" y="7274"/>
                    <a:pt x="41013" y="7082"/>
                    <a:pt x="41196" y="6873"/>
                  </a:cubicBezTo>
                  <a:cubicBezTo>
                    <a:pt x="41563" y="6462"/>
                    <a:pt x="41921" y="6043"/>
                    <a:pt x="42279" y="5615"/>
                  </a:cubicBezTo>
                  <a:cubicBezTo>
                    <a:pt x="42619" y="5196"/>
                    <a:pt x="42968" y="4759"/>
                    <a:pt x="43291" y="4305"/>
                  </a:cubicBezTo>
                  <a:cubicBezTo>
                    <a:pt x="43615" y="3851"/>
                    <a:pt x="43929" y="3389"/>
                    <a:pt x="44234" y="2935"/>
                  </a:cubicBezTo>
                  <a:cubicBezTo>
                    <a:pt x="44531" y="2463"/>
                    <a:pt x="44811" y="1983"/>
                    <a:pt x="45081" y="1503"/>
                  </a:cubicBezTo>
                  <a:cubicBezTo>
                    <a:pt x="45352" y="1005"/>
                    <a:pt x="45597" y="507"/>
                    <a:pt x="45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4798875" y="4489238"/>
              <a:ext cx="1145825" cy="438025"/>
            </a:xfrm>
            <a:custGeom>
              <a:avLst/>
              <a:gdLst/>
              <a:ahLst/>
              <a:cxnLst/>
              <a:rect l="l" t="t" r="r" b="b"/>
              <a:pathLst>
                <a:path w="45833" h="17521" extrusionOk="0">
                  <a:moveTo>
                    <a:pt x="45832" y="1"/>
                  </a:moveTo>
                  <a:lnTo>
                    <a:pt x="45832" y="1"/>
                  </a:lnTo>
                  <a:cubicBezTo>
                    <a:pt x="42698" y="2804"/>
                    <a:pt x="39336" y="5327"/>
                    <a:pt x="35774" y="7492"/>
                  </a:cubicBezTo>
                  <a:cubicBezTo>
                    <a:pt x="32220" y="9667"/>
                    <a:pt x="28448" y="11492"/>
                    <a:pt x="24554" y="12950"/>
                  </a:cubicBezTo>
                  <a:cubicBezTo>
                    <a:pt x="20651" y="14417"/>
                    <a:pt x="16625" y="15508"/>
                    <a:pt x="12504" y="16215"/>
                  </a:cubicBezTo>
                  <a:cubicBezTo>
                    <a:pt x="8691" y="16871"/>
                    <a:pt x="4810" y="17182"/>
                    <a:pt x="918" y="17182"/>
                  </a:cubicBezTo>
                  <a:cubicBezTo>
                    <a:pt x="612" y="17182"/>
                    <a:pt x="306" y="17180"/>
                    <a:pt x="0" y="17176"/>
                  </a:cubicBezTo>
                  <a:lnTo>
                    <a:pt x="0" y="17176"/>
                  </a:lnTo>
                  <a:cubicBezTo>
                    <a:pt x="1890" y="17409"/>
                    <a:pt x="3794" y="17520"/>
                    <a:pt x="5701" y="17520"/>
                  </a:cubicBezTo>
                  <a:cubicBezTo>
                    <a:pt x="8015" y="17520"/>
                    <a:pt x="10333" y="17356"/>
                    <a:pt x="12635" y="17045"/>
                  </a:cubicBezTo>
                  <a:cubicBezTo>
                    <a:pt x="16826" y="16486"/>
                    <a:pt x="20965" y="15456"/>
                    <a:pt x="24938" y="13971"/>
                  </a:cubicBezTo>
                  <a:cubicBezTo>
                    <a:pt x="28911" y="12487"/>
                    <a:pt x="32709" y="10540"/>
                    <a:pt x="36236" y="8208"/>
                  </a:cubicBezTo>
                  <a:cubicBezTo>
                    <a:pt x="39764" y="5868"/>
                    <a:pt x="43012" y="3127"/>
                    <a:pt x="45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31"/>
          <p:cNvGrpSpPr/>
          <p:nvPr/>
        </p:nvGrpSpPr>
        <p:grpSpPr>
          <a:xfrm>
            <a:off x="29366" y="941062"/>
            <a:ext cx="8925162" cy="3816690"/>
            <a:chOff x="29366" y="941062"/>
            <a:chExt cx="8925162" cy="3816690"/>
          </a:xfrm>
        </p:grpSpPr>
        <p:grpSp>
          <p:nvGrpSpPr>
            <p:cNvPr id="1876" name="Google Shape;1876;p31"/>
            <p:cNvGrpSpPr/>
            <p:nvPr/>
          </p:nvGrpSpPr>
          <p:grpSpPr>
            <a:xfrm rot="4645028">
              <a:off x="59570" y="4470350"/>
              <a:ext cx="255858" cy="266938"/>
              <a:chOff x="6257237" y="2492613"/>
              <a:chExt cx="247289" cy="257998"/>
            </a:xfrm>
          </p:grpSpPr>
          <p:sp>
            <p:nvSpPr>
              <p:cNvPr id="1877" name="Google Shape;1877;p31"/>
              <p:cNvSpPr/>
              <p:nvPr/>
            </p:nvSpPr>
            <p:spPr>
              <a:xfrm>
                <a:off x="6262205" y="2525600"/>
                <a:ext cx="229216" cy="225011"/>
              </a:xfrm>
              <a:custGeom>
                <a:avLst/>
                <a:gdLst/>
                <a:ahLst/>
                <a:cxnLst/>
                <a:rect l="l" t="t" r="r" b="b"/>
                <a:pathLst>
                  <a:path w="18643" h="18301" extrusionOk="0">
                    <a:moveTo>
                      <a:pt x="15645" y="0"/>
                    </a:moveTo>
                    <a:cubicBezTo>
                      <a:pt x="15453" y="0"/>
                      <a:pt x="15258" y="48"/>
                      <a:pt x="15076" y="97"/>
                    </a:cubicBezTo>
                    <a:cubicBezTo>
                      <a:pt x="10330" y="1430"/>
                      <a:pt x="5398" y="2857"/>
                      <a:pt x="1194" y="5540"/>
                    </a:cubicBezTo>
                    <a:cubicBezTo>
                      <a:pt x="217" y="6285"/>
                      <a:pt x="0" y="8053"/>
                      <a:pt x="78" y="9170"/>
                    </a:cubicBezTo>
                    <a:cubicBezTo>
                      <a:pt x="109" y="9635"/>
                      <a:pt x="248" y="10178"/>
                      <a:pt x="621" y="10410"/>
                    </a:cubicBezTo>
                    <a:cubicBezTo>
                      <a:pt x="825" y="10543"/>
                      <a:pt x="1056" y="10587"/>
                      <a:pt x="1298" y="10587"/>
                    </a:cubicBezTo>
                    <a:cubicBezTo>
                      <a:pt x="1772" y="10587"/>
                      <a:pt x="2289" y="10419"/>
                      <a:pt x="2732" y="10419"/>
                    </a:cubicBezTo>
                    <a:cubicBezTo>
                      <a:pt x="2992" y="10419"/>
                      <a:pt x="3226" y="10477"/>
                      <a:pt x="3412" y="10659"/>
                    </a:cubicBezTo>
                    <a:cubicBezTo>
                      <a:pt x="3738" y="11000"/>
                      <a:pt x="3707" y="11496"/>
                      <a:pt x="3707" y="11961"/>
                    </a:cubicBezTo>
                    <a:cubicBezTo>
                      <a:pt x="3660" y="12970"/>
                      <a:pt x="3816" y="14133"/>
                      <a:pt x="4715" y="14645"/>
                    </a:cubicBezTo>
                    <a:cubicBezTo>
                      <a:pt x="5049" y="14853"/>
                      <a:pt x="5427" y="14906"/>
                      <a:pt x="5824" y="14906"/>
                    </a:cubicBezTo>
                    <a:cubicBezTo>
                      <a:pt x="6230" y="14906"/>
                      <a:pt x="6657" y="14851"/>
                      <a:pt x="7079" y="14851"/>
                    </a:cubicBezTo>
                    <a:cubicBezTo>
                      <a:pt x="7318" y="14851"/>
                      <a:pt x="7555" y="14869"/>
                      <a:pt x="7786" y="14924"/>
                    </a:cubicBezTo>
                    <a:cubicBezTo>
                      <a:pt x="8515" y="15110"/>
                      <a:pt x="9089" y="15653"/>
                      <a:pt x="9337" y="16304"/>
                    </a:cubicBezTo>
                    <a:cubicBezTo>
                      <a:pt x="9523" y="16723"/>
                      <a:pt x="9523" y="17173"/>
                      <a:pt x="9802" y="17545"/>
                    </a:cubicBezTo>
                    <a:cubicBezTo>
                      <a:pt x="9988" y="17793"/>
                      <a:pt x="10221" y="17917"/>
                      <a:pt x="10531" y="18057"/>
                    </a:cubicBezTo>
                    <a:cubicBezTo>
                      <a:pt x="10927" y="18220"/>
                      <a:pt x="11353" y="18301"/>
                      <a:pt x="11774" y="18301"/>
                    </a:cubicBezTo>
                    <a:cubicBezTo>
                      <a:pt x="12195" y="18301"/>
                      <a:pt x="12609" y="18220"/>
                      <a:pt x="12982" y="18057"/>
                    </a:cubicBezTo>
                    <a:cubicBezTo>
                      <a:pt x="13494" y="17840"/>
                      <a:pt x="13943" y="17514"/>
                      <a:pt x="14362" y="17111"/>
                    </a:cubicBezTo>
                    <a:cubicBezTo>
                      <a:pt x="15944" y="15606"/>
                      <a:pt x="16859" y="13481"/>
                      <a:pt x="17278" y="11341"/>
                    </a:cubicBezTo>
                    <a:cubicBezTo>
                      <a:pt x="17681" y="9216"/>
                      <a:pt x="17681" y="7029"/>
                      <a:pt x="17635" y="4811"/>
                    </a:cubicBezTo>
                    <a:lnTo>
                      <a:pt x="17635" y="4811"/>
                    </a:lnTo>
                    <a:cubicBezTo>
                      <a:pt x="17697" y="4832"/>
                      <a:pt x="17760" y="4842"/>
                      <a:pt x="17821" y="4842"/>
                    </a:cubicBezTo>
                    <a:cubicBezTo>
                      <a:pt x="18261" y="4842"/>
                      <a:pt x="18643" y="4345"/>
                      <a:pt x="18643" y="3896"/>
                    </a:cubicBezTo>
                    <a:cubicBezTo>
                      <a:pt x="18643" y="3354"/>
                      <a:pt x="18317" y="2888"/>
                      <a:pt x="17991" y="2485"/>
                    </a:cubicBezTo>
                    <a:cubicBezTo>
                      <a:pt x="17480" y="1865"/>
                      <a:pt x="17030" y="1182"/>
                      <a:pt x="16533" y="562"/>
                    </a:cubicBezTo>
                    <a:cubicBezTo>
                      <a:pt x="16363" y="345"/>
                      <a:pt x="16239" y="159"/>
                      <a:pt x="15991" y="66"/>
                    </a:cubicBezTo>
                    <a:cubicBezTo>
                      <a:pt x="15879" y="18"/>
                      <a:pt x="15762" y="0"/>
                      <a:pt x="15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1"/>
              <p:cNvSpPr/>
              <p:nvPr/>
            </p:nvSpPr>
            <p:spPr>
              <a:xfrm>
                <a:off x="6257237" y="2492613"/>
                <a:ext cx="247289" cy="255847"/>
              </a:xfrm>
              <a:custGeom>
                <a:avLst/>
                <a:gdLst/>
                <a:ahLst/>
                <a:cxnLst/>
                <a:rect l="l" t="t" r="r" b="b"/>
                <a:pathLst>
                  <a:path w="20113" h="20809" extrusionOk="0">
                    <a:moveTo>
                      <a:pt x="14171" y="0"/>
                    </a:moveTo>
                    <a:cubicBezTo>
                      <a:pt x="13607" y="0"/>
                      <a:pt x="13062" y="271"/>
                      <a:pt x="12734" y="732"/>
                    </a:cubicBezTo>
                    <a:cubicBezTo>
                      <a:pt x="12269" y="1306"/>
                      <a:pt x="12316" y="2113"/>
                      <a:pt x="12548" y="2733"/>
                    </a:cubicBezTo>
                    <a:cubicBezTo>
                      <a:pt x="12521" y="2665"/>
                      <a:pt x="12400" y="2637"/>
                      <a:pt x="12215" y="2637"/>
                    </a:cubicBezTo>
                    <a:cubicBezTo>
                      <a:pt x="11254" y="2637"/>
                      <a:pt x="8557" y="3412"/>
                      <a:pt x="8128" y="3555"/>
                    </a:cubicBezTo>
                    <a:cubicBezTo>
                      <a:pt x="7228" y="3896"/>
                      <a:pt x="6313" y="4253"/>
                      <a:pt x="5476" y="4718"/>
                    </a:cubicBezTo>
                    <a:cubicBezTo>
                      <a:pt x="5073" y="4935"/>
                      <a:pt x="4607" y="5184"/>
                      <a:pt x="4235" y="5478"/>
                    </a:cubicBezTo>
                    <a:cubicBezTo>
                      <a:pt x="1986" y="6936"/>
                      <a:pt x="1" y="9356"/>
                      <a:pt x="1040" y="12194"/>
                    </a:cubicBezTo>
                    <a:cubicBezTo>
                      <a:pt x="1087" y="12364"/>
                      <a:pt x="1149" y="12520"/>
                      <a:pt x="1335" y="12597"/>
                    </a:cubicBezTo>
                    <a:cubicBezTo>
                      <a:pt x="1443" y="12675"/>
                      <a:pt x="1660" y="12706"/>
                      <a:pt x="1831" y="12706"/>
                    </a:cubicBezTo>
                    <a:cubicBezTo>
                      <a:pt x="2265" y="12706"/>
                      <a:pt x="2735" y="12665"/>
                      <a:pt x="3186" y="12665"/>
                    </a:cubicBezTo>
                    <a:cubicBezTo>
                      <a:pt x="3914" y="12665"/>
                      <a:pt x="4593" y="12771"/>
                      <a:pt x="4995" y="13326"/>
                    </a:cubicBezTo>
                    <a:cubicBezTo>
                      <a:pt x="5615" y="14210"/>
                      <a:pt x="5073" y="15653"/>
                      <a:pt x="5833" y="16459"/>
                    </a:cubicBezTo>
                    <a:cubicBezTo>
                      <a:pt x="6701" y="17405"/>
                      <a:pt x="8547" y="16537"/>
                      <a:pt x="9493" y="17405"/>
                    </a:cubicBezTo>
                    <a:cubicBezTo>
                      <a:pt x="10144" y="17979"/>
                      <a:pt x="10036" y="19065"/>
                      <a:pt x="10501" y="19825"/>
                    </a:cubicBezTo>
                    <a:cubicBezTo>
                      <a:pt x="10893" y="20486"/>
                      <a:pt x="11680" y="20808"/>
                      <a:pt x="12445" y="20808"/>
                    </a:cubicBezTo>
                    <a:cubicBezTo>
                      <a:pt x="12649" y="20808"/>
                      <a:pt x="12852" y="20785"/>
                      <a:pt x="13045" y="20740"/>
                    </a:cubicBezTo>
                    <a:cubicBezTo>
                      <a:pt x="13991" y="20523"/>
                      <a:pt x="14782" y="19902"/>
                      <a:pt x="15464" y="19189"/>
                    </a:cubicBezTo>
                    <a:cubicBezTo>
                      <a:pt x="18426" y="16149"/>
                      <a:pt x="19559" y="11434"/>
                      <a:pt x="18333" y="7355"/>
                    </a:cubicBezTo>
                    <a:lnTo>
                      <a:pt x="18333" y="7355"/>
                    </a:lnTo>
                    <a:cubicBezTo>
                      <a:pt x="18351" y="7356"/>
                      <a:pt x="18369" y="7356"/>
                      <a:pt x="18387" y="7356"/>
                    </a:cubicBezTo>
                    <a:cubicBezTo>
                      <a:pt x="19442" y="7356"/>
                      <a:pt x="20112" y="6004"/>
                      <a:pt x="19822" y="4997"/>
                    </a:cubicBezTo>
                    <a:cubicBezTo>
                      <a:pt x="19528" y="3943"/>
                      <a:pt x="18659" y="3152"/>
                      <a:pt x="17821" y="2454"/>
                    </a:cubicBezTo>
                    <a:cubicBezTo>
                      <a:pt x="17201" y="1958"/>
                      <a:pt x="16627" y="1446"/>
                      <a:pt x="15991" y="903"/>
                    </a:cubicBezTo>
                    <a:cubicBezTo>
                      <a:pt x="15573" y="577"/>
                      <a:pt x="15154" y="251"/>
                      <a:pt x="14642" y="65"/>
                    </a:cubicBezTo>
                    <a:cubicBezTo>
                      <a:pt x="14486" y="21"/>
                      <a:pt x="14328" y="0"/>
                      <a:pt x="14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1"/>
              <p:cNvSpPr/>
              <p:nvPr/>
            </p:nvSpPr>
            <p:spPr>
              <a:xfrm>
                <a:off x="6327798" y="2554236"/>
                <a:ext cx="86581" cy="72295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5880" extrusionOk="0">
                    <a:moveTo>
                      <a:pt x="7042" y="1"/>
                    </a:moveTo>
                    <a:lnTo>
                      <a:pt x="7042" y="1"/>
                    </a:lnTo>
                    <a:cubicBezTo>
                      <a:pt x="6297" y="187"/>
                      <a:pt x="5537" y="544"/>
                      <a:pt x="4871" y="916"/>
                    </a:cubicBezTo>
                    <a:cubicBezTo>
                      <a:pt x="4204" y="1304"/>
                      <a:pt x="3583" y="1738"/>
                      <a:pt x="2963" y="2250"/>
                    </a:cubicBezTo>
                    <a:cubicBezTo>
                      <a:pt x="2342" y="2762"/>
                      <a:pt x="1800" y="3289"/>
                      <a:pt x="1288" y="3925"/>
                    </a:cubicBezTo>
                    <a:cubicBezTo>
                      <a:pt x="791" y="4545"/>
                      <a:pt x="326" y="5150"/>
                      <a:pt x="0" y="5879"/>
                    </a:cubicBezTo>
                    <a:cubicBezTo>
                      <a:pt x="574" y="5367"/>
                      <a:pt x="1164" y="4824"/>
                      <a:pt x="1753" y="4328"/>
                    </a:cubicBezTo>
                    <a:cubicBezTo>
                      <a:pt x="2296" y="3832"/>
                      <a:pt x="2885" y="3289"/>
                      <a:pt x="3459" y="2824"/>
                    </a:cubicBezTo>
                    <a:cubicBezTo>
                      <a:pt x="4002" y="2327"/>
                      <a:pt x="4622" y="1878"/>
                      <a:pt x="5212" y="1412"/>
                    </a:cubicBezTo>
                    <a:cubicBezTo>
                      <a:pt x="5848" y="947"/>
                      <a:pt x="6421" y="497"/>
                      <a:pt x="7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1"/>
              <p:cNvSpPr/>
              <p:nvPr/>
            </p:nvSpPr>
            <p:spPr>
              <a:xfrm>
                <a:off x="6388253" y="2587235"/>
                <a:ext cx="55303" cy="91536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7445" extrusionOk="0">
                    <a:moveTo>
                      <a:pt x="4467" y="0"/>
                    </a:moveTo>
                    <a:lnTo>
                      <a:pt x="4467" y="0"/>
                    </a:lnTo>
                    <a:cubicBezTo>
                      <a:pt x="4172" y="698"/>
                      <a:pt x="3908" y="1365"/>
                      <a:pt x="3629" y="2032"/>
                    </a:cubicBezTo>
                    <a:cubicBezTo>
                      <a:pt x="3335" y="2714"/>
                      <a:pt x="2993" y="3335"/>
                      <a:pt x="2621" y="3955"/>
                    </a:cubicBezTo>
                    <a:cubicBezTo>
                      <a:pt x="2295" y="4575"/>
                      <a:pt x="1877" y="5149"/>
                      <a:pt x="1411" y="5739"/>
                    </a:cubicBezTo>
                    <a:cubicBezTo>
                      <a:pt x="1008" y="6312"/>
                      <a:pt x="512" y="6855"/>
                      <a:pt x="0" y="7445"/>
                    </a:cubicBezTo>
                    <a:cubicBezTo>
                      <a:pt x="667" y="7103"/>
                      <a:pt x="1287" y="6638"/>
                      <a:pt x="1877" y="6157"/>
                    </a:cubicBezTo>
                    <a:cubicBezTo>
                      <a:pt x="2420" y="5615"/>
                      <a:pt x="2885" y="5041"/>
                      <a:pt x="3304" y="4374"/>
                    </a:cubicBezTo>
                    <a:cubicBezTo>
                      <a:pt x="3707" y="3691"/>
                      <a:pt x="4002" y="2993"/>
                      <a:pt x="4203" y="2249"/>
                    </a:cubicBezTo>
                    <a:cubicBezTo>
                      <a:pt x="4420" y="1551"/>
                      <a:pt x="4498" y="745"/>
                      <a:pt x="4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1"/>
              <p:cNvSpPr/>
              <p:nvPr/>
            </p:nvSpPr>
            <p:spPr>
              <a:xfrm>
                <a:off x="6343622" y="2698554"/>
                <a:ext cx="93835" cy="49905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4059" extrusionOk="0">
                    <a:moveTo>
                      <a:pt x="1428" y="1"/>
                    </a:moveTo>
                    <a:cubicBezTo>
                      <a:pt x="958" y="1"/>
                      <a:pt x="453" y="138"/>
                      <a:pt x="1" y="190"/>
                    </a:cubicBezTo>
                    <a:cubicBezTo>
                      <a:pt x="838" y="221"/>
                      <a:pt x="1784" y="112"/>
                      <a:pt x="2374" y="655"/>
                    </a:cubicBezTo>
                    <a:cubicBezTo>
                      <a:pt x="3025" y="1229"/>
                      <a:pt x="2917" y="2315"/>
                      <a:pt x="3382" y="3075"/>
                    </a:cubicBezTo>
                    <a:cubicBezTo>
                      <a:pt x="3774" y="3736"/>
                      <a:pt x="4561" y="4058"/>
                      <a:pt x="5318" y="4058"/>
                    </a:cubicBezTo>
                    <a:cubicBezTo>
                      <a:pt x="5520" y="4058"/>
                      <a:pt x="5720" y="4035"/>
                      <a:pt x="5910" y="3990"/>
                    </a:cubicBezTo>
                    <a:cubicBezTo>
                      <a:pt x="6530" y="3819"/>
                      <a:pt x="7120" y="3478"/>
                      <a:pt x="7632" y="3075"/>
                    </a:cubicBezTo>
                    <a:lnTo>
                      <a:pt x="7632" y="3075"/>
                    </a:lnTo>
                    <a:cubicBezTo>
                      <a:pt x="6936" y="3448"/>
                      <a:pt x="6188" y="3714"/>
                      <a:pt x="5377" y="3714"/>
                    </a:cubicBezTo>
                    <a:cubicBezTo>
                      <a:pt x="5211" y="3714"/>
                      <a:pt x="5042" y="3703"/>
                      <a:pt x="4871" y="3679"/>
                    </a:cubicBezTo>
                    <a:cubicBezTo>
                      <a:pt x="4576" y="3633"/>
                      <a:pt x="4297" y="3602"/>
                      <a:pt x="4111" y="3385"/>
                    </a:cubicBezTo>
                    <a:cubicBezTo>
                      <a:pt x="3940" y="3214"/>
                      <a:pt x="3863" y="2982"/>
                      <a:pt x="3832" y="2764"/>
                    </a:cubicBezTo>
                    <a:cubicBezTo>
                      <a:pt x="3646" y="2191"/>
                      <a:pt x="3490" y="1555"/>
                      <a:pt x="3165" y="1058"/>
                    </a:cubicBezTo>
                    <a:cubicBezTo>
                      <a:pt x="2839" y="562"/>
                      <a:pt x="2327" y="112"/>
                      <a:pt x="1707" y="19"/>
                    </a:cubicBezTo>
                    <a:cubicBezTo>
                      <a:pt x="1616" y="6"/>
                      <a:pt x="1523" y="1"/>
                      <a:pt x="1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1"/>
              <p:cNvSpPr/>
              <p:nvPr/>
            </p:nvSpPr>
            <p:spPr>
              <a:xfrm>
                <a:off x="6268106" y="2640055"/>
                <a:ext cx="61524" cy="55315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4499" extrusionOk="0">
                    <a:moveTo>
                      <a:pt x="1" y="0"/>
                    </a:moveTo>
                    <a:cubicBezTo>
                      <a:pt x="1" y="47"/>
                      <a:pt x="32" y="124"/>
                      <a:pt x="32" y="171"/>
                    </a:cubicBezTo>
                    <a:cubicBezTo>
                      <a:pt x="141" y="310"/>
                      <a:pt x="218" y="481"/>
                      <a:pt x="389" y="559"/>
                    </a:cubicBezTo>
                    <a:cubicBezTo>
                      <a:pt x="497" y="636"/>
                      <a:pt x="714" y="683"/>
                      <a:pt x="885" y="683"/>
                    </a:cubicBezTo>
                    <a:cubicBezTo>
                      <a:pt x="1329" y="683"/>
                      <a:pt x="1810" y="637"/>
                      <a:pt x="2271" y="637"/>
                    </a:cubicBezTo>
                    <a:cubicBezTo>
                      <a:pt x="2987" y="637"/>
                      <a:pt x="3653" y="746"/>
                      <a:pt x="4049" y="1303"/>
                    </a:cubicBezTo>
                    <a:cubicBezTo>
                      <a:pt x="4669" y="2172"/>
                      <a:pt x="4127" y="3629"/>
                      <a:pt x="4887" y="4420"/>
                    </a:cubicBezTo>
                    <a:cubicBezTo>
                      <a:pt x="4904" y="4446"/>
                      <a:pt x="4926" y="4458"/>
                      <a:pt x="4942" y="4468"/>
                    </a:cubicBezTo>
                    <a:lnTo>
                      <a:pt x="4942" y="4468"/>
                    </a:lnTo>
                    <a:cubicBezTo>
                      <a:pt x="4391" y="3703"/>
                      <a:pt x="5004" y="2361"/>
                      <a:pt x="4499" y="1458"/>
                    </a:cubicBezTo>
                    <a:cubicBezTo>
                      <a:pt x="4127" y="667"/>
                      <a:pt x="3087" y="450"/>
                      <a:pt x="2203" y="403"/>
                    </a:cubicBezTo>
                    <a:cubicBezTo>
                      <a:pt x="1459" y="372"/>
                      <a:pt x="621" y="372"/>
                      <a:pt x="1" y="0"/>
                    </a:cubicBezTo>
                    <a:close/>
                    <a:moveTo>
                      <a:pt x="4942" y="4468"/>
                    </a:moveTo>
                    <a:cubicBezTo>
                      <a:pt x="4949" y="4478"/>
                      <a:pt x="4956" y="4488"/>
                      <a:pt x="4964" y="4498"/>
                    </a:cubicBezTo>
                    <a:cubicBezTo>
                      <a:pt x="4964" y="4484"/>
                      <a:pt x="4955" y="4476"/>
                      <a:pt x="4942" y="44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1"/>
              <p:cNvSpPr/>
              <p:nvPr/>
            </p:nvSpPr>
            <p:spPr>
              <a:xfrm>
                <a:off x="6408269" y="2493105"/>
                <a:ext cx="94942" cy="184720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15024" extrusionOk="0">
                    <a:moveTo>
                      <a:pt x="1766" y="0"/>
                    </a:moveTo>
                    <a:cubicBezTo>
                      <a:pt x="1206" y="0"/>
                      <a:pt x="663" y="278"/>
                      <a:pt x="326" y="723"/>
                    </a:cubicBezTo>
                    <a:cubicBezTo>
                      <a:pt x="156" y="971"/>
                      <a:pt x="32" y="1235"/>
                      <a:pt x="1" y="1530"/>
                    </a:cubicBezTo>
                    <a:cubicBezTo>
                      <a:pt x="528" y="847"/>
                      <a:pt x="1071" y="258"/>
                      <a:pt x="1831" y="258"/>
                    </a:cubicBezTo>
                    <a:cubicBezTo>
                      <a:pt x="2234" y="258"/>
                      <a:pt x="2653" y="475"/>
                      <a:pt x="3025" y="677"/>
                    </a:cubicBezTo>
                    <a:cubicBezTo>
                      <a:pt x="4033" y="1297"/>
                      <a:pt x="4979" y="2011"/>
                      <a:pt x="5817" y="2879"/>
                    </a:cubicBezTo>
                    <a:cubicBezTo>
                      <a:pt x="6608" y="3670"/>
                      <a:pt x="7306" y="4725"/>
                      <a:pt x="7150" y="5841"/>
                    </a:cubicBezTo>
                    <a:cubicBezTo>
                      <a:pt x="7073" y="6214"/>
                      <a:pt x="6871" y="6648"/>
                      <a:pt x="6499" y="6726"/>
                    </a:cubicBezTo>
                    <a:cubicBezTo>
                      <a:pt x="6446" y="6740"/>
                      <a:pt x="6392" y="6746"/>
                      <a:pt x="6339" y="6746"/>
                    </a:cubicBezTo>
                    <a:cubicBezTo>
                      <a:pt x="6098" y="6746"/>
                      <a:pt x="5859" y="6614"/>
                      <a:pt x="5631" y="6462"/>
                    </a:cubicBezTo>
                    <a:cubicBezTo>
                      <a:pt x="4576" y="5888"/>
                      <a:pt x="3583" y="5175"/>
                      <a:pt x="2653" y="4399"/>
                    </a:cubicBezTo>
                    <a:lnTo>
                      <a:pt x="2653" y="4399"/>
                    </a:lnTo>
                    <a:cubicBezTo>
                      <a:pt x="3459" y="5686"/>
                      <a:pt x="4948" y="6462"/>
                      <a:pt x="5522" y="7842"/>
                    </a:cubicBezTo>
                    <a:cubicBezTo>
                      <a:pt x="5863" y="8602"/>
                      <a:pt x="5894" y="9471"/>
                      <a:pt x="5941" y="10308"/>
                    </a:cubicBezTo>
                    <a:cubicBezTo>
                      <a:pt x="5972" y="11890"/>
                      <a:pt x="5941" y="13472"/>
                      <a:pt x="5600" y="15023"/>
                    </a:cubicBezTo>
                    <a:cubicBezTo>
                      <a:pt x="6515" y="12557"/>
                      <a:pt x="6685" y="9858"/>
                      <a:pt x="5941" y="7361"/>
                    </a:cubicBezTo>
                    <a:lnTo>
                      <a:pt x="5941" y="7361"/>
                    </a:lnTo>
                    <a:cubicBezTo>
                      <a:pt x="5953" y="7362"/>
                      <a:pt x="5965" y="7362"/>
                      <a:pt x="5977" y="7362"/>
                    </a:cubicBezTo>
                    <a:cubicBezTo>
                      <a:pt x="7042" y="7362"/>
                      <a:pt x="7721" y="6016"/>
                      <a:pt x="7430" y="4988"/>
                    </a:cubicBezTo>
                    <a:cubicBezTo>
                      <a:pt x="7135" y="3949"/>
                      <a:pt x="6266" y="3143"/>
                      <a:pt x="5429" y="2445"/>
                    </a:cubicBezTo>
                    <a:cubicBezTo>
                      <a:pt x="4809" y="1949"/>
                      <a:pt x="4235" y="1437"/>
                      <a:pt x="3583" y="894"/>
                    </a:cubicBezTo>
                    <a:cubicBezTo>
                      <a:pt x="3180" y="568"/>
                      <a:pt x="2746" y="243"/>
                      <a:pt x="2249" y="72"/>
                    </a:cubicBezTo>
                    <a:cubicBezTo>
                      <a:pt x="2090" y="23"/>
                      <a:pt x="1927" y="0"/>
                      <a:pt x="1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4" name="Google Shape;1884;p31"/>
            <p:cNvGrpSpPr/>
            <p:nvPr/>
          </p:nvGrpSpPr>
          <p:grpSpPr>
            <a:xfrm>
              <a:off x="8688642" y="941062"/>
              <a:ext cx="265886" cy="253252"/>
              <a:chOff x="8295343" y="649654"/>
              <a:chExt cx="143606" cy="136782"/>
            </a:xfrm>
          </p:grpSpPr>
          <p:sp>
            <p:nvSpPr>
              <p:cNvPr id="1885" name="Google Shape;1885;p31"/>
              <p:cNvSpPr/>
              <p:nvPr/>
            </p:nvSpPr>
            <p:spPr>
              <a:xfrm>
                <a:off x="8295343" y="651412"/>
                <a:ext cx="117098" cy="13502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982" extrusionOk="0">
                    <a:moveTo>
                      <a:pt x="7981" y="0"/>
                    </a:moveTo>
                    <a:cubicBezTo>
                      <a:pt x="7707" y="0"/>
                      <a:pt x="7407" y="185"/>
                      <a:pt x="7181" y="351"/>
                    </a:cubicBezTo>
                    <a:cubicBezTo>
                      <a:pt x="6879" y="582"/>
                      <a:pt x="6483" y="853"/>
                      <a:pt x="6104" y="853"/>
                    </a:cubicBezTo>
                    <a:cubicBezTo>
                      <a:pt x="6076" y="853"/>
                      <a:pt x="6047" y="851"/>
                      <a:pt x="6018" y="848"/>
                    </a:cubicBezTo>
                    <a:cubicBezTo>
                      <a:pt x="5801" y="817"/>
                      <a:pt x="5615" y="739"/>
                      <a:pt x="5398" y="677"/>
                    </a:cubicBezTo>
                    <a:cubicBezTo>
                      <a:pt x="5325" y="660"/>
                      <a:pt x="5250" y="652"/>
                      <a:pt x="5172" y="652"/>
                    </a:cubicBezTo>
                    <a:cubicBezTo>
                      <a:pt x="4902" y="652"/>
                      <a:pt x="4608" y="750"/>
                      <a:pt x="4343" y="894"/>
                    </a:cubicBezTo>
                    <a:cubicBezTo>
                      <a:pt x="4064" y="1096"/>
                      <a:pt x="3800" y="1360"/>
                      <a:pt x="3552" y="1639"/>
                    </a:cubicBezTo>
                    <a:cubicBezTo>
                      <a:pt x="3257" y="2011"/>
                      <a:pt x="2932" y="2476"/>
                      <a:pt x="2466" y="2523"/>
                    </a:cubicBezTo>
                    <a:cubicBezTo>
                      <a:pt x="2322" y="2523"/>
                      <a:pt x="2204" y="2502"/>
                      <a:pt x="2083" y="2502"/>
                    </a:cubicBezTo>
                    <a:cubicBezTo>
                      <a:pt x="2022" y="2502"/>
                      <a:pt x="1960" y="2507"/>
                      <a:pt x="1893" y="2523"/>
                    </a:cubicBezTo>
                    <a:cubicBezTo>
                      <a:pt x="1706" y="2554"/>
                      <a:pt x="1598" y="2631"/>
                      <a:pt x="1474" y="2724"/>
                    </a:cubicBezTo>
                    <a:cubicBezTo>
                      <a:pt x="822" y="3190"/>
                      <a:pt x="357" y="3934"/>
                      <a:pt x="171" y="4725"/>
                    </a:cubicBezTo>
                    <a:cubicBezTo>
                      <a:pt x="0" y="5516"/>
                      <a:pt x="218" y="6400"/>
                      <a:pt x="683" y="7052"/>
                    </a:cubicBezTo>
                    <a:cubicBezTo>
                      <a:pt x="978" y="7517"/>
                      <a:pt x="1443" y="7889"/>
                      <a:pt x="1846" y="8215"/>
                    </a:cubicBezTo>
                    <a:cubicBezTo>
                      <a:pt x="2848" y="8947"/>
                      <a:pt x="4053" y="9499"/>
                      <a:pt x="5283" y="9499"/>
                    </a:cubicBezTo>
                    <a:cubicBezTo>
                      <a:pt x="5538" y="9499"/>
                      <a:pt x="5794" y="9475"/>
                      <a:pt x="6049" y="9425"/>
                    </a:cubicBezTo>
                    <a:lnTo>
                      <a:pt x="6049" y="9425"/>
                    </a:lnTo>
                    <a:cubicBezTo>
                      <a:pt x="6018" y="9921"/>
                      <a:pt x="6018" y="10510"/>
                      <a:pt x="6390" y="10789"/>
                    </a:cubicBezTo>
                    <a:cubicBezTo>
                      <a:pt x="6538" y="10929"/>
                      <a:pt x="6739" y="10982"/>
                      <a:pt x="6950" y="10982"/>
                    </a:cubicBezTo>
                    <a:cubicBezTo>
                      <a:pt x="7137" y="10982"/>
                      <a:pt x="7332" y="10941"/>
                      <a:pt x="7507" y="10883"/>
                    </a:cubicBezTo>
                    <a:cubicBezTo>
                      <a:pt x="8019" y="10758"/>
                      <a:pt x="8453" y="10510"/>
                      <a:pt x="8841" y="10216"/>
                    </a:cubicBezTo>
                    <a:cubicBezTo>
                      <a:pt x="9136" y="9998"/>
                      <a:pt x="9430" y="9673"/>
                      <a:pt x="9461" y="9301"/>
                    </a:cubicBezTo>
                    <a:cubicBezTo>
                      <a:pt x="9508" y="8897"/>
                      <a:pt x="9213" y="8510"/>
                      <a:pt x="9058" y="8137"/>
                    </a:cubicBezTo>
                    <a:cubicBezTo>
                      <a:pt x="8655" y="7269"/>
                      <a:pt x="8763" y="6261"/>
                      <a:pt x="8980" y="5315"/>
                    </a:cubicBezTo>
                    <a:cubicBezTo>
                      <a:pt x="9198" y="4400"/>
                      <a:pt x="9523" y="3469"/>
                      <a:pt x="9523" y="2523"/>
                    </a:cubicBezTo>
                    <a:cubicBezTo>
                      <a:pt x="9523" y="1856"/>
                      <a:pt x="9353" y="1174"/>
                      <a:pt x="8949" y="646"/>
                    </a:cubicBezTo>
                    <a:cubicBezTo>
                      <a:pt x="8763" y="429"/>
                      <a:pt x="8484" y="134"/>
                      <a:pt x="8220" y="57"/>
                    </a:cubicBezTo>
                    <a:cubicBezTo>
                      <a:pt x="8145" y="17"/>
                      <a:pt x="8064" y="0"/>
                      <a:pt x="7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1"/>
              <p:cNvSpPr/>
              <p:nvPr/>
            </p:nvSpPr>
            <p:spPr>
              <a:xfrm>
                <a:off x="8301060" y="649654"/>
                <a:ext cx="137888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11215" h="10486" extrusionOk="0">
                    <a:moveTo>
                      <a:pt x="8256" y="0"/>
                    </a:moveTo>
                    <a:cubicBezTo>
                      <a:pt x="7935" y="0"/>
                      <a:pt x="7617" y="80"/>
                      <a:pt x="7337" y="262"/>
                    </a:cubicBezTo>
                    <a:cubicBezTo>
                      <a:pt x="6907" y="520"/>
                      <a:pt x="6529" y="1017"/>
                      <a:pt x="6046" y="1017"/>
                    </a:cubicBezTo>
                    <a:cubicBezTo>
                      <a:pt x="6007" y="1017"/>
                      <a:pt x="5966" y="1013"/>
                      <a:pt x="5925" y="1006"/>
                    </a:cubicBezTo>
                    <a:cubicBezTo>
                      <a:pt x="5553" y="913"/>
                      <a:pt x="5305" y="588"/>
                      <a:pt x="4964" y="510"/>
                    </a:cubicBezTo>
                    <a:cubicBezTo>
                      <a:pt x="4903" y="494"/>
                      <a:pt x="4843" y="486"/>
                      <a:pt x="4785" y="486"/>
                    </a:cubicBezTo>
                    <a:cubicBezTo>
                      <a:pt x="4293" y="486"/>
                      <a:pt x="3893" y="1033"/>
                      <a:pt x="3630" y="1518"/>
                    </a:cubicBezTo>
                    <a:cubicBezTo>
                      <a:pt x="3361" y="2013"/>
                      <a:pt x="2950" y="2573"/>
                      <a:pt x="2444" y="2573"/>
                    </a:cubicBezTo>
                    <a:cubicBezTo>
                      <a:pt x="2396" y="2573"/>
                      <a:pt x="2346" y="2568"/>
                      <a:pt x="2296" y="2557"/>
                    </a:cubicBezTo>
                    <a:cubicBezTo>
                      <a:pt x="2125" y="2557"/>
                      <a:pt x="2001" y="2480"/>
                      <a:pt x="1831" y="2449"/>
                    </a:cubicBezTo>
                    <a:cubicBezTo>
                      <a:pt x="1776" y="2433"/>
                      <a:pt x="1720" y="2426"/>
                      <a:pt x="1665" y="2426"/>
                    </a:cubicBezTo>
                    <a:cubicBezTo>
                      <a:pt x="1392" y="2426"/>
                      <a:pt x="1122" y="2602"/>
                      <a:pt x="916" y="2821"/>
                    </a:cubicBezTo>
                    <a:cubicBezTo>
                      <a:pt x="1" y="3767"/>
                      <a:pt x="78" y="5365"/>
                      <a:pt x="807" y="6450"/>
                    </a:cubicBezTo>
                    <a:cubicBezTo>
                      <a:pt x="1893" y="8110"/>
                      <a:pt x="4219" y="9056"/>
                      <a:pt x="6034" y="9428"/>
                    </a:cubicBezTo>
                    <a:cubicBezTo>
                      <a:pt x="5879" y="9754"/>
                      <a:pt x="5925" y="10157"/>
                      <a:pt x="6282" y="10374"/>
                    </a:cubicBezTo>
                    <a:cubicBezTo>
                      <a:pt x="6439" y="10453"/>
                      <a:pt x="6613" y="10485"/>
                      <a:pt x="6792" y="10485"/>
                    </a:cubicBezTo>
                    <a:cubicBezTo>
                      <a:pt x="7000" y="10485"/>
                      <a:pt x="7214" y="10441"/>
                      <a:pt x="7414" y="10374"/>
                    </a:cubicBezTo>
                    <a:cubicBezTo>
                      <a:pt x="7880" y="10235"/>
                      <a:pt x="8345" y="10048"/>
                      <a:pt x="8748" y="9831"/>
                    </a:cubicBezTo>
                    <a:cubicBezTo>
                      <a:pt x="9074" y="9661"/>
                      <a:pt x="9415" y="9444"/>
                      <a:pt x="9586" y="9118"/>
                    </a:cubicBezTo>
                    <a:cubicBezTo>
                      <a:pt x="9741" y="8792"/>
                      <a:pt x="9694" y="8342"/>
                      <a:pt x="9368" y="8172"/>
                    </a:cubicBezTo>
                    <a:cubicBezTo>
                      <a:pt x="10919" y="7117"/>
                      <a:pt x="11214" y="4961"/>
                      <a:pt x="10919" y="3131"/>
                    </a:cubicBezTo>
                    <a:cubicBezTo>
                      <a:pt x="10780" y="2247"/>
                      <a:pt x="10485" y="1317"/>
                      <a:pt x="9834" y="665"/>
                    </a:cubicBezTo>
                    <a:cubicBezTo>
                      <a:pt x="9434" y="265"/>
                      <a:pt x="8840" y="0"/>
                      <a:pt x="82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1"/>
              <p:cNvSpPr/>
              <p:nvPr/>
            </p:nvSpPr>
            <p:spPr>
              <a:xfrm>
                <a:off x="8388785" y="674601"/>
                <a:ext cx="21369" cy="65422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321" extrusionOk="0">
                    <a:moveTo>
                      <a:pt x="0" y="1"/>
                    </a:moveTo>
                    <a:lnTo>
                      <a:pt x="434" y="1319"/>
                    </a:lnTo>
                    <a:cubicBezTo>
                      <a:pt x="589" y="1738"/>
                      <a:pt x="683" y="2203"/>
                      <a:pt x="807" y="2607"/>
                    </a:cubicBezTo>
                    <a:cubicBezTo>
                      <a:pt x="915" y="3072"/>
                      <a:pt x="1008" y="3491"/>
                      <a:pt x="1086" y="3956"/>
                    </a:cubicBezTo>
                    <a:lnTo>
                      <a:pt x="1303" y="5321"/>
                    </a:lnTo>
                    <a:cubicBezTo>
                      <a:pt x="1551" y="4855"/>
                      <a:pt x="1613" y="4421"/>
                      <a:pt x="1675" y="3909"/>
                    </a:cubicBezTo>
                    <a:cubicBezTo>
                      <a:pt x="1737" y="3413"/>
                      <a:pt x="1675" y="2963"/>
                      <a:pt x="1551" y="2451"/>
                    </a:cubicBezTo>
                    <a:cubicBezTo>
                      <a:pt x="1474" y="1955"/>
                      <a:pt x="1272" y="1490"/>
                      <a:pt x="1008" y="1087"/>
                    </a:cubicBezTo>
                    <a:cubicBezTo>
                      <a:pt x="729" y="652"/>
                      <a:pt x="419" y="28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1"/>
              <p:cNvSpPr/>
              <p:nvPr/>
            </p:nvSpPr>
            <p:spPr>
              <a:xfrm>
                <a:off x="8341683" y="692342"/>
                <a:ext cx="38533" cy="60073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88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8" y="512"/>
                      <a:pt x="217" y="1008"/>
                      <a:pt x="372" y="1443"/>
                    </a:cubicBezTo>
                    <a:cubicBezTo>
                      <a:pt x="528" y="1939"/>
                      <a:pt x="729" y="2404"/>
                      <a:pt x="993" y="2823"/>
                    </a:cubicBezTo>
                    <a:cubicBezTo>
                      <a:pt x="1241" y="3257"/>
                      <a:pt x="1536" y="3645"/>
                      <a:pt x="1892" y="4017"/>
                    </a:cubicBezTo>
                    <a:cubicBezTo>
                      <a:pt x="2265" y="4390"/>
                      <a:pt x="2668" y="4684"/>
                      <a:pt x="3133" y="4886"/>
                    </a:cubicBezTo>
                    <a:lnTo>
                      <a:pt x="2342" y="3645"/>
                    </a:lnTo>
                    <a:cubicBezTo>
                      <a:pt x="2094" y="3242"/>
                      <a:pt x="1877" y="2854"/>
                      <a:pt x="1629" y="2451"/>
                    </a:cubicBezTo>
                    <a:cubicBezTo>
                      <a:pt x="1381" y="2048"/>
                      <a:pt x="1117" y="1613"/>
                      <a:pt x="869" y="1210"/>
                    </a:cubicBezTo>
                    <a:cubicBezTo>
                      <a:pt x="621" y="807"/>
                      <a:pt x="326" y="3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1"/>
              <p:cNvSpPr/>
              <p:nvPr/>
            </p:nvSpPr>
            <p:spPr>
              <a:xfrm>
                <a:off x="8367613" y="650011"/>
                <a:ext cx="31672" cy="12602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1025" extrusionOk="0">
                    <a:moveTo>
                      <a:pt x="1" y="729"/>
                    </a:moveTo>
                    <a:lnTo>
                      <a:pt x="1" y="729"/>
                    </a:lnTo>
                    <a:cubicBezTo>
                      <a:pt x="119" y="847"/>
                      <a:pt x="248" y="921"/>
                      <a:pt x="389" y="960"/>
                    </a:cubicBezTo>
                    <a:lnTo>
                      <a:pt x="389" y="960"/>
                    </a:lnTo>
                    <a:cubicBezTo>
                      <a:pt x="341" y="943"/>
                      <a:pt x="294" y="923"/>
                      <a:pt x="249" y="900"/>
                    </a:cubicBezTo>
                    <a:cubicBezTo>
                      <a:pt x="171" y="853"/>
                      <a:pt x="78" y="776"/>
                      <a:pt x="1" y="729"/>
                    </a:cubicBezTo>
                    <a:close/>
                    <a:moveTo>
                      <a:pt x="2575" y="0"/>
                    </a:moveTo>
                    <a:cubicBezTo>
                      <a:pt x="2327" y="31"/>
                      <a:pt x="2079" y="78"/>
                      <a:pt x="1862" y="248"/>
                    </a:cubicBezTo>
                    <a:cubicBezTo>
                      <a:pt x="1487" y="512"/>
                      <a:pt x="1100" y="999"/>
                      <a:pt x="634" y="999"/>
                    </a:cubicBezTo>
                    <a:cubicBezTo>
                      <a:pt x="579" y="999"/>
                      <a:pt x="523" y="992"/>
                      <a:pt x="466" y="977"/>
                    </a:cubicBezTo>
                    <a:cubicBezTo>
                      <a:pt x="440" y="973"/>
                      <a:pt x="414" y="967"/>
                      <a:pt x="389" y="960"/>
                    </a:cubicBezTo>
                    <a:lnTo>
                      <a:pt x="389" y="960"/>
                    </a:lnTo>
                    <a:cubicBezTo>
                      <a:pt x="518" y="1005"/>
                      <a:pt x="655" y="1024"/>
                      <a:pt x="794" y="1024"/>
                    </a:cubicBezTo>
                    <a:cubicBezTo>
                      <a:pt x="1077" y="1024"/>
                      <a:pt x="1370" y="943"/>
                      <a:pt x="1629" y="822"/>
                    </a:cubicBezTo>
                    <a:cubicBezTo>
                      <a:pt x="2001" y="621"/>
                      <a:pt x="2342" y="326"/>
                      <a:pt x="2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1"/>
              <p:cNvSpPr/>
              <p:nvPr/>
            </p:nvSpPr>
            <p:spPr>
              <a:xfrm>
                <a:off x="8300875" y="658974"/>
                <a:ext cx="85819" cy="11900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9679" extrusionOk="0">
                    <a:moveTo>
                      <a:pt x="4172" y="0"/>
                    </a:moveTo>
                    <a:cubicBezTo>
                      <a:pt x="3955" y="217"/>
                      <a:pt x="3753" y="512"/>
                      <a:pt x="3629" y="760"/>
                    </a:cubicBezTo>
                    <a:cubicBezTo>
                      <a:pt x="3358" y="1261"/>
                      <a:pt x="2941" y="1827"/>
                      <a:pt x="2428" y="1827"/>
                    </a:cubicBezTo>
                    <a:cubicBezTo>
                      <a:pt x="2384" y="1827"/>
                      <a:pt x="2340" y="1823"/>
                      <a:pt x="2296" y="1815"/>
                    </a:cubicBezTo>
                    <a:cubicBezTo>
                      <a:pt x="2109" y="1768"/>
                      <a:pt x="2001" y="1691"/>
                      <a:pt x="1830" y="1691"/>
                    </a:cubicBezTo>
                    <a:cubicBezTo>
                      <a:pt x="1780" y="1679"/>
                      <a:pt x="1730" y="1674"/>
                      <a:pt x="1680" y="1674"/>
                    </a:cubicBezTo>
                    <a:cubicBezTo>
                      <a:pt x="1394" y="1674"/>
                      <a:pt x="1127" y="1852"/>
                      <a:pt x="915" y="2063"/>
                    </a:cubicBezTo>
                    <a:cubicBezTo>
                      <a:pt x="0" y="3009"/>
                      <a:pt x="78" y="4607"/>
                      <a:pt x="791" y="5692"/>
                    </a:cubicBezTo>
                    <a:cubicBezTo>
                      <a:pt x="1877" y="7321"/>
                      <a:pt x="4203" y="8298"/>
                      <a:pt x="6049" y="8732"/>
                    </a:cubicBezTo>
                    <a:cubicBezTo>
                      <a:pt x="5878" y="9058"/>
                      <a:pt x="5925" y="9492"/>
                      <a:pt x="6297" y="9678"/>
                    </a:cubicBezTo>
                    <a:lnTo>
                      <a:pt x="6220" y="9601"/>
                    </a:lnTo>
                    <a:cubicBezTo>
                      <a:pt x="6111" y="9352"/>
                      <a:pt x="6142" y="9058"/>
                      <a:pt x="6328" y="8810"/>
                    </a:cubicBezTo>
                    <a:cubicBezTo>
                      <a:pt x="6499" y="8592"/>
                      <a:pt x="6731" y="8437"/>
                      <a:pt x="6979" y="8344"/>
                    </a:cubicBezTo>
                    <a:lnTo>
                      <a:pt x="6979" y="8344"/>
                    </a:lnTo>
                    <a:cubicBezTo>
                      <a:pt x="6795" y="8384"/>
                      <a:pt x="6610" y="8402"/>
                      <a:pt x="6425" y="8402"/>
                    </a:cubicBezTo>
                    <a:cubicBezTo>
                      <a:pt x="5600" y="8402"/>
                      <a:pt x="4777" y="8045"/>
                      <a:pt x="4017" y="7677"/>
                    </a:cubicBezTo>
                    <a:cubicBezTo>
                      <a:pt x="2963" y="7181"/>
                      <a:pt x="1939" y="6638"/>
                      <a:pt x="1256" y="5692"/>
                    </a:cubicBezTo>
                    <a:cubicBezTo>
                      <a:pt x="714" y="4932"/>
                      <a:pt x="543" y="3940"/>
                      <a:pt x="760" y="3009"/>
                    </a:cubicBezTo>
                    <a:cubicBezTo>
                      <a:pt x="838" y="2714"/>
                      <a:pt x="1008" y="2172"/>
                      <a:pt x="1303" y="2001"/>
                    </a:cubicBezTo>
                    <a:cubicBezTo>
                      <a:pt x="1435" y="1921"/>
                      <a:pt x="1594" y="1900"/>
                      <a:pt x="1764" y="1900"/>
                    </a:cubicBezTo>
                    <a:cubicBezTo>
                      <a:pt x="1949" y="1900"/>
                      <a:pt x="2147" y="1925"/>
                      <a:pt x="2335" y="1925"/>
                    </a:cubicBezTo>
                    <a:cubicBezTo>
                      <a:pt x="2440" y="1925"/>
                      <a:pt x="2542" y="1917"/>
                      <a:pt x="2637" y="1892"/>
                    </a:cubicBezTo>
                    <a:cubicBezTo>
                      <a:pt x="2854" y="1846"/>
                      <a:pt x="3040" y="1675"/>
                      <a:pt x="3211" y="1551"/>
                    </a:cubicBezTo>
                    <a:cubicBezTo>
                      <a:pt x="3629" y="1225"/>
                      <a:pt x="3940" y="760"/>
                      <a:pt x="4095" y="264"/>
                    </a:cubicBezTo>
                    <a:cubicBezTo>
                      <a:pt x="4126" y="186"/>
                      <a:pt x="4126" y="78"/>
                      <a:pt x="4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1" name="Google Shape;1891;p31"/>
          <p:cNvGrpSpPr/>
          <p:nvPr/>
        </p:nvGrpSpPr>
        <p:grpSpPr>
          <a:xfrm>
            <a:off x="-108968" y="379404"/>
            <a:ext cx="9033849" cy="4606560"/>
            <a:chOff x="-108968" y="379404"/>
            <a:chExt cx="9033849" cy="4606560"/>
          </a:xfrm>
        </p:grpSpPr>
        <p:grpSp>
          <p:nvGrpSpPr>
            <p:cNvPr id="1892" name="Google Shape;1892;p31"/>
            <p:cNvGrpSpPr/>
            <p:nvPr/>
          </p:nvGrpSpPr>
          <p:grpSpPr>
            <a:xfrm>
              <a:off x="8508523" y="3391034"/>
              <a:ext cx="416358" cy="1594930"/>
              <a:chOff x="10512770" y="3179919"/>
              <a:chExt cx="416358" cy="1594930"/>
            </a:xfrm>
          </p:grpSpPr>
          <p:sp>
            <p:nvSpPr>
              <p:cNvPr id="1893" name="Google Shape;1893;p31"/>
              <p:cNvSpPr/>
              <p:nvPr/>
            </p:nvSpPr>
            <p:spPr>
              <a:xfrm rot="10800000">
                <a:off x="10694807" y="4461480"/>
                <a:ext cx="64785" cy="64785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2295" y="0"/>
                    </a:moveTo>
                    <a:cubicBezTo>
                      <a:pt x="1008" y="0"/>
                      <a:pt x="0" y="1040"/>
                      <a:pt x="0" y="2280"/>
                    </a:cubicBezTo>
                    <a:cubicBezTo>
                      <a:pt x="0" y="3552"/>
                      <a:pt x="1008" y="4576"/>
                      <a:pt x="2295" y="4576"/>
                    </a:cubicBezTo>
                    <a:cubicBezTo>
                      <a:pt x="3567" y="4576"/>
                      <a:pt x="4575" y="3521"/>
                      <a:pt x="4575" y="2280"/>
                    </a:cubicBezTo>
                    <a:cubicBezTo>
                      <a:pt x="4575" y="1009"/>
                      <a:pt x="3567" y="0"/>
                      <a:pt x="2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1"/>
              <p:cNvSpPr/>
              <p:nvPr/>
            </p:nvSpPr>
            <p:spPr>
              <a:xfrm rot="10800000">
                <a:off x="10636173" y="4349482"/>
                <a:ext cx="40193" cy="40193"/>
              </a:xfrm>
              <a:custGeom>
                <a:avLst/>
                <a:gdLst/>
                <a:ahLst/>
                <a:cxnLst/>
                <a:rect l="l" t="t" r="r" b="b"/>
                <a:pathLst>
                  <a:path w="2839" h="2839" extrusionOk="0">
                    <a:moveTo>
                      <a:pt x="1412" y="0"/>
                    </a:moveTo>
                    <a:cubicBezTo>
                      <a:pt x="636" y="0"/>
                      <a:pt x="0" y="667"/>
                      <a:pt x="0" y="1427"/>
                    </a:cubicBezTo>
                    <a:cubicBezTo>
                      <a:pt x="0" y="2172"/>
                      <a:pt x="636" y="2839"/>
                      <a:pt x="1412" y="2839"/>
                    </a:cubicBezTo>
                    <a:cubicBezTo>
                      <a:pt x="2187" y="2839"/>
                      <a:pt x="2838" y="2172"/>
                      <a:pt x="2838" y="1427"/>
                    </a:cubicBezTo>
                    <a:cubicBezTo>
                      <a:pt x="2838" y="652"/>
                      <a:pt x="2171" y="0"/>
                      <a:pt x="1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1"/>
              <p:cNvSpPr/>
              <p:nvPr/>
            </p:nvSpPr>
            <p:spPr>
              <a:xfrm rot="10800000">
                <a:off x="10739397" y="4281187"/>
                <a:ext cx="116389" cy="116389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8221" extrusionOk="0">
                    <a:moveTo>
                      <a:pt x="4111" y="0"/>
                    </a:moveTo>
                    <a:cubicBezTo>
                      <a:pt x="1800" y="0"/>
                      <a:pt x="1" y="1861"/>
                      <a:pt x="1" y="4110"/>
                    </a:cubicBezTo>
                    <a:cubicBezTo>
                      <a:pt x="1" y="6359"/>
                      <a:pt x="1846" y="8189"/>
                      <a:pt x="4111" y="8220"/>
                    </a:cubicBezTo>
                    <a:cubicBezTo>
                      <a:pt x="6406" y="8220"/>
                      <a:pt x="8221" y="6359"/>
                      <a:pt x="8221" y="4110"/>
                    </a:cubicBezTo>
                    <a:cubicBezTo>
                      <a:pt x="8221" y="1799"/>
                      <a:pt x="6360" y="0"/>
                      <a:pt x="4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1"/>
              <p:cNvSpPr/>
              <p:nvPr/>
            </p:nvSpPr>
            <p:spPr>
              <a:xfrm rot="10800000">
                <a:off x="10660117" y="4190057"/>
                <a:ext cx="56007" cy="56007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956" extrusionOk="0">
                    <a:moveTo>
                      <a:pt x="1971" y="1"/>
                    </a:moveTo>
                    <a:cubicBezTo>
                      <a:pt x="885" y="1"/>
                      <a:pt x="1" y="885"/>
                      <a:pt x="1" y="1986"/>
                    </a:cubicBezTo>
                    <a:cubicBezTo>
                      <a:pt x="1" y="3072"/>
                      <a:pt x="885" y="3956"/>
                      <a:pt x="1971" y="3956"/>
                    </a:cubicBezTo>
                    <a:cubicBezTo>
                      <a:pt x="3056" y="3956"/>
                      <a:pt x="3956" y="3056"/>
                      <a:pt x="3956" y="1986"/>
                    </a:cubicBezTo>
                    <a:cubicBezTo>
                      <a:pt x="3956" y="900"/>
                      <a:pt x="3056" y="1"/>
                      <a:pt x="1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1"/>
              <p:cNvSpPr/>
              <p:nvPr/>
            </p:nvSpPr>
            <p:spPr>
              <a:xfrm rot="10800000">
                <a:off x="10777379" y="4127914"/>
                <a:ext cx="52269" cy="52269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3692" extrusionOk="0">
                    <a:moveTo>
                      <a:pt x="1846" y="1"/>
                    </a:moveTo>
                    <a:cubicBezTo>
                      <a:pt x="822" y="1"/>
                      <a:pt x="0" y="838"/>
                      <a:pt x="0" y="1846"/>
                    </a:cubicBezTo>
                    <a:cubicBezTo>
                      <a:pt x="0" y="2839"/>
                      <a:pt x="807" y="3692"/>
                      <a:pt x="1846" y="3692"/>
                    </a:cubicBezTo>
                    <a:cubicBezTo>
                      <a:pt x="2885" y="3692"/>
                      <a:pt x="3692" y="2870"/>
                      <a:pt x="3692" y="1846"/>
                    </a:cubicBezTo>
                    <a:cubicBezTo>
                      <a:pt x="3692" y="823"/>
                      <a:pt x="2854" y="1"/>
                      <a:pt x="1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 rot="10800000">
                <a:off x="10699633" y="4025801"/>
                <a:ext cx="44596" cy="44582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49" extrusionOk="0">
                    <a:moveTo>
                      <a:pt x="1583" y="0"/>
                    </a:moveTo>
                    <a:cubicBezTo>
                      <a:pt x="683" y="0"/>
                      <a:pt x="1" y="714"/>
                      <a:pt x="1" y="1567"/>
                    </a:cubicBezTo>
                    <a:cubicBezTo>
                      <a:pt x="1" y="2404"/>
                      <a:pt x="699" y="3102"/>
                      <a:pt x="1583" y="3149"/>
                    </a:cubicBezTo>
                    <a:cubicBezTo>
                      <a:pt x="2467" y="3149"/>
                      <a:pt x="3149" y="2420"/>
                      <a:pt x="3149" y="1567"/>
                    </a:cubicBezTo>
                    <a:cubicBezTo>
                      <a:pt x="3149" y="683"/>
                      <a:pt x="2436" y="0"/>
                      <a:pt x="1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1"/>
              <p:cNvSpPr/>
              <p:nvPr/>
            </p:nvSpPr>
            <p:spPr>
              <a:xfrm rot="10800000">
                <a:off x="10512770" y="4381541"/>
                <a:ext cx="79933" cy="79721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5631" extrusionOk="0">
                    <a:moveTo>
                      <a:pt x="2823" y="0"/>
                    </a:moveTo>
                    <a:cubicBezTo>
                      <a:pt x="1241" y="0"/>
                      <a:pt x="0" y="1241"/>
                      <a:pt x="0" y="2808"/>
                    </a:cubicBezTo>
                    <a:cubicBezTo>
                      <a:pt x="0" y="4389"/>
                      <a:pt x="1303" y="5630"/>
                      <a:pt x="2839" y="5630"/>
                    </a:cubicBezTo>
                    <a:cubicBezTo>
                      <a:pt x="4405" y="5630"/>
                      <a:pt x="5646" y="4389"/>
                      <a:pt x="5646" y="2808"/>
                    </a:cubicBezTo>
                    <a:cubicBezTo>
                      <a:pt x="5646" y="1241"/>
                      <a:pt x="4390" y="0"/>
                      <a:pt x="2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1"/>
              <p:cNvSpPr/>
              <p:nvPr/>
            </p:nvSpPr>
            <p:spPr>
              <a:xfrm rot="10800000">
                <a:off x="10868731" y="4490901"/>
                <a:ext cx="60396" cy="60396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266" extrusionOk="0">
                    <a:moveTo>
                      <a:pt x="2125" y="0"/>
                    </a:moveTo>
                    <a:cubicBezTo>
                      <a:pt x="962" y="0"/>
                      <a:pt x="1" y="977"/>
                      <a:pt x="1" y="2141"/>
                    </a:cubicBezTo>
                    <a:cubicBezTo>
                      <a:pt x="1" y="3304"/>
                      <a:pt x="962" y="4265"/>
                      <a:pt x="2125" y="4265"/>
                    </a:cubicBezTo>
                    <a:cubicBezTo>
                      <a:pt x="3289" y="4265"/>
                      <a:pt x="4266" y="3304"/>
                      <a:pt x="4266" y="2141"/>
                    </a:cubicBezTo>
                    <a:cubicBezTo>
                      <a:pt x="4266" y="977"/>
                      <a:pt x="3289" y="0"/>
                      <a:pt x="2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1"/>
              <p:cNvSpPr/>
              <p:nvPr/>
            </p:nvSpPr>
            <p:spPr>
              <a:xfrm rot="10800000">
                <a:off x="10785065" y="4626383"/>
                <a:ext cx="28556" cy="2857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18" extrusionOk="0">
                    <a:moveTo>
                      <a:pt x="1009" y="1"/>
                    </a:moveTo>
                    <a:cubicBezTo>
                      <a:pt x="450" y="1"/>
                      <a:pt x="1" y="435"/>
                      <a:pt x="1" y="1009"/>
                    </a:cubicBezTo>
                    <a:cubicBezTo>
                      <a:pt x="1" y="1521"/>
                      <a:pt x="450" y="1971"/>
                      <a:pt x="1009" y="2017"/>
                    </a:cubicBezTo>
                    <a:cubicBezTo>
                      <a:pt x="1567" y="2017"/>
                      <a:pt x="2017" y="1567"/>
                      <a:pt x="2017" y="1009"/>
                    </a:cubicBezTo>
                    <a:cubicBezTo>
                      <a:pt x="2017" y="435"/>
                      <a:pt x="1567" y="1"/>
                      <a:pt x="10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 rot="10800000">
                <a:off x="10760034" y="4726968"/>
                <a:ext cx="47881" cy="4788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382" extrusionOk="0">
                    <a:moveTo>
                      <a:pt x="1691" y="1"/>
                    </a:moveTo>
                    <a:cubicBezTo>
                      <a:pt x="761" y="1"/>
                      <a:pt x="1" y="761"/>
                      <a:pt x="1" y="1691"/>
                    </a:cubicBezTo>
                    <a:cubicBezTo>
                      <a:pt x="1" y="2622"/>
                      <a:pt x="761" y="3382"/>
                      <a:pt x="1691" y="3382"/>
                    </a:cubicBezTo>
                    <a:cubicBezTo>
                      <a:pt x="2622" y="3382"/>
                      <a:pt x="3382" y="2622"/>
                      <a:pt x="3382" y="1691"/>
                    </a:cubicBezTo>
                    <a:cubicBezTo>
                      <a:pt x="3382" y="761"/>
                      <a:pt x="2622" y="1"/>
                      <a:pt x="1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1"/>
              <p:cNvSpPr/>
              <p:nvPr/>
            </p:nvSpPr>
            <p:spPr>
              <a:xfrm rot="10800000">
                <a:off x="10751469" y="3804446"/>
                <a:ext cx="60396" cy="60396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266" extrusionOk="0">
                    <a:moveTo>
                      <a:pt x="2126" y="0"/>
                    </a:moveTo>
                    <a:cubicBezTo>
                      <a:pt x="962" y="0"/>
                      <a:pt x="1" y="977"/>
                      <a:pt x="1" y="2141"/>
                    </a:cubicBezTo>
                    <a:cubicBezTo>
                      <a:pt x="1" y="3304"/>
                      <a:pt x="962" y="4234"/>
                      <a:pt x="2126" y="4265"/>
                    </a:cubicBezTo>
                    <a:cubicBezTo>
                      <a:pt x="3289" y="4265"/>
                      <a:pt x="4266" y="3304"/>
                      <a:pt x="4266" y="2141"/>
                    </a:cubicBezTo>
                    <a:cubicBezTo>
                      <a:pt x="4266" y="977"/>
                      <a:pt x="3289" y="0"/>
                      <a:pt x="2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1"/>
              <p:cNvSpPr/>
              <p:nvPr/>
            </p:nvSpPr>
            <p:spPr>
              <a:xfrm rot="10800000">
                <a:off x="10805710" y="3637556"/>
                <a:ext cx="47654" cy="47654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366" extrusionOk="0">
                    <a:moveTo>
                      <a:pt x="1675" y="0"/>
                    </a:moveTo>
                    <a:cubicBezTo>
                      <a:pt x="745" y="0"/>
                      <a:pt x="0" y="745"/>
                      <a:pt x="0" y="1691"/>
                    </a:cubicBezTo>
                    <a:cubicBezTo>
                      <a:pt x="0" y="2621"/>
                      <a:pt x="745" y="3366"/>
                      <a:pt x="1675" y="3366"/>
                    </a:cubicBezTo>
                    <a:cubicBezTo>
                      <a:pt x="2622" y="3366"/>
                      <a:pt x="3366" y="2621"/>
                      <a:pt x="3366" y="1691"/>
                    </a:cubicBezTo>
                    <a:cubicBezTo>
                      <a:pt x="3366" y="745"/>
                      <a:pt x="2622" y="0"/>
                      <a:pt x="1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1"/>
              <p:cNvSpPr/>
              <p:nvPr/>
            </p:nvSpPr>
            <p:spPr>
              <a:xfrm rot="10800000">
                <a:off x="10879489" y="3471756"/>
                <a:ext cx="20217" cy="2021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28" extrusionOk="0">
                    <a:moveTo>
                      <a:pt x="714" y="1"/>
                    </a:moveTo>
                    <a:cubicBezTo>
                      <a:pt x="327" y="1"/>
                      <a:pt x="1" y="311"/>
                      <a:pt x="1" y="714"/>
                    </a:cubicBezTo>
                    <a:cubicBezTo>
                      <a:pt x="1" y="1117"/>
                      <a:pt x="327" y="1427"/>
                      <a:pt x="714" y="1427"/>
                    </a:cubicBezTo>
                    <a:cubicBezTo>
                      <a:pt x="1102" y="1427"/>
                      <a:pt x="1428" y="1117"/>
                      <a:pt x="1428" y="714"/>
                    </a:cubicBezTo>
                    <a:cubicBezTo>
                      <a:pt x="1428" y="326"/>
                      <a:pt x="1102" y="1"/>
                      <a:pt x="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1"/>
              <p:cNvSpPr/>
              <p:nvPr/>
            </p:nvSpPr>
            <p:spPr>
              <a:xfrm rot="10800000">
                <a:off x="10780009" y="3338239"/>
                <a:ext cx="16040" cy="1604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3" extrusionOk="0">
                    <a:moveTo>
                      <a:pt x="559" y="0"/>
                    </a:moveTo>
                    <a:cubicBezTo>
                      <a:pt x="233" y="0"/>
                      <a:pt x="0" y="233"/>
                      <a:pt x="0" y="558"/>
                    </a:cubicBezTo>
                    <a:cubicBezTo>
                      <a:pt x="0" y="900"/>
                      <a:pt x="233" y="1132"/>
                      <a:pt x="559" y="1132"/>
                    </a:cubicBezTo>
                    <a:cubicBezTo>
                      <a:pt x="900" y="1132"/>
                      <a:pt x="1133" y="900"/>
                      <a:pt x="1133" y="558"/>
                    </a:cubicBezTo>
                    <a:cubicBezTo>
                      <a:pt x="1133" y="233"/>
                      <a:pt x="900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1"/>
              <p:cNvSpPr/>
              <p:nvPr/>
            </p:nvSpPr>
            <p:spPr>
              <a:xfrm rot="10800000">
                <a:off x="10831393" y="3179919"/>
                <a:ext cx="36243" cy="36243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560" extrusionOk="0">
                    <a:moveTo>
                      <a:pt x="1272" y="1"/>
                    </a:moveTo>
                    <a:cubicBezTo>
                      <a:pt x="559" y="1"/>
                      <a:pt x="0" y="606"/>
                      <a:pt x="0" y="1272"/>
                    </a:cubicBezTo>
                    <a:cubicBezTo>
                      <a:pt x="0" y="1955"/>
                      <a:pt x="559" y="2529"/>
                      <a:pt x="1272" y="2560"/>
                    </a:cubicBezTo>
                    <a:cubicBezTo>
                      <a:pt x="2001" y="2560"/>
                      <a:pt x="2559" y="1955"/>
                      <a:pt x="2559" y="1272"/>
                    </a:cubicBezTo>
                    <a:cubicBezTo>
                      <a:pt x="2559" y="559"/>
                      <a:pt x="1955" y="1"/>
                      <a:pt x="1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1"/>
            <p:cNvGrpSpPr/>
            <p:nvPr/>
          </p:nvGrpSpPr>
          <p:grpSpPr>
            <a:xfrm>
              <a:off x="-108968" y="379404"/>
              <a:ext cx="828973" cy="1571891"/>
              <a:chOff x="8765844" y="4532342"/>
              <a:chExt cx="828973" cy="1571891"/>
            </a:xfrm>
          </p:grpSpPr>
          <p:sp>
            <p:nvSpPr>
              <p:cNvPr id="1909" name="Google Shape;1909;p31"/>
              <p:cNvSpPr/>
              <p:nvPr/>
            </p:nvSpPr>
            <p:spPr>
              <a:xfrm>
                <a:off x="8765844" y="6042337"/>
                <a:ext cx="70929" cy="61897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4372" extrusionOk="0">
                    <a:moveTo>
                      <a:pt x="2507" y="1"/>
                    </a:moveTo>
                    <a:cubicBezTo>
                      <a:pt x="1751" y="1"/>
                      <a:pt x="1012" y="398"/>
                      <a:pt x="605" y="1098"/>
                    </a:cubicBezTo>
                    <a:cubicBezTo>
                      <a:pt x="0" y="2153"/>
                      <a:pt x="372" y="3471"/>
                      <a:pt x="1412" y="4091"/>
                    </a:cubicBezTo>
                    <a:cubicBezTo>
                      <a:pt x="1752" y="4281"/>
                      <a:pt x="2121" y="4371"/>
                      <a:pt x="2485" y="4371"/>
                    </a:cubicBezTo>
                    <a:cubicBezTo>
                      <a:pt x="3250" y="4371"/>
                      <a:pt x="3995" y="3973"/>
                      <a:pt x="4405" y="3269"/>
                    </a:cubicBezTo>
                    <a:cubicBezTo>
                      <a:pt x="5010" y="2230"/>
                      <a:pt x="4638" y="881"/>
                      <a:pt x="3583" y="291"/>
                    </a:cubicBezTo>
                    <a:cubicBezTo>
                      <a:pt x="3244" y="94"/>
                      <a:pt x="2873" y="1"/>
                      <a:pt x="2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1"/>
              <p:cNvSpPr/>
              <p:nvPr/>
            </p:nvSpPr>
            <p:spPr>
              <a:xfrm>
                <a:off x="8945914" y="5744141"/>
                <a:ext cx="141193" cy="123567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8728" extrusionOk="0">
                    <a:moveTo>
                      <a:pt x="4981" y="0"/>
                    </a:moveTo>
                    <a:cubicBezTo>
                      <a:pt x="3474" y="0"/>
                      <a:pt x="2012" y="791"/>
                      <a:pt x="1210" y="2198"/>
                    </a:cubicBezTo>
                    <a:cubicBezTo>
                      <a:pt x="0" y="4292"/>
                      <a:pt x="713" y="6944"/>
                      <a:pt x="2807" y="8138"/>
                    </a:cubicBezTo>
                    <a:cubicBezTo>
                      <a:pt x="3498" y="8537"/>
                      <a:pt x="4251" y="8727"/>
                      <a:pt x="4993" y="8727"/>
                    </a:cubicBezTo>
                    <a:cubicBezTo>
                      <a:pt x="6501" y="8727"/>
                      <a:pt x="7963" y="7944"/>
                      <a:pt x="8763" y="6541"/>
                    </a:cubicBezTo>
                    <a:cubicBezTo>
                      <a:pt x="9973" y="4447"/>
                      <a:pt x="9244" y="1779"/>
                      <a:pt x="7150" y="585"/>
                    </a:cubicBezTo>
                    <a:cubicBezTo>
                      <a:pt x="6463" y="188"/>
                      <a:pt x="5717" y="0"/>
                      <a:pt x="4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1"/>
              <p:cNvSpPr/>
              <p:nvPr/>
            </p:nvSpPr>
            <p:spPr>
              <a:xfrm>
                <a:off x="9282112" y="5761613"/>
                <a:ext cx="161183" cy="14126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9978" extrusionOk="0">
                    <a:moveTo>
                      <a:pt x="5680" y="0"/>
                    </a:moveTo>
                    <a:cubicBezTo>
                      <a:pt x="3960" y="0"/>
                      <a:pt x="2290" y="904"/>
                      <a:pt x="1365" y="2484"/>
                    </a:cubicBezTo>
                    <a:cubicBezTo>
                      <a:pt x="0" y="4919"/>
                      <a:pt x="807" y="7912"/>
                      <a:pt x="3164" y="9293"/>
                    </a:cubicBezTo>
                    <a:cubicBezTo>
                      <a:pt x="3952" y="9758"/>
                      <a:pt x="4811" y="9978"/>
                      <a:pt x="5658" y="9978"/>
                    </a:cubicBezTo>
                    <a:cubicBezTo>
                      <a:pt x="7378" y="9978"/>
                      <a:pt x="9048" y="9073"/>
                      <a:pt x="9973" y="7494"/>
                    </a:cubicBezTo>
                    <a:cubicBezTo>
                      <a:pt x="11384" y="5105"/>
                      <a:pt x="10531" y="2065"/>
                      <a:pt x="8174" y="685"/>
                    </a:cubicBezTo>
                    <a:cubicBezTo>
                      <a:pt x="7386" y="219"/>
                      <a:pt x="6527" y="0"/>
                      <a:pt x="56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1"/>
              <p:cNvSpPr/>
              <p:nvPr/>
            </p:nvSpPr>
            <p:spPr>
              <a:xfrm>
                <a:off x="9140256" y="5539123"/>
                <a:ext cx="80811" cy="70816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5002" extrusionOk="0">
                    <a:moveTo>
                      <a:pt x="2844" y="0"/>
                    </a:moveTo>
                    <a:cubicBezTo>
                      <a:pt x="1977" y="0"/>
                      <a:pt x="1141" y="449"/>
                      <a:pt x="682" y="1262"/>
                    </a:cubicBezTo>
                    <a:cubicBezTo>
                      <a:pt x="0" y="2456"/>
                      <a:pt x="403" y="3991"/>
                      <a:pt x="1613" y="4674"/>
                    </a:cubicBezTo>
                    <a:cubicBezTo>
                      <a:pt x="2002" y="4896"/>
                      <a:pt x="2427" y="5001"/>
                      <a:pt x="2847" y="5001"/>
                    </a:cubicBezTo>
                    <a:cubicBezTo>
                      <a:pt x="3717" y="5001"/>
                      <a:pt x="4565" y="4549"/>
                      <a:pt x="5025" y="3743"/>
                    </a:cubicBezTo>
                    <a:cubicBezTo>
                      <a:pt x="5708" y="2533"/>
                      <a:pt x="5289" y="1013"/>
                      <a:pt x="4095" y="331"/>
                    </a:cubicBezTo>
                    <a:cubicBezTo>
                      <a:pt x="3698" y="107"/>
                      <a:pt x="3267" y="0"/>
                      <a:pt x="2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1"/>
              <p:cNvSpPr/>
              <p:nvPr/>
            </p:nvSpPr>
            <p:spPr>
              <a:xfrm>
                <a:off x="8996192" y="5987104"/>
                <a:ext cx="70717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4375" extrusionOk="0">
                    <a:moveTo>
                      <a:pt x="2507" y="1"/>
                    </a:moveTo>
                    <a:cubicBezTo>
                      <a:pt x="1747" y="1"/>
                      <a:pt x="1003" y="395"/>
                      <a:pt x="606" y="1106"/>
                    </a:cubicBezTo>
                    <a:cubicBezTo>
                      <a:pt x="1" y="2145"/>
                      <a:pt x="342" y="3463"/>
                      <a:pt x="1412" y="4084"/>
                    </a:cubicBezTo>
                    <a:cubicBezTo>
                      <a:pt x="1756" y="4281"/>
                      <a:pt x="2130" y="4375"/>
                      <a:pt x="2499" y="4375"/>
                    </a:cubicBezTo>
                    <a:cubicBezTo>
                      <a:pt x="3260" y="4375"/>
                      <a:pt x="3998" y="3977"/>
                      <a:pt x="4405" y="3277"/>
                    </a:cubicBezTo>
                    <a:cubicBezTo>
                      <a:pt x="4995" y="2223"/>
                      <a:pt x="4638" y="889"/>
                      <a:pt x="3583" y="284"/>
                    </a:cubicBezTo>
                    <a:cubicBezTo>
                      <a:pt x="3245" y="92"/>
                      <a:pt x="2874" y="1"/>
                      <a:pt x="2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1"/>
              <p:cNvSpPr/>
              <p:nvPr/>
            </p:nvSpPr>
            <p:spPr>
              <a:xfrm>
                <a:off x="9397180" y="5317341"/>
                <a:ext cx="70929" cy="61939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4375" extrusionOk="0">
                    <a:moveTo>
                      <a:pt x="2510" y="0"/>
                    </a:moveTo>
                    <a:cubicBezTo>
                      <a:pt x="1753" y="0"/>
                      <a:pt x="1013" y="394"/>
                      <a:pt x="605" y="1106"/>
                    </a:cubicBezTo>
                    <a:cubicBezTo>
                      <a:pt x="0" y="2145"/>
                      <a:pt x="372" y="3494"/>
                      <a:pt x="1412" y="4084"/>
                    </a:cubicBezTo>
                    <a:cubicBezTo>
                      <a:pt x="1756" y="4281"/>
                      <a:pt x="2130" y="4374"/>
                      <a:pt x="2499" y="4374"/>
                    </a:cubicBezTo>
                    <a:cubicBezTo>
                      <a:pt x="3259" y="4374"/>
                      <a:pt x="3998" y="3977"/>
                      <a:pt x="4405" y="3277"/>
                    </a:cubicBezTo>
                    <a:cubicBezTo>
                      <a:pt x="5010" y="2222"/>
                      <a:pt x="4638" y="889"/>
                      <a:pt x="3583" y="284"/>
                    </a:cubicBezTo>
                    <a:cubicBezTo>
                      <a:pt x="3245" y="92"/>
                      <a:pt x="2876" y="0"/>
                      <a:pt x="25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1"/>
              <p:cNvSpPr/>
              <p:nvPr/>
            </p:nvSpPr>
            <p:spPr>
              <a:xfrm>
                <a:off x="9326684" y="5560248"/>
                <a:ext cx="80599" cy="70816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5002" extrusionOk="0">
                    <a:moveTo>
                      <a:pt x="2851" y="0"/>
                    </a:moveTo>
                    <a:cubicBezTo>
                      <a:pt x="1978" y="0"/>
                      <a:pt x="1133" y="453"/>
                      <a:pt x="683" y="1258"/>
                    </a:cubicBezTo>
                    <a:cubicBezTo>
                      <a:pt x="1" y="2422"/>
                      <a:pt x="388" y="3957"/>
                      <a:pt x="1614" y="4671"/>
                    </a:cubicBezTo>
                    <a:cubicBezTo>
                      <a:pt x="2006" y="4895"/>
                      <a:pt x="2434" y="5002"/>
                      <a:pt x="2857" y="5002"/>
                    </a:cubicBezTo>
                    <a:cubicBezTo>
                      <a:pt x="3724" y="5002"/>
                      <a:pt x="4567" y="4553"/>
                      <a:pt x="5026" y="3740"/>
                    </a:cubicBezTo>
                    <a:cubicBezTo>
                      <a:pt x="5693" y="2546"/>
                      <a:pt x="5289" y="1010"/>
                      <a:pt x="4095" y="328"/>
                    </a:cubicBezTo>
                    <a:cubicBezTo>
                      <a:pt x="3701" y="106"/>
                      <a:pt x="3273" y="0"/>
                      <a:pt x="28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1"/>
              <p:cNvSpPr/>
              <p:nvPr/>
            </p:nvSpPr>
            <p:spPr>
              <a:xfrm>
                <a:off x="9380260" y="5029765"/>
                <a:ext cx="90268" cy="79098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5587" extrusionOk="0">
                    <a:moveTo>
                      <a:pt x="3214" y="1"/>
                    </a:moveTo>
                    <a:cubicBezTo>
                      <a:pt x="2231" y="1"/>
                      <a:pt x="1260" y="506"/>
                      <a:pt x="745" y="1409"/>
                    </a:cubicBezTo>
                    <a:cubicBezTo>
                      <a:pt x="1" y="2774"/>
                      <a:pt x="435" y="4465"/>
                      <a:pt x="1800" y="5225"/>
                    </a:cubicBezTo>
                    <a:cubicBezTo>
                      <a:pt x="2226" y="5470"/>
                      <a:pt x="2696" y="5586"/>
                      <a:pt x="3163" y="5586"/>
                    </a:cubicBezTo>
                    <a:cubicBezTo>
                      <a:pt x="4139" y="5586"/>
                      <a:pt x="5101" y="5078"/>
                      <a:pt x="5615" y="4186"/>
                    </a:cubicBezTo>
                    <a:cubicBezTo>
                      <a:pt x="6375" y="2867"/>
                      <a:pt x="5910" y="1115"/>
                      <a:pt x="4576" y="355"/>
                    </a:cubicBezTo>
                    <a:cubicBezTo>
                      <a:pt x="4151" y="115"/>
                      <a:pt x="3681" y="1"/>
                      <a:pt x="3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1"/>
              <p:cNvSpPr/>
              <p:nvPr/>
            </p:nvSpPr>
            <p:spPr>
              <a:xfrm>
                <a:off x="9507193" y="4679479"/>
                <a:ext cx="14950" cy="14724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40" extrusionOk="0">
                    <a:moveTo>
                      <a:pt x="528" y="0"/>
                    </a:moveTo>
                    <a:cubicBezTo>
                      <a:pt x="233" y="0"/>
                      <a:pt x="1" y="233"/>
                      <a:pt x="1" y="512"/>
                    </a:cubicBezTo>
                    <a:cubicBezTo>
                      <a:pt x="1" y="807"/>
                      <a:pt x="233" y="1039"/>
                      <a:pt x="528" y="1039"/>
                    </a:cubicBezTo>
                    <a:cubicBezTo>
                      <a:pt x="823" y="1039"/>
                      <a:pt x="1055" y="807"/>
                      <a:pt x="1055" y="512"/>
                    </a:cubicBezTo>
                    <a:cubicBezTo>
                      <a:pt x="1009" y="248"/>
                      <a:pt x="807" y="0"/>
                      <a:pt x="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1"/>
              <p:cNvSpPr/>
              <p:nvPr/>
            </p:nvSpPr>
            <p:spPr>
              <a:xfrm>
                <a:off x="9349522" y="4532342"/>
                <a:ext cx="36470" cy="36243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60" extrusionOk="0">
                    <a:moveTo>
                      <a:pt x="1272" y="1"/>
                    </a:moveTo>
                    <a:cubicBezTo>
                      <a:pt x="559" y="1"/>
                      <a:pt x="1" y="559"/>
                      <a:pt x="1" y="1273"/>
                    </a:cubicBezTo>
                    <a:cubicBezTo>
                      <a:pt x="1" y="1986"/>
                      <a:pt x="559" y="2560"/>
                      <a:pt x="1272" y="2560"/>
                    </a:cubicBezTo>
                    <a:cubicBezTo>
                      <a:pt x="1986" y="2560"/>
                      <a:pt x="2560" y="1986"/>
                      <a:pt x="2560" y="1273"/>
                    </a:cubicBezTo>
                    <a:cubicBezTo>
                      <a:pt x="2575" y="621"/>
                      <a:pt x="1986" y="1"/>
                      <a:pt x="1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1"/>
              <p:cNvSpPr/>
              <p:nvPr/>
            </p:nvSpPr>
            <p:spPr>
              <a:xfrm>
                <a:off x="9481721" y="5006020"/>
                <a:ext cx="21534" cy="2130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05" extrusionOk="0">
                    <a:moveTo>
                      <a:pt x="760" y="0"/>
                    </a:moveTo>
                    <a:cubicBezTo>
                      <a:pt x="311" y="0"/>
                      <a:pt x="0" y="372"/>
                      <a:pt x="0" y="760"/>
                    </a:cubicBezTo>
                    <a:cubicBezTo>
                      <a:pt x="0" y="1194"/>
                      <a:pt x="373" y="1504"/>
                      <a:pt x="760" y="1504"/>
                    </a:cubicBezTo>
                    <a:cubicBezTo>
                      <a:pt x="1195" y="1504"/>
                      <a:pt x="1520" y="1148"/>
                      <a:pt x="1520" y="760"/>
                    </a:cubicBezTo>
                    <a:cubicBezTo>
                      <a:pt x="1520" y="372"/>
                      <a:pt x="1210" y="0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1"/>
              <p:cNvSpPr/>
              <p:nvPr/>
            </p:nvSpPr>
            <p:spPr>
              <a:xfrm>
                <a:off x="9558575" y="4888532"/>
                <a:ext cx="36243" cy="36243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560" extrusionOk="0">
                    <a:moveTo>
                      <a:pt x="1288" y="0"/>
                    </a:moveTo>
                    <a:cubicBezTo>
                      <a:pt x="559" y="0"/>
                      <a:pt x="1" y="559"/>
                      <a:pt x="1" y="1288"/>
                    </a:cubicBezTo>
                    <a:cubicBezTo>
                      <a:pt x="1" y="2001"/>
                      <a:pt x="559" y="2559"/>
                      <a:pt x="1288" y="2559"/>
                    </a:cubicBezTo>
                    <a:cubicBezTo>
                      <a:pt x="2001" y="2559"/>
                      <a:pt x="2560" y="2001"/>
                      <a:pt x="2560" y="1288"/>
                    </a:cubicBezTo>
                    <a:cubicBezTo>
                      <a:pt x="2560" y="559"/>
                      <a:pt x="2001" y="0"/>
                      <a:pt x="1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1"/>
              <p:cNvSpPr/>
              <p:nvPr/>
            </p:nvSpPr>
            <p:spPr>
              <a:xfrm>
                <a:off x="9433185" y="5542040"/>
                <a:ext cx="44370" cy="4459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3150" extrusionOk="0">
                    <a:moveTo>
                      <a:pt x="1567" y="1"/>
                    </a:moveTo>
                    <a:cubicBezTo>
                      <a:pt x="714" y="1"/>
                      <a:pt x="1" y="683"/>
                      <a:pt x="1" y="1583"/>
                    </a:cubicBezTo>
                    <a:cubicBezTo>
                      <a:pt x="1" y="2436"/>
                      <a:pt x="683" y="3149"/>
                      <a:pt x="1567" y="3149"/>
                    </a:cubicBezTo>
                    <a:cubicBezTo>
                      <a:pt x="2420" y="3149"/>
                      <a:pt x="3134" y="2467"/>
                      <a:pt x="3134" y="1583"/>
                    </a:cubicBezTo>
                    <a:cubicBezTo>
                      <a:pt x="3134" y="683"/>
                      <a:pt x="2436" y="1"/>
                      <a:pt x="15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1"/>
              <p:cNvSpPr/>
              <p:nvPr/>
            </p:nvSpPr>
            <p:spPr>
              <a:xfrm>
                <a:off x="9433624" y="5883519"/>
                <a:ext cx="14950" cy="14936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055" extrusionOk="0">
                    <a:moveTo>
                      <a:pt x="528" y="0"/>
                    </a:moveTo>
                    <a:cubicBezTo>
                      <a:pt x="233" y="0"/>
                      <a:pt x="1" y="233"/>
                      <a:pt x="1" y="528"/>
                    </a:cubicBezTo>
                    <a:cubicBezTo>
                      <a:pt x="1" y="822"/>
                      <a:pt x="233" y="1055"/>
                      <a:pt x="528" y="1055"/>
                    </a:cubicBezTo>
                    <a:cubicBezTo>
                      <a:pt x="823" y="1055"/>
                      <a:pt x="1055" y="822"/>
                      <a:pt x="1055" y="528"/>
                    </a:cubicBezTo>
                    <a:cubicBezTo>
                      <a:pt x="1055" y="233"/>
                      <a:pt x="807" y="0"/>
                      <a:pt x="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47625" dir="162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2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5"/>
          <p:cNvSpPr txBox="1">
            <a:spLocks noGrp="1"/>
          </p:cNvSpPr>
          <p:nvPr>
            <p:ph type="ctrTitle"/>
          </p:nvPr>
        </p:nvSpPr>
        <p:spPr>
          <a:xfrm>
            <a:off x="1606350" y="1170844"/>
            <a:ext cx="5931300" cy="22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Mis Errores Programando</a:t>
            </a:r>
            <a:endParaRPr dirty="0"/>
          </a:p>
        </p:txBody>
      </p:sp>
      <p:sp>
        <p:nvSpPr>
          <p:cNvPr id="1934" name="Google Shape;1934;p35"/>
          <p:cNvSpPr txBox="1">
            <a:spLocks noGrp="1"/>
          </p:cNvSpPr>
          <p:nvPr>
            <p:ph type="subTitle" idx="1"/>
          </p:nvPr>
        </p:nvSpPr>
        <p:spPr>
          <a:xfrm>
            <a:off x="2264840" y="3447219"/>
            <a:ext cx="4614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Daylan Collado Delgado</a:t>
            </a:r>
            <a:endParaRPr dirty="0"/>
          </a:p>
        </p:txBody>
      </p:sp>
      <p:grpSp>
        <p:nvGrpSpPr>
          <p:cNvPr id="1935" name="Google Shape;1935;p35"/>
          <p:cNvGrpSpPr/>
          <p:nvPr/>
        </p:nvGrpSpPr>
        <p:grpSpPr>
          <a:xfrm>
            <a:off x="7763425" y="2816788"/>
            <a:ext cx="247289" cy="257998"/>
            <a:chOff x="6257237" y="2492613"/>
            <a:chExt cx="247289" cy="257998"/>
          </a:xfrm>
        </p:grpSpPr>
        <p:sp>
          <p:nvSpPr>
            <p:cNvPr id="1936" name="Google Shape;1936;p35"/>
            <p:cNvSpPr/>
            <p:nvPr/>
          </p:nvSpPr>
          <p:spPr>
            <a:xfrm>
              <a:off x="6262205" y="2525600"/>
              <a:ext cx="229216" cy="225011"/>
            </a:xfrm>
            <a:custGeom>
              <a:avLst/>
              <a:gdLst/>
              <a:ahLst/>
              <a:cxnLst/>
              <a:rect l="l" t="t" r="r" b="b"/>
              <a:pathLst>
                <a:path w="18643" h="18301" extrusionOk="0">
                  <a:moveTo>
                    <a:pt x="15645" y="0"/>
                  </a:moveTo>
                  <a:cubicBezTo>
                    <a:pt x="15453" y="0"/>
                    <a:pt x="15258" y="48"/>
                    <a:pt x="15076" y="97"/>
                  </a:cubicBezTo>
                  <a:cubicBezTo>
                    <a:pt x="10330" y="1430"/>
                    <a:pt x="5398" y="2857"/>
                    <a:pt x="1194" y="5540"/>
                  </a:cubicBezTo>
                  <a:cubicBezTo>
                    <a:pt x="217" y="6285"/>
                    <a:pt x="0" y="8053"/>
                    <a:pt x="78" y="9170"/>
                  </a:cubicBezTo>
                  <a:cubicBezTo>
                    <a:pt x="109" y="9635"/>
                    <a:pt x="248" y="10178"/>
                    <a:pt x="621" y="10410"/>
                  </a:cubicBezTo>
                  <a:cubicBezTo>
                    <a:pt x="825" y="10543"/>
                    <a:pt x="1056" y="10587"/>
                    <a:pt x="1298" y="10587"/>
                  </a:cubicBezTo>
                  <a:cubicBezTo>
                    <a:pt x="1772" y="10587"/>
                    <a:pt x="2289" y="10419"/>
                    <a:pt x="2732" y="10419"/>
                  </a:cubicBezTo>
                  <a:cubicBezTo>
                    <a:pt x="2992" y="10419"/>
                    <a:pt x="3226" y="10477"/>
                    <a:pt x="3412" y="10659"/>
                  </a:cubicBezTo>
                  <a:cubicBezTo>
                    <a:pt x="3738" y="11000"/>
                    <a:pt x="3707" y="11496"/>
                    <a:pt x="3707" y="11961"/>
                  </a:cubicBezTo>
                  <a:cubicBezTo>
                    <a:pt x="3660" y="12970"/>
                    <a:pt x="3816" y="14133"/>
                    <a:pt x="4715" y="14645"/>
                  </a:cubicBezTo>
                  <a:cubicBezTo>
                    <a:pt x="5049" y="14853"/>
                    <a:pt x="5427" y="14906"/>
                    <a:pt x="5824" y="14906"/>
                  </a:cubicBezTo>
                  <a:cubicBezTo>
                    <a:pt x="6230" y="14906"/>
                    <a:pt x="6657" y="14851"/>
                    <a:pt x="7079" y="14851"/>
                  </a:cubicBezTo>
                  <a:cubicBezTo>
                    <a:pt x="7318" y="14851"/>
                    <a:pt x="7555" y="14869"/>
                    <a:pt x="7786" y="14924"/>
                  </a:cubicBezTo>
                  <a:cubicBezTo>
                    <a:pt x="8515" y="15110"/>
                    <a:pt x="9089" y="15653"/>
                    <a:pt x="9337" y="16304"/>
                  </a:cubicBezTo>
                  <a:cubicBezTo>
                    <a:pt x="9523" y="16723"/>
                    <a:pt x="9523" y="17173"/>
                    <a:pt x="9802" y="17545"/>
                  </a:cubicBezTo>
                  <a:cubicBezTo>
                    <a:pt x="9988" y="17793"/>
                    <a:pt x="10221" y="17917"/>
                    <a:pt x="10531" y="18057"/>
                  </a:cubicBezTo>
                  <a:cubicBezTo>
                    <a:pt x="10927" y="18220"/>
                    <a:pt x="11353" y="18301"/>
                    <a:pt x="11774" y="18301"/>
                  </a:cubicBezTo>
                  <a:cubicBezTo>
                    <a:pt x="12195" y="18301"/>
                    <a:pt x="12609" y="18220"/>
                    <a:pt x="12982" y="18057"/>
                  </a:cubicBezTo>
                  <a:cubicBezTo>
                    <a:pt x="13494" y="17840"/>
                    <a:pt x="13943" y="17514"/>
                    <a:pt x="14362" y="17111"/>
                  </a:cubicBezTo>
                  <a:cubicBezTo>
                    <a:pt x="15944" y="15606"/>
                    <a:pt x="16859" y="13481"/>
                    <a:pt x="17278" y="11341"/>
                  </a:cubicBezTo>
                  <a:cubicBezTo>
                    <a:pt x="17681" y="9216"/>
                    <a:pt x="17681" y="7029"/>
                    <a:pt x="17635" y="4811"/>
                  </a:cubicBezTo>
                  <a:lnTo>
                    <a:pt x="17635" y="4811"/>
                  </a:lnTo>
                  <a:cubicBezTo>
                    <a:pt x="17697" y="4832"/>
                    <a:pt x="17760" y="4842"/>
                    <a:pt x="17821" y="4842"/>
                  </a:cubicBezTo>
                  <a:cubicBezTo>
                    <a:pt x="18261" y="4842"/>
                    <a:pt x="18643" y="4345"/>
                    <a:pt x="18643" y="3896"/>
                  </a:cubicBezTo>
                  <a:cubicBezTo>
                    <a:pt x="18643" y="3354"/>
                    <a:pt x="18317" y="2888"/>
                    <a:pt x="17991" y="2485"/>
                  </a:cubicBezTo>
                  <a:cubicBezTo>
                    <a:pt x="17480" y="1865"/>
                    <a:pt x="17030" y="1182"/>
                    <a:pt x="16533" y="562"/>
                  </a:cubicBezTo>
                  <a:cubicBezTo>
                    <a:pt x="16363" y="345"/>
                    <a:pt x="16239" y="159"/>
                    <a:pt x="15991" y="66"/>
                  </a:cubicBezTo>
                  <a:cubicBezTo>
                    <a:pt x="15879" y="18"/>
                    <a:pt x="15762" y="0"/>
                    <a:pt x="15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6257237" y="2492613"/>
              <a:ext cx="247289" cy="255847"/>
            </a:xfrm>
            <a:custGeom>
              <a:avLst/>
              <a:gdLst/>
              <a:ahLst/>
              <a:cxnLst/>
              <a:rect l="l" t="t" r="r" b="b"/>
              <a:pathLst>
                <a:path w="20113" h="20809" extrusionOk="0">
                  <a:moveTo>
                    <a:pt x="14171" y="0"/>
                  </a:moveTo>
                  <a:cubicBezTo>
                    <a:pt x="13607" y="0"/>
                    <a:pt x="13062" y="271"/>
                    <a:pt x="12734" y="732"/>
                  </a:cubicBezTo>
                  <a:cubicBezTo>
                    <a:pt x="12269" y="1306"/>
                    <a:pt x="12316" y="2113"/>
                    <a:pt x="12548" y="2733"/>
                  </a:cubicBezTo>
                  <a:cubicBezTo>
                    <a:pt x="12521" y="2665"/>
                    <a:pt x="12400" y="2637"/>
                    <a:pt x="12215" y="2637"/>
                  </a:cubicBezTo>
                  <a:cubicBezTo>
                    <a:pt x="11254" y="2637"/>
                    <a:pt x="8557" y="3412"/>
                    <a:pt x="8128" y="3555"/>
                  </a:cubicBezTo>
                  <a:cubicBezTo>
                    <a:pt x="7228" y="3896"/>
                    <a:pt x="6313" y="4253"/>
                    <a:pt x="5476" y="4718"/>
                  </a:cubicBezTo>
                  <a:cubicBezTo>
                    <a:pt x="5073" y="4935"/>
                    <a:pt x="4607" y="5184"/>
                    <a:pt x="4235" y="5478"/>
                  </a:cubicBezTo>
                  <a:cubicBezTo>
                    <a:pt x="1986" y="6936"/>
                    <a:pt x="1" y="9356"/>
                    <a:pt x="1040" y="12194"/>
                  </a:cubicBezTo>
                  <a:cubicBezTo>
                    <a:pt x="1087" y="12364"/>
                    <a:pt x="1149" y="12520"/>
                    <a:pt x="1335" y="12597"/>
                  </a:cubicBezTo>
                  <a:cubicBezTo>
                    <a:pt x="1443" y="12675"/>
                    <a:pt x="1660" y="12706"/>
                    <a:pt x="1831" y="12706"/>
                  </a:cubicBezTo>
                  <a:cubicBezTo>
                    <a:pt x="2265" y="12706"/>
                    <a:pt x="2735" y="12665"/>
                    <a:pt x="3186" y="12665"/>
                  </a:cubicBezTo>
                  <a:cubicBezTo>
                    <a:pt x="3914" y="12665"/>
                    <a:pt x="4593" y="12771"/>
                    <a:pt x="4995" y="13326"/>
                  </a:cubicBezTo>
                  <a:cubicBezTo>
                    <a:pt x="5615" y="14210"/>
                    <a:pt x="5073" y="15653"/>
                    <a:pt x="5833" y="16459"/>
                  </a:cubicBezTo>
                  <a:cubicBezTo>
                    <a:pt x="6701" y="17405"/>
                    <a:pt x="8547" y="16537"/>
                    <a:pt x="9493" y="17405"/>
                  </a:cubicBezTo>
                  <a:cubicBezTo>
                    <a:pt x="10144" y="17979"/>
                    <a:pt x="10036" y="19065"/>
                    <a:pt x="10501" y="19825"/>
                  </a:cubicBezTo>
                  <a:cubicBezTo>
                    <a:pt x="10893" y="20486"/>
                    <a:pt x="11680" y="20808"/>
                    <a:pt x="12445" y="20808"/>
                  </a:cubicBezTo>
                  <a:cubicBezTo>
                    <a:pt x="12649" y="20808"/>
                    <a:pt x="12852" y="20785"/>
                    <a:pt x="13045" y="20740"/>
                  </a:cubicBezTo>
                  <a:cubicBezTo>
                    <a:pt x="13991" y="20523"/>
                    <a:pt x="14782" y="19902"/>
                    <a:pt x="15464" y="19189"/>
                  </a:cubicBezTo>
                  <a:cubicBezTo>
                    <a:pt x="18426" y="16149"/>
                    <a:pt x="19559" y="11434"/>
                    <a:pt x="18333" y="7355"/>
                  </a:cubicBezTo>
                  <a:lnTo>
                    <a:pt x="18333" y="7355"/>
                  </a:lnTo>
                  <a:cubicBezTo>
                    <a:pt x="18351" y="7356"/>
                    <a:pt x="18369" y="7356"/>
                    <a:pt x="18387" y="7356"/>
                  </a:cubicBezTo>
                  <a:cubicBezTo>
                    <a:pt x="19442" y="7356"/>
                    <a:pt x="20112" y="6004"/>
                    <a:pt x="19822" y="4997"/>
                  </a:cubicBezTo>
                  <a:cubicBezTo>
                    <a:pt x="19528" y="3943"/>
                    <a:pt x="18659" y="3152"/>
                    <a:pt x="17821" y="2454"/>
                  </a:cubicBezTo>
                  <a:cubicBezTo>
                    <a:pt x="17201" y="1958"/>
                    <a:pt x="16627" y="1446"/>
                    <a:pt x="15991" y="903"/>
                  </a:cubicBezTo>
                  <a:cubicBezTo>
                    <a:pt x="15573" y="577"/>
                    <a:pt x="15154" y="251"/>
                    <a:pt x="14642" y="65"/>
                  </a:cubicBezTo>
                  <a:cubicBezTo>
                    <a:pt x="14486" y="21"/>
                    <a:pt x="14328" y="0"/>
                    <a:pt x="14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327798" y="2554236"/>
              <a:ext cx="86581" cy="72295"/>
            </a:xfrm>
            <a:custGeom>
              <a:avLst/>
              <a:gdLst/>
              <a:ahLst/>
              <a:cxnLst/>
              <a:rect l="l" t="t" r="r" b="b"/>
              <a:pathLst>
                <a:path w="7042" h="5880" extrusionOk="0">
                  <a:moveTo>
                    <a:pt x="7042" y="1"/>
                  </a:moveTo>
                  <a:lnTo>
                    <a:pt x="7042" y="1"/>
                  </a:lnTo>
                  <a:cubicBezTo>
                    <a:pt x="6297" y="187"/>
                    <a:pt x="5537" y="544"/>
                    <a:pt x="4871" y="916"/>
                  </a:cubicBezTo>
                  <a:cubicBezTo>
                    <a:pt x="4204" y="1304"/>
                    <a:pt x="3583" y="1738"/>
                    <a:pt x="2963" y="2250"/>
                  </a:cubicBezTo>
                  <a:cubicBezTo>
                    <a:pt x="2342" y="2762"/>
                    <a:pt x="1800" y="3289"/>
                    <a:pt x="1288" y="3925"/>
                  </a:cubicBezTo>
                  <a:cubicBezTo>
                    <a:pt x="791" y="4545"/>
                    <a:pt x="326" y="5150"/>
                    <a:pt x="0" y="5879"/>
                  </a:cubicBezTo>
                  <a:cubicBezTo>
                    <a:pt x="574" y="5367"/>
                    <a:pt x="1164" y="4824"/>
                    <a:pt x="1753" y="4328"/>
                  </a:cubicBezTo>
                  <a:cubicBezTo>
                    <a:pt x="2296" y="3832"/>
                    <a:pt x="2885" y="3289"/>
                    <a:pt x="3459" y="2824"/>
                  </a:cubicBezTo>
                  <a:cubicBezTo>
                    <a:pt x="4002" y="2327"/>
                    <a:pt x="4622" y="1878"/>
                    <a:pt x="5212" y="1412"/>
                  </a:cubicBezTo>
                  <a:cubicBezTo>
                    <a:pt x="5848" y="947"/>
                    <a:pt x="6421" y="497"/>
                    <a:pt x="7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388253" y="2587235"/>
              <a:ext cx="55303" cy="91536"/>
            </a:xfrm>
            <a:custGeom>
              <a:avLst/>
              <a:gdLst/>
              <a:ahLst/>
              <a:cxnLst/>
              <a:rect l="l" t="t" r="r" b="b"/>
              <a:pathLst>
                <a:path w="4498" h="7445" extrusionOk="0">
                  <a:moveTo>
                    <a:pt x="4467" y="0"/>
                  </a:moveTo>
                  <a:lnTo>
                    <a:pt x="4467" y="0"/>
                  </a:lnTo>
                  <a:cubicBezTo>
                    <a:pt x="4172" y="698"/>
                    <a:pt x="3908" y="1365"/>
                    <a:pt x="3629" y="2032"/>
                  </a:cubicBezTo>
                  <a:cubicBezTo>
                    <a:pt x="3335" y="2714"/>
                    <a:pt x="2993" y="3335"/>
                    <a:pt x="2621" y="3955"/>
                  </a:cubicBezTo>
                  <a:cubicBezTo>
                    <a:pt x="2295" y="4575"/>
                    <a:pt x="1877" y="5149"/>
                    <a:pt x="1411" y="5739"/>
                  </a:cubicBezTo>
                  <a:cubicBezTo>
                    <a:pt x="1008" y="6312"/>
                    <a:pt x="512" y="6855"/>
                    <a:pt x="0" y="7445"/>
                  </a:cubicBezTo>
                  <a:cubicBezTo>
                    <a:pt x="667" y="7103"/>
                    <a:pt x="1287" y="6638"/>
                    <a:pt x="1877" y="6157"/>
                  </a:cubicBezTo>
                  <a:cubicBezTo>
                    <a:pt x="2420" y="5615"/>
                    <a:pt x="2885" y="5041"/>
                    <a:pt x="3304" y="4374"/>
                  </a:cubicBezTo>
                  <a:cubicBezTo>
                    <a:pt x="3707" y="3691"/>
                    <a:pt x="4002" y="2993"/>
                    <a:pt x="4203" y="2249"/>
                  </a:cubicBezTo>
                  <a:cubicBezTo>
                    <a:pt x="4420" y="1551"/>
                    <a:pt x="4498" y="745"/>
                    <a:pt x="4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343622" y="2698554"/>
              <a:ext cx="93835" cy="49905"/>
            </a:xfrm>
            <a:custGeom>
              <a:avLst/>
              <a:gdLst/>
              <a:ahLst/>
              <a:cxnLst/>
              <a:rect l="l" t="t" r="r" b="b"/>
              <a:pathLst>
                <a:path w="7632" h="4059" extrusionOk="0">
                  <a:moveTo>
                    <a:pt x="1428" y="1"/>
                  </a:moveTo>
                  <a:cubicBezTo>
                    <a:pt x="958" y="1"/>
                    <a:pt x="453" y="138"/>
                    <a:pt x="1" y="190"/>
                  </a:cubicBezTo>
                  <a:cubicBezTo>
                    <a:pt x="838" y="221"/>
                    <a:pt x="1784" y="112"/>
                    <a:pt x="2374" y="655"/>
                  </a:cubicBezTo>
                  <a:cubicBezTo>
                    <a:pt x="3025" y="1229"/>
                    <a:pt x="2917" y="2315"/>
                    <a:pt x="3382" y="3075"/>
                  </a:cubicBezTo>
                  <a:cubicBezTo>
                    <a:pt x="3774" y="3736"/>
                    <a:pt x="4561" y="4058"/>
                    <a:pt x="5318" y="4058"/>
                  </a:cubicBezTo>
                  <a:cubicBezTo>
                    <a:pt x="5520" y="4058"/>
                    <a:pt x="5720" y="4035"/>
                    <a:pt x="5910" y="3990"/>
                  </a:cubicBezTo>
                  <a:cubicBezTo>
                    <a:pt x="6530" y="3819"/>
                    <a:pt x="7120" y="3478"/>
                    <a:pt x="7632" y="3075"/>
                  </a:cubicBezTo>
                  <a:lnTo>
                    <a:pt x="7632" y="3075"/>
                  </a:lnTo>
                  <a:cubicBezTo>
                    <a:pt x="6936" y="3448"/>
                    <a:pt x="6188" y="3714"/>
                    <a:pt x="5377" y="3714"/>
                  </a:cubicBezTo>
                  <a:cubicBezTo>
                    <a:pt x="5211" y="3714"/>
                    <a:pt x="5042" y="3703"/>
                    <a:pt x="4871" y="3679"/>
                  </a:cubicBezTo>
                  <a:cubicBezTo>
                    <a:pt x="4576" y="3633"/>
                    <a:pt x="4297" y="3602"/>
                    <a:pt x="4111" y="3385"/>
                  </a:cubicBezTo>
                  <a:cubicBezTo>
                    <a:pt x="3940" y="3214"/>
                    <a:pt x="3863" y="2982"/>
                    <a:pt x="3832" y="2764"/>
                  </a:cubicBezTo>
                  <a:cubicBezTo>
                    <a:pt x="3646" y="2191"/>
                    <a:pt x="3490" y="1555"/>
                    <a:pt x="3165" y="1058"/>
                  </a:cubicBezTo>
                  <a:cubicBezTo>
                    <a:pt x="2839" y="562"/>
                    <a:pt x="2327" y="112"/>
                    <a:pt x="1707" y="19"/>
                  </a:cubicBezTo>
                  <a:cubicBezTo>
                    <a:pt x="1616" y="6"/>
                    <a:pt x="1523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6268106" y="2640055"/>
              <a:ext cx="61524" cy="55315"/>
            </a:xfrm>
            <a:custGeom>
              <a:avLst/>
              <a:gdLst/>
              <a:ahLst/>
              <a:cxnLst/>
              <a:rect l="l" t="t" r="r" b="b"/>
              <a:pathLst>
                <a:path w="5004" h="4499" extrusionOk="0">
                  <a:moveTo>
                    <a:pt x="1" y="0"/>
                  </a:moveTo>
                  <a:cubicBezTo>
                    <a:pt x="1" y="47"/>
                    <a:pt x="32" y="124"/>
                    <a:pt x="32" y="171"/>
                  </a:cubicBezTo>
                  <a:cubicBezTo>
                    <a:pt x="141" y="310"/>
                    <a:pt x="218" y="481"/>
                    <a:pt x="389" y="559"/>
                  </a:cubicBezTo>
                  <a:cubicBezTo>
                    <a:pt x="497" y="636"/>
                    <a:pt x="714" y="683"/>
                    <a:pt x="885" y="683"/>
                  </a:cubicBezTo>
                  <a:cubicBezTo>
                    <a:pt x="1329" y="683"/>
                    <a:pt x="1810" y="637"/>
                    <a:pt x="2271" y="637"/>
                  </a:cubicBezTo>
                  <a:cubicBezTo>
                    <a:pt x="2987" y="637"/>
                    <a:pt x="3653" y="746"/>
                    <a:pt x="4049" y="1303"/>
                  </a:cubicBezTo>
                  <a:cubicBezTo>
                    <a:pt x="4669" y="2172"/>
                    <a:pt x="4127" y="3629"/>
                    <a:pt x="4887" y="4420"/>
                  </a:cubicBezTo>
                  <a:cubicBezTo>
                    <a:pt x="4904" y="4446"/>
                    <a:pt x="4926" y="4458"/>
                    <a:pt x="4942" y="4468"/>
                  </a:cubicBezTo>
                  <a:lnTo>
                    <a:pt x="4942" y="4468"/>
                  </a:lnTo>
                  <a:cubicBezTo>
                    <a:pt x="4391" y="3703"/>
                    <a:pt x="5004" y="2361"/>
                    <a:pt x="4499" y="1458"/>
                  </a:cubicBezTo>
                  <a:cubicBezTo>
                    <a:pt x="4127" y="667"/>
                    <a:pt x="3087" y="450"/>
                    <a:pt x="2203" y="403"/>
                  </a:cubicBezTo>
                  <a:cubicBezTo>
                    <a:pt x="1459" y="372"/>
                    <a:pt x="621" y="372"/>
                    <a:pt x="1" y="0"/>
                  </a:cubicBezTo>
                  <a:close/>
                  <a:moveTo>
                    <a:pt x="4942" y="4468"/>
                  </a:moveTo>
                  <a:cubicBezTo>
                    <a:pt x="4949" y="4478"/>
                    <a:pt x="4956" y="4488"/>
                    <a:pt x="4964" y="4498"/>
                  </a:cubicBezTo>
                  <a:cubicBezTo>
                    <a:pt x="4964" y="4484"/>
                    <a:pt x="4955" y="4476"/>
                    <a:pt x="4942" y="44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408269" y="2493105"/>
              <a:ext cx="94942" cy="184720"/>
            </a:xfrm>
            <a:custGeom>
              <a:avLst/>
              <a:gdLst/>
              <a:ahLst/>
              <a:cxnLst/>
              <a:rect l="l" t="t" r="r" b="b"/>
              <a:pathLst>
                <a:path w="7722" h="15024" extrusionOk="0">
                  <a:moveTo>
                    <a:pt x="1766" y="0"/>
                  </a:moveTo>
                  <a:cubicBezTo>
                    <a:pt x="1206" y="0"/>
                    <a:pt x="663" y="278"/>
                    <a:pt x="326" y="723"/>
                  </a:cubicBezTo>
                  <a:cubicBezTo>
                    <a:pt x="156" y="971"/>
                    <a:pt x="32" y="1235"/>
                    <a:pt x="1" y="1530"/>
                  </a:cubicBezTo>
                  <a:cubicBezTo>
                    <a:pt x="528" y="847"/>
                    <a:pt x="1071" y="258"/>
                    <a:pt x="1831" y="258"/>
                  </a:cubicBezTo>
                  <a:cubicBezTo>
                    <a:pt x="2234" y="258"/>
                    <a:pt x="2653" y="475"/>
                    <a:pt x="3025" y="677"/>
                  </a:cubicBezTo>
                  <a:cubicBezTo>
                    <a:pt x="4033" y="1297"/>
                    <a:pt x="4979" y="2011"/>
                    <a:pt x="5817" y="2879"/>
                  </a:cubicBezTo>
                  <a:cubicBezTo>
                    <a:pt x="6608" y="3670"/>
                    <a:pt x="7306" y="4725"/>
                    <a:pt x="7150" y="5841"/>
                  </a:cubicBezTo>
                  <a:cubicBezTo>
                    <a:pt x="7073" y="6214"/>
                    <a:pt x="6871" y="6648"/>
                    <a:pt x="6499" y="6726"/>
                  </a:cubicBezTo>
                  <a:cubicBezTo>
                    <a:pt x="6446" y="6740"/>
                    <a:pt x="6392" y="6746"/>
                    <a:pt x="6339" y="6746"/>
                  </a:cubicBezTo>
                  <a:cubicBezTo>
                    <a:pt x="6098" y="6746"/>
                    <a:pt x="5859" y="6614"/>
                    <a:pt x="5631" y="6462"/>
                  </a:cubicBezTo>
                  <a:cubicBezTo>
                    <a:pt x="4576" y="5888"/>
                    <a:pt x="3583" y="5175"/>
                    <a:pt x="2653" y="4399"/>
                  </a:cubicBezTo>
                  <a:lnTo>
                    <a:pt x="2653" y="4399"/>
                  </a:lnTo>
                  <a:cubicBezTo>
                    <a:pt x="3459" y="5686"/>
                    <a:pt x="4948" y="6462"/>
                    <a:pt x="5522" y="7842"/>
                  </a:cubicBezTo>
                  <a:cubicBezTo>
                    <a:pt x="5863" y="8602"/>
                    <a:pt x="5894" y="9471"/>
                    <a:pt x="5941" y="10308"/>
                  </a:cubicBezTo>
                  <a:cubicBezTo>
                    <a:pt x="5972" y="11890"/>
                    <a:pt x="5941" y="13472"/>
                    <a:pt x="5600" y="15023"/>
                  </a:cubicBezTo>
                  <a:cubicBezTo>
                    <a:pt x="6515" y="12557"/>
                    <a:pt x="6685" y="9858"/>
                    <a:pt x="5941" y="7361"/>
                  </a:cubicBezTo>
                  <a:lnTo>
                    <a:pt x="5941" y="7361"/>
                  </a:lnTo>
                  <a:cubicBezTo>
                    <a:pt x="5953" y="7362"/>
                    <a:pt x="5965" y="7362"/>
                    <a:pt x="5977" y="7362"/>
                  </a:cubicBezTo>
                  <a:cubicBezTo>
                    <a:pt x="7042" y="7362"/>
                    <a:pt x="7721" y="6016"/>
                    <a:pt x="7430" y="4988"/>
                  </a:cubicBezTo>
                  <a:cubicBezTo>
                    <a:pt x="7135" y="3949"/>
                    <a:pt x="6266" y="3143"/>
                    <a:pt x="5429" y="2445"/>
                  </a:cubicBezTo>
                  <a:cubicBezTo>
                    <a:pt x="4809" y="1949"/>
                    <a:pt x="4235" y="1437"/>
                    <a:pt x="3583" y="894"/>
                  </a:cubicBezTo>
                  <a:cubicBezTo>
                    <a:pt x="3180" y="568"/>
                    <a:pt x="2746" y="243"/>
                    <a:pt x="2249" y="72"/>
                  </a:cubicBezTo>
                  <a:cubicBezTo>
                    <a:pt x="2090" y="23"/>
                    <a:pt x="1927" y="0"/>
                    <a:pt x="1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5"/>
          <p:cNvGrpSpPr/>
          <p:nvPr/>
        </p:nvGrpSpPr>
        <p:grpSpPr>
          <a:xfrm>
            <a:off x="7816898" y="885677"/>
            <a:ext cx="2774945" cy="2539446"/>
            <a:chOff x="7051046" y="-8"/>
            <a:chExt cx="2774945" cy="2539446"/>
          </a:xfrm>
        </p:grpSpPr>
        <p:sp>
          <p:nvSpPr>
            <p:cNvPr id="1944" name="Google Shape;1944;p35"/>
            <p:cNvSpPr/>
            <p:nvPr/>
          </p:nvSpPr>
          <p:spPr>
            <a:xfrm>
              <a:off x="8163916" y="1983581"/>
              <a:ext cx="1084284" cy="328547"/>
            </a:xfrm>
            <a:custGeom>
              <a:avLst/>
              <a:gdLst/>
              <a:ahLst/>
              <a:cxnLst/>
              <a:rect l="l" t="t" r="r" b="b"/>
              <a:pathLst>
                <a:path w="88189" h="26722" extrusionOk="0">
                  <a:moveTo>
                    <a:pt x="63280" y="0"/>
                  </a:moveTo>
                  <a:cubicBezTo>
                    <a:pt x="55697" y="0"/>
                    <a:pt x="48167" y="1115"/>
                    <a:pt x="40884" y="3023"/>
                  </a:cubicBezTo>
                  <a:cubicBezTo>
                    <a:pt x="33129" y="5055"/>
                    <a:pt x="25684" y="8110"/>
                    <a:pt x="18767" y="12019"/>
                  </a:cubicBezTo>
                  <a:cubicBezTo>
                    <a:pt x="17061" y="13011"/>
                    <a:pt x="15355" y="14050"/>
                    <a:pt x="13680" y="15136"/>
                  </a:cubicBezTo>
                  <a:cubicBezTo>
                    <a:pt x="12021" y="16268"/>
                    <a:pt x="10408" y="17431"/>
                    <a:pt x="8826" y="18595"/>
                  </a:cubicBezTo>
                  <a:cubicBezTo>
                    <a:pt x="7290" y="19851"/>
                    <a:pt x="5739" y="21092"/>
                    <a:pt x="4250" y="22425"/>
                  </a:cubicBezTo>
                  <a:cubicBezTo>
                    <a:pt x="2746" y="23806"/>
                    <a:pt x="1334" y="25217"/>
                    <a:pt x="1" y="26722"/>
                  </a:cubicBezTo>
                  <a:cubicBezTo>
                    <a:pt x="2001" y="26349"/>
                    <a:pt x="3909" y="25838"/>
                    <a:pt x="5801" y="25295"/>
                  </a:cubicBezTo>
                  <a:cubicBezTo>
                    <a:pt x="6747" y="25093"/>
                    <a:pt x="7678" y="24798"/>
                    <a:pt x="8624" y="24550"/>
                  </a:cubicBezTo>
                  <a:cubicBezTo>
                    <a:pt x="9570" y="24287"/>
                    <a:pt x="10501" y="24007"/>
                    <a:pt x="11416" y="23744"/>
                  </a:cubicBezTo>
                  <a:cubicBezTo>
                    <a:pt x="13292" y="23247"/>
                    <a:pt x="15122" y="22658"/>
                    <a:pt x="16968" y="22115"/>
                  </a:cubicBezTo>
                  <a:cubicBezTo>
                    <a:pt x="18783" y="21619"/>
                    <a:pt x="20628" y="21030"/>
                    <a:pt x="22412" y="20487"/>
                  </a:cubicBezTo>
                  <a:cubicBezTo>
                    <a:pt x="29624" y="18362"/>
                    <a:pt x="36743" y="16253"/>
                    <a:pt x="43908" y="14329"/>
                  </a:cubicBezTo>
                  <a:cubicBezTo>
                    <a:pt x="51058" y="12375"/>
                    <a:pt x="58239" y="10669"/>
                    <a:pt x="65529" y="9165"/>
                  </a:cubicBezTo>
                  <a:cubicBezTo>
                    <a:pt x="67374" y="8839"/>
                    <a:pt x="69189" y="8498"/>
                    <a:pt x="71034" y="8079"/>
                  </a:cubicBezTo>
                  <a:cubicBezTo>
                    <a:pt x="72880" y="7738"/>
                    <a:pt x="74741" y="7443"/>
                    <a:pt x="76618" y="7071"/>
                  </a:cubicBezTo>
                  <a:cubicBezTo>
                    <a:pt x="77564" y="6869"/>
                    <a:pt x="78495" y="6792"/>
                    <a:pt x="79441" y="6606"/>
                  </a:cubicBezTo>
                  <a:cubicBezTo>
                    <a:pt x="80402" y="6435"/>
                    <a:pt x="81364" y="6327"/>
                    <a:pt x="82310" y="6109"/>
                  </a:cubicBezTo>
                  <a:cubicBezTo>
                    <a:pt x="84233" y="5877"/>
                    <a:pt x="86187" y="5567"/>
                    <a:pt x="88188" y="5163"/>
                  </a:cubicBezTo>
                  <a:cubicBezTo>
                    <a:pt x="86373" y="4279"/>
                    <a:pt x="84481" y="3535"/>
                    <a:pt x="82589" y="2883"/>
                  </a:cubicBezTo>
                  <a:cubicBezTo>
                    <a:pt x="80666" y="2294"/>
                    <a:pt x="78712" y="1798"/>
                    <a:pt x="76758" y="1332"/>
                  </a:cubicBezTo>
                  <a:cubicBezTo>
                    <a:pt x="74788" y="976"/>
                    <a:pt x="72803" y="634"/>
                    <a:pt x="70802" y="386"/>
                  </a:cubicBezTo>
                  <a:cubicBezTo>
                    <a:pt x="68786" y="231"/>
                    <a:pt x="66754" y="92"/>
                    <a:pt x="64753" y="14"/>
                  </a:cubicBezTo>
                  <a:cubicBezTo>
                    <a:pt x="64262" y="5"/>
                    <a:pt x="63771" y="0"/>
                    <a:pt x="6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7628457" y="1764669"/>
              <a:ext cx="1544990" cy="251322"/>
            </a:xfrm>
            <a:custGeom>
              <a:avLst/>
              <a:gdLst/>
              <a:ahLst/>
              <a:cxnLst/>
              <a:rect l="l" t="t" r="r" b="b"/>
              <a:pathLst>
                <a:path w="125660" h="20441" extrusionOk="0">
                  <a:moveTo>
                    <a:pt x="76994" y="1"/>
                  </a:moveTo>
                  <a:cubicBezTo>
                    <a:pt x="74740" y="1"/>
                    <a:pt x="72489" y="78"/>
                    <a:pt x="70259" y="216"/>
                  </a:cubicBezTo>
                  <a:cubicBezTo>
                    <a:pt x="68894" y="262"/>
                    <a:pt x="67514" y="402"/>
                    <a:pt x="66134" y="510"/>
                  </a:cubicBezTo>
                  <a:cubicBezTo>
                    <a:pt x="64753" y="634"/>
                    <a:pt x="63388" y="743"/>
                    <a:pt x="62008" y="914"/>
                  </a:cubicBezTo>
                  <a:cubicBezTo>
                    <a:pt x="56533" y="1565"/>
                    <a:pt x="51167" y="2465"/>
                    <a:pt x="45832" y="3597"/>
                  </a:cubicBezTo>
                  <a:cubicBezTo>
                    <a:pt x="40543" y="4714"/>
                    <a:pt x="35316" y="6016"/>
                    <a:pt x="30089" y="7474"/>
                  </a:cubicBezTo>
                  <a:cubicBezTo>
                    <a:pt x="27484" y="8203"/>
                    <a:pt x="24847" y="8963"/>
                    <a:pt x="22257" y="9832"/>
                  </a:cubicBezTo>
                  <a:cubicBezTo>
                    <a:pt x="20970" y="10266"/>
                    <a:pt x="19682" y="10716"/>
                    <a:pt x="18380" y="11181"/>
                  </a:cubicBezTo>
                  <a:cubicBezTo>
                    <a:pt x="17123" y="11662"/>
                    <a:pt x="15851" y="12158"/>
                    <a:pt x="14549" y="12670"/>
                  </a:cubicBezTo>
                  <a:cubicBezTo>
                    <a:pt x="12005" y="13694"/>
                    <a:pt x="9508" y="14826"/>
                    <a:pt x="7042" y="16113"/>
                  </a:cubicBezTo>
                  <a:cubicBezTo>
                    <a:pt x="4638" y="17400"/>
                    <a:pt x="2250" y="18812"/>
                    <a:pt x="1" y="20440"/>
                  </a:cubicBezTo>
                  <a:cubicBezTo>
                    <a:pt x="2715" y="20037"/>
                    <a:pt x="5383" y="19603"/>
                    <a:pt x="8050" y="19246"/>
                  </a:cubicBezTo>
                  <a:cubicBezTo>
                    <a:pt x="10702" y="18889"/>
                    <a:pt x="13385" y="18517"/>
                    <a:pt x="16007" y="18238"/>
                  </a:cubicBezTo>
                  <a:cubicBezTo>
                    <a:pt x="16627" y="18160"/>
                    <a:pt x="17294" y="18052"/>
                    <a:pt x="17961" y="17974"/>
                  </a:cubicBezTo>
                  <a:lnTo>
                    <a:pt x="19962" y="17773"/>
                  </a:lnTo>
                  <a:lnTo>
                    <a:pt x="23916" y="17354"/>
                  </a:lnTo>
                  <a:cubicBezTo>
                    <a:pt x="26569" y="17106"/>
                    <a:pt x="29190" y="16811"/>
                    <a:pt x="31857" y="16532"/>
                  </a:cubicBezTo>
                  <a:cubicBezTo>
                    <a:pt x="42528" y="15400"/>
                    <a:pt x="53028" y="13771"/>
                    <a:pt x="63404" y="12577"/>
                  </a:cubicBezTo>
                  <a:cubicBezTo>
                    <a:pt x="72661" y="11482"/>
                    <a:pt x="81843" y="10697"/>
                    <a:pt x="91062" y="10697"/>
                  </a:cubicBezTo>
                  <a:cubicBezTo>
                    <a:pt x="92161" y="10697"/>
                    <a:pt x="93261" y="10708"/>
                    <a:pt x="94361" y="10731"/>
                  </a:cubicBezTo>
                  <a:cubicBezTo>
                    <a:pt x="99541" y="10840"/>
                    <a:pt x="104752" y="11134"/>
                    <a:pt x="109917" y="11848"/>
                  </a:cubicBezTo>
                  <a:cubicBezTo>
                    <a:pt x="112523" y="12143"/>
                    <a:pt x="115128" y="12592"/>
                    <a:pt x="117749" y="13089"/>
                  </a:cubicBezTo>
                  <a:cubicBezTo>
                    <a:pt x="120355" y="13601"/>
                    <a:pt x="122945" y="14221"/>
                    <a:pt x="125659" y="14841"/>
                  </a:cubicBezTo>
                  <a:cubicBezTo>
                    <a:pt x="121441" y="11259"/>
                    <a:pt x="116586" y="8467"/>
                    <a:pt x="111313" y="6373"/>
                  </a:cubicBezTo>
                  <a:cubicBezTo>
                    <a:pt x="110010" y="5768"/>
                    <a:pt x="108692" y="5318"/>
                    <a:pt x="107389" y="4822"/>
                  </a:cubicBezTo>
                  <a:cubicBezTo>
                    <a:pt x="106738" y="4558"/>
                    <a:pt x="106055" y="4372"/>
                    <a:pt x="105388" y="4155"/>
                  </a:cubicBezTo>
                  <a:cubicBezTo>
                    <a:pt x="104737" y="3907"/>
                    <a:pt x="104054" y="3752"/>
                    <a:pt x="103403" y="3535"/>
                  </a:cubicBezTo>
                  <a:cubicBezTo>
                    <a:pt x="100735" y="2697"/>
                    <a:pt x="97990" y="2123"/>
                    <a:pt x="95230" y="1581"/>
                  </a:cubicBezTo>
                  <a:cubicBezTo>
                    <a:pt x="92484" y="1038"/>
                    <a:pt x="89693" y="712"/>
                    <a:pt x="86901" y="417"/>
                  </a:cubicBezTo>
                  <a:lnTo>
                    <a:pt x="84823" y="247"/>
                  </a:lnTo>
                  <a:cubicBezTo>
                    <a:pt x="84125" y="200"/>
                    <a:pt x="83473" y="169"/>
                    <a:pt x="82744" y="123"/>
                  </a:cubicBezTo>
                  <a:lnTo>
                    <a:pt x="80682" y="45"/>
                  </a:lnTo>
                  <a:lnTo>
                    <a:pt x="78603" y="14"/>
                  </a:lnTo>
                  <a:cubicBezTo>
                    <a:pt x="78067" y="5"/>
                    <a:pt x="77531" y="1"/>
                    <a:pt x="769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7310385" y="1558556"/>
              <a:ext cx="1751509" cy="240048"/>
            </a:xfrm>
            <a:custGeom>
              <a:avLst/>
              <a:gdLst/>
              <a:ahLst/>
              <a:cxnLst/>
              <a:rect l="l" t="t" r="r" b="b"/>
              <a:pathLst>
                <a:path w="142457" h="19524" extrusionOk="0">
                  <a:moveTo>
                    <a:pt x="75780" y="0"/>
                  </a:moveTo>
                  <a:cubicBezTo>
                    <a:pt x="74383" y="0"/>
                    <a:pt x="72987" y="15"/>
                    <a:pt x="71593" y="43"/>
                  </a:cubicBezTo>
                  <a:cubicBezTo>
                    <a:pt x="59185" y="384"/>
                    <a:pt x="46933" y="1997"/>
                    <a:pt x="34928" y="4417"/>
                  </a:cubicBezTo>
                  <a:cubicBezTo>
                    <a:pt x="31919" y="5037"/>
                    <a:pt x="28942" y="5658"/>
                    <a:pt x="25933" y="6418"/>
                  </a:cubicBezTo>
                  <a:cubicBezTo>
                    <a:pt x="24444" y="6790"/>
                    <a:pt x="22924" y="7178"/>
                    <a:pt x="21435" y="7581"/>
                  </a:cubicBezTo>
                  <a:cubicBezTo>
                    <a:pt x="20675" y="7783"/>
                    <a:pt x="19946" y="8031"/>
                    <a:pt x="19186" y="8248"/>
                  </a:cubicBezTo>
                  <a:cubicBezTo>
                    <a:pt x="18473" y="8434"/>
                    <a:pt x="17728" y="8651"/>
                    <a:pt x="16984" y="8899"/>
                  </a:cubicBezTo>
                  <a:cubicBezTo>
                    <a:pt x="14037" y="9861"/>
                    <a:pt x="11059" y="10915"/>
                    <a:pt x="8236" y="12156"/>
                  </a:cubicBezTo>
                  <a:cubicBezTo>
                    <a:pt x="5398" y="13397"/>
                    <a:pt x="2606" y="14777"/>
                    <a:pt x="1" y="16437"/>
                  </a:cubicBezTo>
                  <a:cubicBezTo>
                    <a:pt x="3025" y="16003"/>
                    <a:pt x="6065" y="15615"/>
                    <a:pt x="9074" y="15274"/>
                  </a:cubicBezTo>
                  <a:cubicBezTo>
                    <a:pt x="12067" y="14979"/>
                    <a:pt x="15060" y="14731"/>
                    <a:pt x="18069" y="14514"/>
                  </a:cubicBezTo>
                  <a:cubicBezTo>
                    <a:pt x="19558" y="14405"/>
                    <a:pt x="21063" y="14312"/>
                    <a:pt x="22567" y="14235"/>
                  </a:cubicBezTo>
                  <a:cubicBezTo>
                    <a:pt x="24056" y="14157"/>
                    <a:pt x="25560" y="14064"/>
                    <a:pt x="27065" y="13986"/>
                  </a:cubicBezTo>
                  <a:lnTo>
                    <a:pt x="36091" y="13521"/>
                  </a:lnTo>
                  <a:cubicBezTo>
                    <a:pt x="48127" y="12854"/>
                    <a:pt x="60054" y="12063"/>
                    <a:pt x="71888" y="11737"/>
                  </a:cubicBezTo>
                  <a:cubicBezTo>
                    <a:pt x="75094" y="11658"/>
                    <a:pt x="78295" y="11612"/>
                    <a:pt x="81493" y="11612"/>
                  </a:cubicBezTo>
                  <a:cubicBezTo>
                    <a:pt x="90081" y="11612"/>
                    <a:pt x="98639" y="11942"/>
                    <a:pt x="107172" y="12823"/>
                  </a:cubicBezTo>
                  <a:cubicBezTo>
                    <a:pt x="110072" y="13071"/>
                    <a:pt x="112988" y="13490"/>
                    <a:pt x="115950" y="13862"/>
                  </a:cubicBezTo>
                  <a:cubicBezTo>
                    <a:pt x="117424" y="14110"/>
                    <a:pt x="118882" y="14328"/>
                    <a:pt x="120324" y="14576"/>
                  </a:cubicBezTo>
                  <a:cubicBezTo>
                    <a:pt x="121084" y="14700"/>
                    <a:pt x="121782" y="14839"/>
                    <a:pt x="122542" y="14948"/>
                  </a:cubicBezTo>
                  <a:cubicBezTo>
                    <a:pt x="123302" y="15072"/>
                    <a:pt x="124000" y="15243"/>
                    <a:pt x="124744" y="15351"/>
                  </a:cubicBezTo>
                  <a:cubicBezTo>
                    <a:pt x="130622" y="16437"/>
                    <a:pt x="136454" y="17941"/>
                    <a:pt x="142456" y="19523"/>
                  </a:cubicBezTo>
                  <a:cubicBezTo>
                    <a:pt x="141867" y="19027"/>
                    <a:pt x="141246" y="18562"/>
                    <a:pt x="140642" y="18127"/>
                  </a:cubicBezTo>
                  <a:lnTo>
                    <a:pt x="139742" y="17414"/>
                  </a:lnTo>
                  <a:lnTo>
                    <a:pt x="138780" y="16747"/>
                  </a:lnTo>
                  <a:lnTo>
                    <a:pt x="136826" y="15460"/>
                  </a:lnTo>
                  <a:cubicBezTo>
                    <a:pt x="136175" y="15041"/>
                    <a:pt x="135492" y="14653"/>
                    <a:pt x="134826" y="14250"/>
                  </a:cubicBezTo>
                  <a:cubicBezTo>
                    <a:pt x="133492" y="13413"/>
                    <a:pt x="132111" y="12715"/>
                    <a:pt x="130746" y="11970"/>
                  </a:cubicBezTo>
                  <a:cubicBezTo>
                    <a:pt x="130080" y="11582"/>
                    <a:pt x="129382" y="11241"/>
                    <a:pt x="128668" y="10915"/>
                  </a:cubicBezTo>
                  <a:cubicBezTo>
                    <a:pt x="127955" y="10574"/>
                    <a:pt x="127257" y="10233"/>
                    <a:pt x="126528" y="9907"/>
                  </a:cubicBezTo>
                  <a:cubicBezTo>
                    <a:pt x="120836" y="7333"/>
                    <a:pt x="114880" y="5270"/>
                    <a:pt x="108800" y="3781"/>
                  </a:cubicBezTo>
                  <a:cubicBezTo>
                    <a:pt x="105745" y="2990"/>
                    <a:pt x="102674" y="2401"/>
                    <a:pt x="99588" y="1858"/>
                  </a:cubicBezTo>
                  <a:cubicBezTo>
                    <a:pt x="97990" y="1672"/>
                    <a:pt x="96470" y="1377"/>
                    <a:pt x="94919" y="1206"/>
                  </a:cubicBezTo>
                  <a:lnTo>
                    <a:pt x="92593" y="912"/>
                  </a:lnTo>
                  <a:lnTo>
                    <a:pt x="90266" y="664"/>
                  </a:lnTo>
                  <a:cubicBezTo>
                    <a:pt x="85433" y="183"/>
                    <a:pt x="80599" y="0"/>
                    <a:pt x="7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7064964" y="1290746"/>
              <a:ext cx="1838656" cy="325940"/>
            </a:xfrm>
            <a:custGeom>
              <a:avLst/>
              <a:gdLst/>
              <a:ahLst/>
              <a:cxnLst/>
              <a:rect l="l" t="t" r="r" b="b"/>
              <a:pathLst>
                <a:path w="149545" h="26510" extrusionOk="0">
                  <a:moveTo>
                    <a:pt x="53344" y="0"/>
                  </a:moveTo>
                  <a:cubicBezTo>
                    <a:pt x="48228" y="0"/>
                    <a:pt x="43119" y="195"/>
                    <a:pt x="38030" y="593"/>
                  </a:cubicBezTo>
                  <a:cubicBezTo>
                    <a:pt x="31563" y="1104"/>
                    <a:pt x="25157" y="1926"/>
                    <a:pt x="18767" y="3090"/>
                  </a:cubicBezTo>
                  <a:cubicBezTo>
                    <a:pt x="17185" y="3322"/>
                    <a:pt x="15619" y="3710"/>
                    <a:pt x="14022" y="4036"/>
                  </a:cubicBezTo>
                  <a:cubicBezTo>
                    <a:pt x="12471" y="4377"/>
                    <a:pt x="10904" y="4765"/>
                    <a:pt x="9307" y="5121"/>
                  </a:cubicBezTo>
                  <a:cubicBezTo>
                    <a:pt x="7756" y="5509"/>
                    <a:pt x="6189" y="5959"/>
                    <a:pt x="4638" y="6424"/>
                  </a:cubicBezTo>
                  <a:cubicBezTo>
                    <a:pt x="3087" y="6874"/>
                    <a:pt x="1552" y="7339"/>
                    <a:pt x="1" y="7882"/>
                  </a:cubicBezTo>
                  <a:cubicBezTo>
                    <a:pt x="3258" y="8177"/>
                    <a:pt x="6484" y="8270"/>
                    <a:pt x="9679" y="8394"/>
                  </a:cubicBezTo>
                  <a:cubicBezTo>
                    <a:pt x="11276" y="8487"/>
                    <a:pt x="12874" y="8518"/>
                    <a:pt x="14471" y="8596"/>
                  </a:cubicBezTo>
                  <a:cubicBezTo>
                    <a:pt x="16053" y="8704"/>
                    <a:pt x="17635" y="8704"/>
                    <a:pt x="19217" y="8813"/>
                  </a:cubicBezTo>
                  <a:cubicBezTo>
                    <a:pt x="25561" y="9107"/>
                    <a:pt x="31858" y="9356"/>
                    <a:pt x="38139" y="9759"/>
                  </a:cubicBezTo>
                  <a:cubicBezTo>
                    <a:pt x="50717" y="10519"/>
                    <a:pt x="63187" y="11542"/>
                    <a:pt x="75595" y="12923"/>
                  </a:cubicBezTo>
                  <a:cubicBezTo>
                    <a:pt x="88002" y="14303"/>
                    <a:pt x="100394" y="16071"/>
                    <a:pt x="112802" y="18134"/>
                  </a:cubicBezTo>
                  <a:cubicBezTo>
                    <a:pt x="115919" y="18723"/>
                    <a:pt x="119006" y="19220"/>
                    <a:pt x="122123" y="19762"/>
                  </a:cubicBezTo>
                  <a:cubicBezTo>
                    <a:pt x="123674" y="20026"/>
                    <a:pt x="125210" y="20352"/>
                    <a:pt x="126792" y="20600"/>
                  </a:cubicBezTo>
                  <a:lnTo>
                    <a:pt x="129118" y="21003"/>
                  </a:lnTo>
                  <a:lnTo>
                    <a:pt x="131445" y="21469"/>
                  </a:lnTo>
                  <a:cubicBezTo>
                    <a:pt x="133042" y="21763"/>
                    <a:pt x="134578" y="22058"/>
                    <a:pt x="136160" y="22353"/>
                  </a:cubicBezTo>
                  <a:cubicBezTo>
                    <a:pt x="137757" y="22632"/>
                    <a:pt x="139277" y="22926"/>
                    <a:pt x="140828" y="23221"/>
                  </a:cubicBezTo>
                  <a:cubicBezTo>
                    <a:pt x="143883" y="23842"/>
                    <a:pt x="146830" y="24679"/>
                    <a:pt x="149544" y="26509"/>
                  </a:cubicBezTo>
                  <a:cubicBezTo>
                    <a:pt x="149110" y="25842"/>
                    <a:pt x="148629" y="25175"/>
                    <a:pt x="148024" y="24648"/>
                  </a:cubicBezTo>
                  <a:cubicBezTo>
                    <a:pt x="147482" y="24028"/>
                    <a:pt x="146846" y="23485"/>
                    <a:pt x="146179" y="22942"/>
                  </a:cubicBezTo>
                  <a:cubicBezTo>
                    <a:pt x="144876" y="21903"/>
                    <a:pt x="143433" y="21034"/>
                    <a:pt x="141976" y="20228"/>
                  </a:cubicBezTo>
                  <a:cubicBezTo>
                    <a:pt x="140502" y="19437"/>
                    <a:pt x="139044" y="18723"/>
                    <a:pt x="137586" y="18056"/>
                  </a:cubicBezTo>
                  <a:cubicBezTo>
                    <a:pt x="136144" y="17405"/>
                    <a:pt x="134624" y="16723"/>
                    <a:pt x="133182" y="16056"/>
                  </a:cubicBezTo>
                  <a:cubicBezTo>
                    <a:pt x="132453" y="15730"/>
                    <a:pt x="131724" y="15404"/>
                    <a:pt x="130964" y="15110"/>
                  </a:cubicBezTo>
                  <a:lnTo>
                    <a:pt x="128715" y="14195"/>
                  </a:lnTo>
                  <a:cubicBezTo>
                    <a:pt x="127226" y="13621"/>
                    <a:pt x="125675" y="13031"/>
                    <a:pt x="124171" y="12457"/>
                  </a:cubicBezTo>
                  <a:cubicBezTo>
                    <a:pt x="122682" y="11837"/>
                    <a:pt x="121146" y="11372"/>
                    <a:pt x="119595" y="10829"/>
                  </a:cubicBezTo>
                  <a:cubicBezTo>
                    <a:pt x="118044" y="10286"/>
                    <a:pt x="116524" y="9774"/>
                    <a:pt x="114973" y="9278"/>
                  </a:cubicBezTo>
                  <a:cubicBezTo>
                    <a:pt x="111887" y="8347"/>
                    <a:pt x="108770" y="7432"/>
                    <a:pt x="105637" y="6610"/>
                  </a:cubicBezTo>
                  <a:lnTo>
                    <a:pt x="100891" y="5478"/>
                  </a:lnTo>
                  <a:cubicBezTo>
                    <a:pt x="99309" y="5106"/>
                    <a:pt x="97742" y="4687"/>
                    <a:pt x="96145" y="4392"/>
                  </a:cubicBezTo>
                  <a:lnTo>
                    <a:pt x="91352" y="3477"/>
                  </a:lnTo>
                  <a:cubicBezTo>
                    <a:pt x="89770" y="3183"/>
                    <a:pt x="88188" y="2904"/>
                    <a:pt x="86560" y="2655"/>
                  </a:cubicBezTo>
                  <a:lnTo>
                    <a:pt x="81736" y="1926"/>
                  </a:lnTo>
                  <a:lnTo>
                    <a:pt x="79317" y="1601"/>
                  </a:lnTo>
                  <a:lnTo>
                    <a:pt x="76897" y="1353"/>
                  </a:lnTo>
                  <a:cubicBezTo>
                    <a:pt x="69072" y="460"/>
                    <a:pt x="61201" y="0"/>
                    <a:pt x="53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7053333" y="1009289"/>
              <a:ext cx="1648723" cy="389813"/>
            </a:xfrm>
            <a:custGeom>
              <a:avLst/>
              <a:gdLst/>
              <a:ahLst/>
              <a:cxnLst/>
              <a:rect l="l" t="t" r="r" b="b"/>
              <a:pathLst>
                <a:path w="134097" h="31705" extrusionOk="0">
                  <a:moveTo>
                    <a:pt x="36857" y="1"/>
                  </a:moveTo>
                  <a:cubicBezTo>
                    <a:pt x="36147" y="1"/>
                    <a:pt x="35437" y="7"/>
                    <a:pt x="34727" y="19"/>
                  </a:cubicBezTo>
                  <a:cubicBezTo>
                    <a:pt x="33238" y="127"/>
                    <a:pt x="31764" y="158"/>
                    <a:pt x="30260" y="236"/>
                  </a:cubicBezTo>
                  <a:lnTo>
                    <a:pt x="28058" y="360"/>
                  </a:lnTo>
                  <a:cubicBezTo>
                    <a:pt x="27344" y="391"/>
                    <a:pt x="26600" y="484"/>
                    <a:pt x="25840" y="561"/>
                  </a:cubicBezTo>
                  <a:cubicBezTo>
                    <a:pt x="24397" y="748"/>
                    <a:pt x="22877" y="903"/>
                    <a:pt x="21420" y="1073"/>
                  </a:cubicBezTo>
                  <a:cubicBezTo>
                    <a:pt x="20675" y="1151"/>
                    <a:pt x="19977" y="1290"/>
                    <a:pt x="19217" y="1399"/>
                  </a:cubicBezTo>
                  <a:cubicBezTo>
                    <a:pt x="18457" y="1523"/>
                    <a:pt x="17759" y="1647"/>
                    <a:pt x="16999" y="1771"/>
                  </a:cubicBezTo>
                  <a:cubicBezTo>
                    <a:pt x="11168" y="2764"/>
                    <a:pt x="5445" y="4423"/>
                    <a:pt x="1" y="6641"/>
                  </a:cubicBezTo>
                  <a:cubicBezTo>
                    <a:pt x="1505" y="6765"/>
                    <a:pt x="2963" y="6812"/>
                    <a:pt x="4421" y="6843"/>
                  </a:cubicBezTo>
                  <a:lnTo>
                    <a:pt x="6592" y="6889"/>
                  </a:lnTo>
                  <a:cubicBezTo>
                    <a:pt x="7306" y="6920"/>
                    <a:pt x="8050" y="6967"/>
                    <a:pt x="8764" y="6998"/>
                  </a:cubicBezTo>
                  <a:cubicBezTo>
                    <a:pt x="10175" y="7107"/>
                    <a:pt x="11633" y="7138"/>
                    <a:pt x="13044" y="7215"/>
                  </a:cubicBezTo>
                  <a:lnTo>
                    <a:pt x="14130" y="7262"/>
                  </a:lnTo>
                  <a:lnTo>
                    <a:pt x="15216" y="7339"/>
                  </a:lnTo>
                  <a:lnTo>
                    <a:pt x="17356" y="7510"/>
                  </a:lnTo>
                  <a:cubicBezTo>
                    <a:pt x="23017" y="7835"/>
                    <a:pt x="28631" y="8549"/>
                    <a:pt x="34215" y="9216"/>
                  </a:cubicBezTo>
                  <a:cubicBezTo>
                    <a:pt x="45382" y="10767"/>
                    <a:pt x="56394" y="12845"/>
                    <a:pt x="67436" y="15265"/>
                  </a:cubicBezTo>
                  <a:cubicBezTo>
                    <a:pt x="78479" y="17731"/>
                    <a:pt x="89476" y="20491"/>
                    <a:pt x="100642" y="23174"/>
                  </a:cubicBezTo>
                  <a:cubicBezTo>
                    <a:pt x="103434" y="23826"/>
                    <a:pt x="106226" y="24508"/>
                    <a:pt x="109049" y="25129"/>
                  </a:cubicBezTo>
                  <a:cubicBezTo>
                    <a:pt x="111840" y="25796"/>
                    <a:pt x="114632" y="26431"/>
                    <a:pt x="117424" y="27083"/>
                  </a:cubicBezTo>
                  <a:cubicBezTo>
                    <a:pt x="120216" y="27703"/>
                    <a:pt x="122976" y="28401"/>
                    <a:pt x="125768" y="29161"/>
                  </a:cubicBezTo>
                  <a:cubicBezTo>
                    <a:pt x="128513" y="29952"/>
                    <a:pt x="131274" y="30790"/>
                    <a:pt x="134097" y="31705"/>
                  </a:cubicBezTo>
                  <a:cubicBezTo>
                    <a:pt x="131956" y="29688"/>
                    <a:pt x="129568" y="27874"/>
                    <a:pt x="127117" y="26230"/>
                  </a:cubicBezTo>
                  <a:cubicBezTo>
                    <a:pt x="124682" y="24570"/>
                    <a:pt x="122077" y="23112"/>
                    <a:pt x="119471" y="21732"/>
                  </a:cubicBezTo>
                  <a:cubicBezTo>
                    <a:pt x="116850" y="20367"/>
                    <a:pt x="114198" y="19095"/>
                    <a:pt x="111515" y="17901"/>
                  </a:cubicBezTo>
                  <a:cubicBezTo>
                    <a:pt x="108847" y="16691"/>
                    <a:pt x="106179" y="15528"/>
                    <a:pt x="103465" y="14443"/>
                  </a:cubicBezTo>
                  <a:cubicBezTo>
                    <a:pt x="100751" y="13326"/>
                    <a:pt x="98068" y="12302"/>
                    <a:pt x="95307" y="11294"/>
                  </a:cubicBezTo>
                  <a:cubicBezTo>
                    <a:pt x="93927" y="10782"/>
                    <a:pt x="92562" y="10301"/>
                    <a:pt x="91182" y="9836"/>
                  </a:cubicBezTo>
                  <a:cubicBezTo>
                    <a:pt x="89801" y="9371"/>
                    <a:pt x="88421" y="8921"/>
                    <a:pt x="87010" y="8456"/>
                  </a:cubicBezTo>
                  <a:cubicBezTo>
                    <a:pt x="84218" y="7541"/>
                    <a:pt x="81395" y="6750"/>
                    <a:pt x="78557" y="5959"/>
                  </a:cubicBezTo>
                  <a:cubicBezTo>
                    <a:pt x="75734" y="5168"/>
                    <a:pt x="72834" y="4485"/>
                    <a:pt x="69965" y="3818"/>
                  </a:cubicBezTo>
                  <a:cubicBezTo>
                    <a:pt x="59160" y="1471"/>
                    <a:pt x="48012" y="1"/>
                    <a:pt x="36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7113788" y="781106"/>
              <a:ext cx="1350667" cy="367436"/>
            </a:xfrm>
            <a:custGeom>
              <a:avLst/>
              <a:gdLst/>
              <a:ahLst/>
              <a:cxnLst/>
              <a:rect l="l" t="t" r="r" b="b"/>
              <a:pathLst>
                <a:path w="109855" h="29885" extrusionOk="0">
                  <a:moveTo>
                    <a:pt x="26990" y="0"/>
                  </a:moveTo>
                  <a:cubicBezTo>
                    <a:pt x="25224" y="0"/>
                    <a:pt x="23469" y="26"/>
                    <a:pt x="21714" y="59"/>
                  </a:cubicBezTo>
                  <a:cubicBezTo>
                    <a:pt x="20473" y="152"/>
                    <a:pt x="19263" y="183"/>
                    <a:pt x="18053" y="261"/>
                  </a:cubicBezTo>
                  <a:lnTo>
                    <a:pt x="14424" y="556"/>
                  </a:lnTo>
                  <a:cubicBezTo>
                    <a:pt x="12005" y="850"/>
                    <a:pt x="9601" y="1191"/>
                    <a:pt x="7181" y="1564"/>
                  </a:cubicBezTo>
                  <a:cubicBezTo>
                    <a:pt x="4762" y="2029"/>
                    <a:pt x="2373" y="2541"/>
                    <a:pt x="0" y="3192"/>
                  </a:cubicBezTo>
                  <a:cubicBezTo>
                    <a:pt x="2404" y="3859"/>
                    <a:pt x="4793" y="4402"/>
                    <a:pt x="7119" y="4867"/>
                  </a:cubicBezTo>
                  <a:cubicBezTo>
                    <a:pt x="9492" y="5441"/>
                    <a:pt x="11834" y="5891"/>
                    <a:pt x="14161" y="6356"/>
                  </a:cubicBezTo>
                  <a:lnTo>
                    <a:pt x="17650" y="7116"/>
                  </a:lnTo>
                  <a:cubicBezTo>
                    <a:pt x="18767" y="7302"/>
                    <a:pt x="19930" y="7519"/>
                    <a:pt x="21093" y="7767"/>
                  </a:cubicBezTo>
                  <a:cubicBezTo>
                    <a:pt x="23451" y="8310"/>
                    <a:pt x="25731" y="8760"/>
                    <a:pt x="28026" y="9225"/>
                  </a:cubicBezTo>
                  <a:cubicBezTo>
                    <a:pt x="37177" y="11180"/>
                    <a:pt x="46265" y="13134"/>
                    <a:pt x="55261" y="15352"/>
                  </a:cubicBezTo>
                  <a:cubicBezTo>
                    <a:pt x="64257" y="17523"/>
                    <a:pt x="73206" y="19880"/>
                    <a:pt x="82248" y="22393"/>
                  </a:cubicBezTo>
                  <a:cubicBezTo>
                    <a:pt x="84497" y="23060"/>
                    <a:pt x="86745" y="23680"/>
                    <a:pt x="89025" y="24270"/>
                  </a:cubicBezTo>
                  <a:cubicBezTo>
                    <a:pt x="91274" y="24952"/>
                    <a:pt x="93570" y="25572"/>
                    <a:pt x="95850" y="26193"/>
                  </a:cubicBezTo>
                  <a:cubicBezTo>
                    <a:pt x="98145" y="26860"/>
                    <a:pt x="100456" y="27527"/>
                    <a:pt x="102782" y="28101"/>
                  </a:cubicBezTo>
                  <a:cubicBezTo>
                    <a:pt x="105109" y="28767"/>
                    <a:pt x="107435" y="29388"/>
                    <a:pt x="109855" y="29884"/>
                  </a:cubicBezTo>
                  <a:cubicBezTo>
                    <a:pt x="108040" y="28225"/>
                    <a:pt x="106148" y="26674"/>
                    <a:pt x="104178" y="25138"/>
                  </a:cubicBezTo>
                  <a:cubicBezTo>
                    <a:pt x="102224" y="23680"/>
                    <a:pt x="100223" y="22315"/>
                    <a:pt x="98191" y="20935"/>
                  </a:cubicBezTo>
                  <a:cubicBezTo>
                    <a:pt x="96144" y="19632"/>
                    <a:pt x="94081" y="18329"/>
                    <a:pt x="91941" y="17135"/>
                  </a:cubicBezTo>
                  <a:cubicBezTo>
                    <a:pt x="89816" y="15972"/>
                    <a:pt x="87660" y="14840"/>
                    <a:pt x="85489" y="13754"/>
                  </a:cubicBezTo>
                  <a:cubicBezTo>
                    <a:pt x="76742" y="9520"/>
                    <a:pt x="67498" y="6263"/>
                    <a:pt x="57991" y="3937"/>
                  </a:cubicBezTo>
                  <a:cubicBezTo>
                    <a:pt x="48499" y="1610"/>
                    <a:pt x="38805" y="261"/>
                    <a:pt x="29050" y="13"/>
                  </a:cubicBezTo>
                  <a:cubicBezTo>
                    <a:pt x="28361" y="4"/>
                    <a:pt x="27675" y="0"/>
                    <a:pt x="26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7192156" y="502268"/>
              <a:ext cx="900449" cy="299973"/>
            </a:xfrm>
            <a:custGeom>
              <a:avLst/>
              <a:gdLst/>
              <a:ahLst/>
              <a:cxnLst/>
              <a:rect l="l" t="t" r="r" b="b"/>
              <a:pathLst>
                <a:path w="73237" h="24398" extrusionOk="0">
                  <a:moveTo>
                    <a:pt x="7580" y="0"/>
                  </a:moveTo>
                  <a:cubicBezTo>
                    <a:pt x="5075" y="0"/>
                    <a:pt x="2560" y="114"/>
                    <a:pt x="1" y="497"/>
                  </a:cubicBezTo>
                  <a:cubicBezTo>
                    <a:pt x="1412" y="1506"/>
                    <a:pt x="2823" y="2374"/>
                    <a:pt x="4281" y="3212"/>
                  </a:cubicBezTo>
                  <a:cubicBezTo>
                    <a:pt x="5693" y="4018"/>
                    <a:pt x="7151" y="4825"/>
                    <a:pt x="8609" y="5569"/>
                  </a:cubicBezTo>
                  <a:cubicBezTo>
                    <a:pt x="10082" y="6329"/>
                    <a:pt x="11524" y="7089"/>
                    <a:pt x="12982" y="7740"/>
                  </a:cubicBezTo>
                  <a:cubicBezTo>
                    <a:pt x="14440" y="8438"/>
                    <a:pt x="15945" y="9121"/>
                    <a:pt x="17403" y="9741"/>
                  </a:cubicBezTo>
                  <a:cubicBezTo>
                    <a:pt x="23281" y="12316"/>
                    <a:pt x="29236" y="14534"/>
                    <a:pt x="35285" y="16488"/>
                  </a:cubicBezTo>
                  <a:cubicBezTo>
                    <a:pt x="41334" y="18442"/>
                    <a:pt x="47460" y="20195"/>
                    <a:pt x="53695" y="21606"/>
                  </a:cubicBezTo>
                  <a:cubicBezTo>
                    <a:pt x="55292" y="21994"/>
                    <a:pt x="56859" y="22319"/>
                    <a:pt x="58441" y="22614"/>
                  </a:cubicBezTo>
                  <a:cubicBezTo>
                    <a:pt x="60038" y="22909"/>
                    <a:pt x="61605" y="23203"/>
                    <a:pt x="63233" y="23452"/>
                  </a:cubicBezTo>
                  <a:cubicBezTo>
                    <a:pt x="64862" y="23700"/>
                    <a:pt x="66490" y="23901"/>
                    <a:pt x="68165" y="24072"/>
                  </a:cubicBezTo>
                  <a:cubicBezTo>
                    <a:pt x="69825" y="24227"/>
                    <a:pt x="71500" y="24398"/>
                    <a:pt x="73237" y="24398"/>
                  </a:cubicBezTo>
                  <a:cubicBezTo>
                    <a:pt x="70740" y="21994"/>
                    <a:pt x="68088" y="19977"/>
                    <a:pt x="65312" y="18116"/>
                  </a:cubicBezTo>
                  <a:cubicBezTo>
                    <a:pt x="63931" y="17186"/>
                    <a:pt x="62551" y="16317"/>
                    <a:pt x="61140" y="15449"/>
                  </a:cubicBezTo>
                  <a:cubicBezTo>
                    <a:pt x="59728" y="14611"/>
                    <a:pt x="58317" y="13820"/>
                    <a:pt x="56859" y="13014"/>
                  </a:cubicBezTo>
                  <a:cubicBezTo>
                    <a:pt x="51120" y="9943"/>
                    <a:pt x="45072" y="7430"/>
                    <a:pt x="38899" y="5398"/>
                  </a:cubicBezTo>
                  <a:cubicBezTo>
                    <a:pt x="32741" y="3367"/>
                    <a:pt x="26398" y="1816"/>
                    <a:pt x="19900" y="901"/>
                  </a:cubicBezTo>
                  <a:cubicBezTo>
                    <a:pt x="18302" y="653"/>
                    <a:pt x="16674" y="497"/>
                    <a:pt x="15045" y="327"/>
                  </a:cubicBezTo>
                  <a:cubicBezTo>
                    <a:pt x="13370" y="203"/>
                    <a:pt x="11742" y="63"/>
                    <a:pt x="10082" y="32"/>
                  </a:cubicBezTo>
                  <a:cubicBezTo>
                    <a:pt x="9248" y="13"/>
                    <a:pt x="8415" y="0"/>
                    <a:pt x="7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7320307" y="355822"/>
              <a:ext cx="384243" cy="122606"/>
            </a:xfrm>
            <a:custGeom>
              <a:avLst/>
              <a:gdLst/>
              <a:ahLst/>
              <a:cxnLst/>
              <a:rect l="l" t="t" r="r" b="b"/>
              <a:pathLst>
                <a:path w="31252" h="9972" extrusionOk="0">
                  <a:moveTo>
                    <a:pt x="8530" y="1"/>
                  </a:moveTo>
                  <a:cubicBezTo>
                    <a:pt x="7150" y="1"/>
                    <a:pt x="5739" y="78"/>
                    <a:pt x="4327" y="249"/>
                  </a:cubicBezTo>
                  <a:cubicBezTo>
                    <a:pt x="2900" y="466"/>
                    <a:pt x="1458" y="745"/>
                    <a:pt x="0" y="1288"/>
                  </a:cubicBezTo>
                  <a:cubicBezTo>
                    <a:pt x="590" y="1831"/>
                    <a:pt x="1210" y="2265"/>
                    <a:pt x="1784" y="2668"/>
                  </a:cubicBezTo>
                  <a:cubicBezTo>
                    <a:pt x="2420" y="3072"/>
                    <a:pt x="3009" y="3459"/>
                    <a:pt x="3629" y="3832"/>
                  </a:cubicBezTo>
                  <a:cubicBezTo>
                    <a:pt x="4824" y="4592"/>
                    <a:pt x="6049" y="5212"/>
                    <a:pt x="7290" y="5755"/>
                  </a:cubicBezTo>
                  <a:cubicBezTo>
                    <a:pt x="9756" y="6825"/>
                    <a:pt x="12299" y="7709"/>
                    <a:pt x="14827" y="8376"/>
                  </a:cubicBezTo>
                  <a:cubicBezTo>
                    <a:pt x="17417" y="9027"/>
                    <a:pt x="19992" y="9539"/>
                    <a:pt x="22706" y="9787"/>
                  </a:cubicBezTo>
                  <a:cubicBezTo>
                    <a:pt x="23777" y="9899"/>
                    <a:pt x="24878" y="9971"/>
                    <a:pt x="26000" y="9971"/>
                  </a:cubicBezTo>
                  <a:cubicBezTo>
                    <a:pt x="26276" y="9971"/>
                    <a:pt x="26553" y="9967"/>
                    <a:pt x="26832" y="9958"/>
                  </a:cubicBezTo>
                  <a:cubicBezTo>
                    <a:pt x="27545" y="9927"/>
                    <a:pt x="28243" y="9927"/>
                    <a:pt x="29003" y="9849"/>
                  </a:cubicBezTo>
                  <a:cubicBezTo>
                    <a:pt x="29763" y="9772"/>
                    <a:pt x="30461" y="9694"/>
                    <a:pt x="31252" y="9524"/>
                  </a:cubicBezTo>
                  <a:cubicBezTo>
                    <a:pt x="30244" y="8314"/>
                    <a:pt x="29127" y="7399"/>
                    <a:pt x="27933" y="6453"/>
                  </a:cubicBezTo>
                  <a:cubicBezTo>
                    <a:pt x="26770" y="5584"/>
                    <a:pt x="25544" y="4824"/>
                    <a:pt x="24350" y="4157"/>
                  </a:cubicBezTo>
                  <a:cubicBezTo>
                    <a:pt x="21900" y="2824"/>
                    <a:pt x="19372" y="1877"/>
                    <a:pt x="16689" y="1164"/>
                  </a:cubicBezTo>
                  <a:cubicBezTo>
                    <a:pt x="14036" y="466"/>
                    <a:pt x="11322" y="32"/>
                    <a:pt x="8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9007144" y="358687"/>
              <a:ext cx="517165" cy="1425421"/>
            </a:xfrm>
            <a:custGeom>
              <a:avLst/>
              <a:gdLst/>
              <a:ahLst/>
              <a:cxnLst/>
              <a:rect l="l" t="t" r="r" b="b"/>
              <a:pathLst>
                <a:path w="42063" h="115935" extrusionOk="0">
                  <a:moveTo>
                    <a:pt x="42063" y="0"/>
                  </a:moveTo>
                  <a:cubicBezTo>
                    <a:pt x="39969" y="1660"/>
                    <a:pt x="37968" y="3428"/>
                    <a:pt x="35968" y="5212"/>
                  </a:cubicBezTo>
                  <a:cubicBezTo>
                    <a:pt x="34045" y="7088"/>
                    <a:pt x="32230" y="9011"/>
                    <a:pt x="30384" y="10966"/>
                  </a:cubicBezTo>
                  <a:lnTo>
                    <a:pt x="27810" y="14052"/>
                  </a:lnTo>
                  <a:cubicBezTo>
                    <a:pt x="26941" y="15107"/>
                    <a:pt x="26104" y="16130"/>
                    <a:pt x="25266" y="17170"/>
                  </a:cubicBezTo>
                  <a:cubicBezTo>
                    <a:pt x="23684" y="19294"/>
                    <a:pt x="22149" y="21497"/>
                    <a:pt x="20598" y="23715"/>
                  </a:cubicBezTo>
                  <a:cubicBezTo>
                    <a:pt x="14720" y="32664"/>
                    <a:pt x="10005" y="42419"/>
                    <a:pt x="6593" y="52609"/>
                  </a:cubicBezTo>
                  <a:cubicBezTo>
                    <a:pt x="3165" y="62768"/>
                    <a:pt x="978" y="73392"/>
                    <a:pt x="265" y="84093"/>
                  </a:cubicBezTo>
                  <a:cubicBezTo>
                    <a:pt x="125" y="86808"/>
                    <a:pt x="48" y="89475"/>
                    <a:pt x="1" y="92143"/>
                  </a:cubicBezTo>
                  <a:cubicBezTo>
                    <a:pt x="79" y="94826"/>
                    <a:pt x="218" y="97478"/>
                    <a:pt x="342" y="100146"/>
                  </a:cubicBezTo>
                  <a:cubicBezTo>
                    <a:pt x="621" y="102813"/>
                    <a:pt x="916" y="105481"/>
                    <a:pt x="1288" y="108102"/>
                  </a:cubicBezTo>
                  <a:cubicBezTo>
                    <a:pt x="1785" y="110723"/>
                    <a:pt x="2327" y="113360"/>
                    <a:pt x="2994" y="115935"/>
                  </a:cubicBezTo>
                  <a:cubicBezTo>
                    <a:pt x="3615" y="113313"/>
                    <a:pt x="4111" y="110692"/>
                    <a:pt x="4623" y="108118"/>
                  </a:cubicBezTo>
                  <a:cubicBezTo>
                    <a:pt x="5166" y="105543"/>
                    <a:pt x="5646" y="103000"/>
                    <a:pt x="6112" y="100456"/>
                  </a:cubicBezTo>
                  <a:cubicBezTo>
                    <a:pt x="6655" y="97959"/>
                    <a:pt x="7197" y="95415"/>
                    <a:pt x="7709" y="92918"/>
                  </a:cubicBezTo>
                  <a:cubicBezTo>
                    <a:pt x="8330" y="90421"/>
                    <a:pt x="8872" y="87955"/>
                    <a:pt x="9415" y="85458"/>
                  </a:cubicBezTo>
                  <a:cubicBezTo>
                    <a:pt x="11788" y="75548"/>
                    <a:pt x="14549" y="65839"/>
                    <a:pt x="17744" y="56300"/>
                  </a:cubicBezTo>
                  <a:cubicBezTo>
                    <a:pt x="20939" y="46762"/>
                    <a:pt x="24646" y="37379"/>
                    <a:pt x="28740" y="28057"/>
                  </a:cubicBezTo>
                  <a:cubicBezTo>
                    <a:pt x="29826" y="25731"/>
                    <a:pt x="30896" y="23420"/>
                    <a:pt x="31904" y="21047"/>
                  </a:cubicBezTo>
                  <a:cubicBezTo>
                    <a:pt x="32447" y="19884"/>
                    <a:pt x="33021" y="18767"/>
                    <a:pt x="33564" y="17604"/>
                  </a:cubicBezTo>
                  <a:lnTo>
                    <a:pt x="35192" y="14114"/>
                  </a:lnTo>
                  <a:cubicBezTo>
                    <a:pt x="36355" y="11819"/>
                    <a:pt x="37519" y="9477"/>
                    <a:pt x="38604" y="7119"/>
                  </a:cubicBezTo>
                  <a:cubicBezTo>
                    <a:pt x="39814" y="4824"/>
                    <a:pt x="40977" y="2466"/>
                    <a:pt x="420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8795867" y="70934"/>
              <a:ext cx="507624" cy="1527248"/>
            </a:xfrm>
            <a:custGeom>
              <a:avLst/>
              <a:gdLst/>
              <a:ahLst/>
              <a:cxnLst/>
              <a:rect l="l" t="t" r="r" b="b"/>
              <a:pathLst>
                <a:path w="41287" h="124217" extrusionOk="0">
                  <a:moveTo>
                    <a:pt x="41287" y="0"/>
                  </a:moveTo>
                  <a:cubicBezTo>
                    <a:pt x="40124" y="838"/>
                    <a:pt x="38991" y="1707"/>
                    <a:pt x="37875" y="2575"/>
                  </a:cubicBezTo>
                  <a:cubicBezTo>
                    <a:pt x="36851" y="3490"/>
                    <a:pt x="35765" y="4421"/>
                    <a:pt x="34680" y="5367"/>
                  </a:cubicBezTo>
                  <a:cubicBezTo>
                    <a:pt x="33625" y="6344"/>
                    <a:pt x="32633" y="7336"/>
                    <a:pt x="31593" y="8345"/>
                  </a:cubicBezTo>
                  <a:cubicBezTo>
                    <a:pt x="30585" y="9384"/>
                    <a:pt x="29639" y="10407"/>
                    <a:pt x="28631" y="11462"/>
                  </a:cubicBezTo>
                  <a:lnTo>
                    <a:pt x="25839" y="14719"/>
                  </a:lnTo>
                  <a:cubicBezTo>
                    <a:pt x="24909" y="15836"/>
                    <a:pt x="24040" y="16968"/>
                    <a:pt x="23156" y="18085"/>
                  </a:cubicBezTo>
                  <a:cubicBezTo>
                    <a:pt x="22288" y="19248"/>
                    <a:pt x="21450" y="20411"/>
                    <a:pt x="20628" y="21574"/>
                  </a:cubicBezTo>
                  <a:cubicBezTo>
                    <a:pt x="19853" y="22738"/>
                    <a:pt x="19046" y="23963"/>
                    <a:pt x="18255" y="25173"/>
                  </a:cubicBezTo>
                  <a:cubicBezTo>
                    <a:pt x="12098" y="34835"/>
                    <a:pt x="7476" y="45583"/>
                    <a:pt x="4436" y="56704"/>
                  </a:cubicBezTo>
                  <a:cubicBezTo>
                    <a:pt x="1412" y="67839"/>
                    <a:pt x="0" y="79410"/>
                    <a:pt x="404" y="90902"/>
                  </a:cubicBezTo>
                  <a:cubicBezTo>
                    <a:pt x="481" y="92329"/>
                    <a:pt x="574" y="93771"/>
                    <a:pt x="652" y="95198"/>
                  </a:cubicBezTo>
                  <a:cubicBezTo>
                    <a:pt x="776" y="96641"/>
                    <a:pt x="884" y="98068"/>
                    <a:pt x="1055" y="99479"/>
                  </a:cubicBezTo>
                  <a:cubicBezTo>
                    <a:pt x="1272" y="100890"/>
                    <a:pt x="1427" y="102302"/>
                    <a:pt x="1644" y="103729"/>
                  </a:cubicBezTo>
                  <a:cubicBezTo>
                    <a:pt x="1939" y="105140"/>
                    <a:pt x="2187" y="106520"/>
                    <a:pt x="2435" y="107932"/>
                  </a:cubicBezTo>
                  <a:cubicBezTo>
                    <a:pt x="2761" y="109312"/>
                    <a:pt x="3056" y="110723"/>
                    <a:pt x="3381" y="112104"/>
                  </a:cubicBezTo>
                  <a:cubicBezTo>
                    <a:pt x="3754" y="113469"/>
                    <a:pt x="4141" y="114849"/>
                    <a:pt x="4545" y="116229"/>
                  </a:cubicBezTo>
                  <a:cubicBezTo>
                    <a:pt x="5010" y="117579"/>
                    <a:pt x="5460" y="118928"/>
                    <a:pt x="5925" y="120262"/>
                  </a:cubicBezTo>
                  <a:cubicBezTo>
                    <a:pt x="6468" y="121596"/>
                    <a:pt x="6980" y="122914"/>
                    <a:pt x="7554" y="124217"/>
                  </a:cubicBezTo>
                  <a:cubicBezTo>
                    <a:pt x="7600" y="122805"/>
                    <a:pt x="7631" y="121378"/>
                    <a:pt x="7554" y="119998"/>
                  </a:cubicBezTo>
                  <a:cubicBezTo>
                    <a:pt x="7585" y="118587"/>
                    <a:pt x="7662" y="117175"/>
                    <a:pt x="7662" y="115795"/>
                  </a:cubicBezTo>
                  <a:cubicBezTo>
                    <a:pt x="7771" y="114384"/>
                    <a:pt x="7802" y="113003"/>
                    <a:pt x="7848" y="111623"/>
                  </a:cubicBezTo>
                  <a:cubicBezTo>
                    <a:pt x="7941" y="110258"/>
                    <a:pt x="7972" y="108878"/>
                    <a:pt x="8050" y="107497"/>
                  </a:cubicBezTo>
                  <a:lnTo>
                    <a:pt x="8313" y="103403"/>
                  </a:lnTo>
                  <a:cubicBezTo>
                    <a:pt x="8422" y="102038"/>
                    <a:pt x="8515" y="100658"/>
                    <a:pt x="8639" y="99324"/>
                  </a:cubicBezTo>
                  <a:cubicBezTo>
                    <a:pt x="8794" y="98006"/>
                    <a:pt x="8934" y="96625"/>
                    <a:pt x="9042" y="95291"/>
                  </a:cubicBezTo>
                  <a:cubicBezTo>
                    <a:pt x="9213" y="93927"/>
                    <a:pt x="9399" y="92593"/>
                    <a:pt x="9508" y="91259"/>
                  </a:cubicBezTo>
                  <a:cubicBezTo>
                    <a:pt x="10842" y="80495"/>
                    <a:pt x="12889" y="70011"/>
                    <a:pt x="15681" y="59712"/>
                  </a:cubicBezTo>
                  <a:cubicBezTo>
                    <a:pt x="18472" y="49414"/>
                    <a:pt x="22055" y="39333"/>
                    <a:pt x="26336" y="29438"/>
                  </a:cubicBezTo>
                  <a:lnTo>
                    <a:pt x="28011" y="25731"/>
                  </a:lnTo>
                  <a:cubicBezTo>
                    <a:pt x="28585" y="24490"/>
                    <a:pt x="29174" y="23265"/>
                    <a:pt x="29717" y="22024"/>
                  </a:cubicBezTo>
                  <a:cubicBezTo>
                    <a:pt x="30291" y="20830"/>
                    <a:pt x="30911" y="19605"/>
                    <a:pt x="31500" y="18364"/>
                  </a:cubicBezTo>
                  <a:lnTo>
                    <a:pt x="33330" y="14704"/>
                  </a:lnTo>
                  <a:cubicBezTo>
                    <a:pt x="33951" y="13494"/>
                    <a:pt x="34633" y="12269"/>
                    <a:pt x="35254" y="11028"/>
                  </a:cubicBezTo>
                  <a:cubicBezTo>
                    <a:pt x="35921" y="9834"/>
                    <a:pt x="36587" y="8608"/>
                    <a:pt x="37208" y="7368"/>
                  </a:cubicBezTo>
                  <a:cubicBezTo>
                    <a:pt x="37906" y="6173"/>
                    <a:pt x="38588" y="4948"/>
                    <a:pt x="39255" y="3707"/>
                  </a:cubicBezTo>
                  <a:cubicBezTo>
                    <a:pt x="39953" y="2498"/>
                    <a:pt x="40620" y="1303"/>
                    <a:pt x="4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8598876" y="1517"/>
              <a:ext cx="363280" cy="1392433"/>
            </a:xfrm>
            <a:custGeom>
              <a:avLst/>
              <a:gdLst/>
              <a:ahLst/>
              <a:cxnLst/>
              <a:rect l="l" t="t" r="r" b="b"/>
              <a:pathLst>
                <a:path w="29547" h="113252" extrusionOk="0">
                  <a:moveTo>
                    <a:pt x="29547" y="1"/>
                  </a:moveTo>
                  <a:lnTo>
                    <a:pt x="29547" y="1"/>
                  </a:lnTo>
                  <a:cubicBezTo>
                    <a:pt x="28632" y="838"/>
                    <a:pt x="27701" y="1754"/>
                    <a:pt x="26786" y="2622"/>
                  </a:cubicBezTo>
                  <a:cubicBezTo>
                    <a:pt x="25917" y="3537"/>
                    <a:pt x="25049" y="4468"/>
                    <a:pt x="24211" y="5414"/>
                  </a:cubicBezTo>
                  <a:cubicBezTo>
                    <a:pt x="23374" y="6360"/>
                    <a:pt x="22583" y="7306"/>
                    <a:pt x="21792" y="8314"/>
                  </a:cubicBezTo>
                  <a:cubicBezTo>
                    <a:pt x="21001" y="9322"/>
                    <a:pt x="20256" y="10315"/>
                    <a:pt x="19497" y="11370"/>
                  </a:cubicBezTo>
                  <a:cubicBezTo>
                    <a:pt x="18783" y="12393"/>
                    <a:pt x="18085" y="13432"/>
                    <a:pt x="17372" y="14518"/>
                  </a:cubicBezTo>
                  <a:cubicBezTo>
                    <a:pt x="16705" y="15604"/>
                    <a:pt x="16038" y="16689"/>
                    <a:pt x="15371" y="17775"/>
                  </a:cubicBezTo>
                  <a:cubicBezTo>
                    <a:pt x="14735" y="18861"/>
                    <a:pt x="14068" y="19993"/>
                    <a:pt x="13494" y="21110"/>
                  </a:cubicBezTo>
                  <a:cubicBezTo>
                    <a:pt x="12905" y="22242"/>
                    <a:pt x="12285" y="23358"/>
                    <a:pt x="11742" y="24522"/>
                  </a:cubicBezTo>
                  <a:cubicBezTo>
                    <a:pt x="7353" y="33703"/>
                    <a:pt x="4266" y="43552"/>
                    <a:pt x="2420" y="53525"/>
                  </a:cubicBezTo>
                  <a:cubicBezTo>
                    <a:pt x="575" y="63513"/>
                    <a:pt x="1" y="73765"/>
                    <a:pt x="792" y="83892"/>
                  </a:cubicBezTo>
                  <a:cubicBezTo>
                    <a:pt x="916" y="85149"/>
                    <a:pt x="1040" y="86451"/>
                    <a:pt x="1164" y="87692"/>
                  </a:cubicBezTo>
                  <a:cubicBezTo>
                    <a:pt x="1304" y="88933"/>
                    <a:pt x="1490" y="90189"/>
                    <a:pt x="1660" y="91430"/>
                  </a:cubicBezTo>
                  <a:cubicBezTo>
                    <a:pt x="1878" y="92671"/>
                    <a:pt x="2033" y="93943"/>
                    <a:pt x="2281" y="95183"/>
                  </a:cubicBezTo>
                  <a:cubicBezTo>
                    <a:pt x="2545" y="96409"/>
                    <a:pt x="2839" y="97634"/>
                    <a:pt x="3087" y="98875"/>
                  </a:cubicBezTo>
                  <a:cubicBezTo>
                    <a:pt x="3382" y="100084"/>
                    <a:pt x="3661" y="101341"/>
                    <a:pt x="4002" y="102550"/>
                  </a:cubicBezTo>
                  <a:cubicBezTo>
                    <a:pt x="4328" y="103745"/>
                    <a:pt x="4716" y="104970"/>
                    <a:pt x="5088" y="106164"/>
                  </a:cubicBezTo>
                  <a:cubicBezTo>
                    <a:pt x="5445" y="107389"/>
                    <a:pt x="5910" y="108599"/>
                    <a:pt x="6329" y="109762"/>
                  </a:cubicBezTo>
                  <a:cubicBezTo>
                    <a:pt x="6810" y="110926"/>
                    <a:pt x="7275" y="112089"/>
                    <a:pt x="7818" y="113252"/>
                  </a:cubicBezTo>
                  <a:cubicBezTo>
                    <a:pt x="7957" y="112011"/>
                    <a:pt x="8035" y="110739"/>
                    <a:pt x="8143" y="109623"/>
                  </a:cubicBezTo>
                  <a:cubicBezTo>
                    <a:pt x="8237" y="108335"/>
                    <a:pt x="8314" y="107110"/>
                    <a:pt x="8361" y="105869"/>
                  </a:cubicBezTo>
                  <a:lnTo>
                    <a:pt x="8826" y="98502"/>
                  </a:lnTo>
                  <a:cubicBezTo>
                    <a:pt x="8997" y="96052"/>
                    <a:pt x="9152" y="93648"/>
                    <a:pt x="9369" y="91213"/>
                  </a:cubicBezTo>
                  <a:lnTo>
                    <a:pt x="9694" y="87599"/>
                  </a:lnTo>
                  <a:lnTo>
                    <a:pt x="10020" y="84001"/>
                  </a:lnTo>
                  <a:cubicBezTo>
                    <a:pt x="10966" y="74431"/>
                    <a:pt x="12269" y="64971"/>
                    <a:pt x="13975" y="55649"/>
                  </a:cubicBezTo>
                  <a:cubicBezTo>
                    <a:pt x="15681" y="46282"/>
                    <a:pt x="17852" y="37038"/>
                    <a:pt x="20427" y="27825"/>
                  </a:cubicBezTo>
                  <a:lnTo>
                    <a:pt x="21435" y="24367"/>
                  </a:lnTo>
                  <a:cubicBezTo>
                    <a:pt x="21776" y="23203"/>
                    <a:pt x="22164" y="22087"/>
                    <a:pt x="22490" y="20923"/>
                  </a:cubicBezTo>
                  <a:cubicBezTo>
                    <a:pt x="22816" y="19760"/>
                    <a:pt x="23250" y="18628"/>
                    <a:pt x="23576" y="17465"/>
                  </a:cubicBezTo>
                  <a:cubicBezTo>
                    <a:pt x="23901" y="16302"/>
                    <a:pt x="24335" y="15185"/>
                    <a:pt x="24692" y="14022"/>
                  </a:cubicBezTo>
                  <a:lnTo>
                    <a:pt x="25855" y="10563"/>
                  </a:lnTo>
                  <a:cubicBezTo>
                    <a:pt x="26228" y="9400"/>
                    <a:pt x="26693" y="8237"/>
                    <a:pt x="27065" y="7073"/>
                  </a:cubicBezTo>
                  <a:cubicBezTo>
                    <a:pt x="27468" y="5910"/>
                    <a:pt x="27903" y="4747"/>
                    <a:pt x="28306" y="3584"/>
                  </a:cubicBezTo>
                  <a:cubicBezTo>
                    <a:pt x="28709" y="2374"/>
                    <a:pt x="29174" y="1211"/>
                    <a:pt x="29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8325620" y="59869"/>
              <a:ext cx="231318" cy="1086571"/>
            </a:xfrm>
            <a:custGeom>
              <a:avLst/>
              <a:gdLst/>
              <a:ahLst/>
              <a:cxnLst/>
              <a:rect l="l" t="t" r="r" b="b"/>
              <a:pathLst>
                <a:path w="18814" h="88375" extrusionOk="0">
                  <a:moveTo>
                    <a:pt x="18814" y="1"/>
                  </a:moveTo>
                  <a:lnTo>
                    <a:pt x="18814" y="1"/>
                  </a:lnTo>
                  <a:cubicBezTo>
                    <a:pt x="17433" y="1428"/>
                    <a:pt x="16146" y="2948"/>
                    <a:pt x="14936" y="4499"/>
                  </a:cubicBezTo>
                  <a:cubicBezTo>
                    <a:pt x="13773" y="6081"/>
                    <a:pt x="12688" y="7709"/>
                    <a:pt x="11602" y="9369"/>
                  </a:cubicBezTo>
                  <a:cubicBezTo>
                    <a:pt x="10609" y="11075"/>
                    <a:pt x="9648" y="12781"/>
                    <a:pt x="8733" y="14533"/>
                  </a:cubicBezTo>
                  <a:cubicBezTo>
                    <a:pt x="7895" y="16270"/>
                    <a:pt x="7104" y="18054"/>
                    <a:pt x="6313" y="19900"/>
                  </a:cubicBezTo>
                  <a:cubicBezTo>
                    <a:pt x="3335" y="27189"/>
                    <a:pt x="1521" y="34991"/>
                    <a:pt x="761" y="42854"/>
                  </a:cubicBezTo>
                  <a:cubicBezTo>
                    <a:pt x="1" y="50733"/>
                    <a:pt x="357" y="58674"/>
                    <a:pt x="1846" y="66428"/>
                  </a:cubicBezTo>
                  <a:cubicBezTo>
                    <a:pt x="2281" y="68352"/>
                    <a:pt x="2715" y="70275"/>
                    <a:pt x="3227" y="72183"/>
                  </a:cubicBezTo>
                  <a:cubicBezTo>
                    <a:pt x="3832" y="74106"/>
                    <a:pt x="4405" y="75967"/>
                    <a:pt x="5072" y="77812"/>
                  </a:cubicBezTo>
                  <a:cubicBezTo>
                    <a:pt x="5801" y="79627"/>
                    <a:pt x="6561" y="81442"/>
                    <a:pt x="7399" y="83225"/>
                  </a:cubicBezTo>
                  <a:cubicBezTo>
                    <a:pt x="8267" y="84962"/>
                    <a:pt x="9213" y="86715"/>
                    <a:pt x="10299" y="88375"/>
                  </a:cubicBezTo>
                  <a:cubicBezTo>
                    <a:pt x="10454" y="86374"/>
                    <a:pt x="10516" y="84420"/>
                    <a:pt x="10578" y="82651"/>
                  </a:cubicBezTo>
                  <a:cubicBezTo>
                    <a:pt x="10656" y="80759"/>
                    <a:pt x="10687" y="78836"/>
                    <a:pt x="10687" y="76959"/>
                  </a:cubicBezTo>
                  <a:cubicBezTo>
                    <a:pt x="10826" y="75036"/>
                    <a:pt x="10857" y="73175"/>
                    <a:pt x="10857" y="71329"/>
                  </a:cubicBezTo>
                  <a:cubicBezTo>
                    <a:pt x="10966" y="69453"/>
                    <a:pt x="10997" y="67623"/>
                    <a:pt x="11044" y="65793"/>
                  </a:cubicBezTo>
                  <a:cubicBezTo>
                    <a:pt x="11323" y="58441"/>
                    <a:pt x="11741" y="51245"/>
                    <a:pt x="12455" y="44033"/>
                  </a:cubicBezTo>
                  <a:cubicBezTo>
                    <a:pt x="13168" y="36821"/>
                    <a:pt x="14083" y="29671"/>
                    <a:pt x="15200" y="22412"/>
                  </a:cubicBezTo>
                  <a:cubicBezTo>
                    <a:pt x="15541" y="20629"/>
                    <a:pt x="15821" y="18814"/>
                    <a:pt x="16084" y="16968"/>
                  </a:cubicBezTo>
                  <a:cubicBezTo>
                    <a:pt x="16410" y="15123"/>
                    <a:pt x="16736" y="13308"/>
                    <a:pt x="16984" y="11431"/>
                  </a:cubicBezTo>
                  <a:cubicBezTo>
                    <a:pt x="17356" y="9601"/>
                    <a:pt x="17697" y="7725"/>
                    <a:pt x="17945" y="5801"/>
                  </a:cubicBezTo>
                  <a:cubicBezTo>
                    <a:pt x="18271" y="3925"/>
                    <a:pt x="18597" y="2002"/>
                    <a:pt x="18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7974376" y="8771"/>
              <a:ext cx="153700" cy="832372"/>
            </a:xfrm>
            <a:custGeom>
              <a:avLst/>
              <a:gdLst/>
              <a:ahLst/>
              <a:cxnLst/>
              <a:rect l="l" t="t" r="r" b="b"/>
              <a:pathLst>
                <a:path w="12501" h="67700" extrusionOk="0">
                  <a:moveTo>
                    <a:pt x="11570" y="0"/>
                  </a:moveTo>
                  <a:cubicBezTo>
                    <a:pt x="10547" y="1164"/>
                    <a:pt x="9585" y="2373"/>
                    <a:pt x="8670" y="3614"/>
                  </a:cubicBezTo>
                  <a:cubicBezTo>
                    <a:pt x="7801" y="4855"/>
                    <a:pt x="6995" y="6204"/>
                    <a:pt x="6250" y="7538"/>
                  </a:cubicBezTo>
                  <a:cubicBezTo>
                    <a:pt x="5584" y="8872"/>
                    <a:pt x="4901" y="10252"/>
                    <a:pt x="4281" y="11664"/>
                  </a:cubicBezTo>
                  <a:cubicBezTo>
                    <a:pt x="3707" y="13075"/>
                    <a:pt x="3195" y="14502"/>
                    <a:pt x="2699" y="15944"/>
                  </a:cubicBezTo>
                  <a:cubicBezTo>
                    <a:pt x="869" y="21760"/>
                    <a:pt x="0" y="27887"/>
                    <a:pt x="78" y="33982"/>
                  </a:cubicBezTo>
                  <a:cubicBezTo>
                    <a:pt x="155" y="40077"/>
                    <a:pt x="1132" y="46141"/>
                    <a:pt x="3117" y="51926"/>
                  </a:cubicBezTo>
                  <a:cubicBezTo>
                    <a:pt x="3629" y="53353"/>
                    <a:pt x="4203" y="54765"/>
                    <a:pt x="4793" y="56176"/>
                  </a:cubicBezTo>
                  <a:cubicBezTo>
                    <a:pt x="5444" y="57556"/>
                    <a:pt x="6142" y="58937"/>
                    <a:pt x="6871" y="60271"/>
                  </a:cubicBezTo>
                  <a:cubicBezTo>
                    <a:pt x="7662" y="61604"/>
                    <a:pt x="8499" y="62907"/>
                    <a:pt x="9368" y="64148"/>
                  </a:cubicBezTo>
                  <a:cubicBezTo>
                    <a:pt x="10298" y="65373"/>
                    <a:pt x="11291" y="66567"/>
                    <a:pt x="12377" y="67700"/>
                  </a:cubicBezTo>
                  <a:cubicBezTo>
                    <a:pt x="12501" y="66133"/>
                    <a:pt x="12454" y="64613"/>
                    <a:pt x="12392" y="63233"/>
                  </a:cubicBezTo>
                  <a:cubicBezTo>
                    <a:pt x="12423" y="61728"/>
                    <a:pt x="12392" y="60271"/>
                    <a:pt x="12346" y="58813"/>
                  </a:cubicBezTo>
                  <a:cubicBezTo>
                    <a:pt x="12346" y="57370"/>
                    <a:pt x="12315" y="55943"/>
                    <a:pt x="12237" y="54532"/>
                  </a:cubicBezTo>
                  <a:cubicBezTo>
                    <a:pt x="12237" y="53121"/>
                    <a:pt x="12191" y="51709"/>
                    <a:pt x="12113" y="50329"/>
                  </a:cubicBezTo>
                  <a:cubicBezTo>
                    <a:pt x="11958" y="44745"/>
                    <a:pt x="11787" y="39317"/>
                    <a:pt x="11756" y="33904"/>
                  </a:cubicBezTo>
                  <a:cubicBezTo>
                    <a:pt x="11679" y="28445"/>
                    <a:pt x="11710" y="23032"/>
                    <a:pt x="11756" y="17480"/>
                  </a:cubicBezTo>
                  <a:cubicBezTo>
                    <a:pt x="11787" y="16115"/>
                    <a:pt x="11834" y="14688"/>
                    <a:pt x="11787" y="13277"/>
                  </a:cubicBezTo>
                  <a:cubicBezTo>
                    <a:pt x="11834" y="11865"/>
                    <a:pt x="11834" y="10438"/>
                    <a:pt x="11787" y="8996"/>
                  </a:cubicBezTo>
                  <a:cubicBezTo>
                    <a:pt x="11787" y="7538"/>
                    <a:pt x="11834" y="6065"/>
                    <a:pt x="11756" y="4576"/>
                  </a:cubicBezTo>
                  <a:cubicBezTo>
                    <a:pt x="11787" y="3071"/>
                    <a:pt x="11756" y="1582"/>
                    <a:pt x="11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7637038" y="163799"/>
              <a:ext cx="164384" cy="389592"/>
            </a:xfrm>
            <a:custGeom>
              <a:avLst/>
              <a:gdLst/>
              <a:ahLst/>
              <a:cxnLst/>
              <a:rect l="l" t="t" r="r" b="b"/>
              <a:pathLst>
                <a:path w="13370" h="31687" extrusionOk="0">
                  <a:moveTo>
                    <a:pt x="3087" y="1"/>
                  </a:moveTo>
                  <a:cubicBezTo>
                    <a:pt x="2544" y="668"/>
                    <a:pt x="2125" y="1365"/>
                    <a:pt x="1753" y="2079"/>
                  </a:cubicBezTo>
                  <a:cubicBezTo>
                    <a:pt x="1427" y="2839"/>
                    <a:pt x="1133" y="3568"/>
                    <a:pt x="885" y="4328"/>
                  </a:cubicBezTo>
                  <a:cubicBezTo>
                    <a:pt x="668" y="5072"/>
                    <a:pt x="450" y="5863"/>
                    <a:pt x="342" y="6654"/>
                  </a:cubicBezTo>
                  <a:cubicBezTo>
                    <a:pt x="233" y="7430"/>
                    <a:pt x="156" y="8221"/>
                    <a:pt x="125" y="9027"/>
                  </a:cubicBezTo>
                  <a:cubicBezTo>
                    <a:pt x="1" y="12176"/>
                    <a:pt x="668" y="15262"/>
                    <a:pt x="1753" y="18100"/>
                  </a:cubicBezTo>
                  <a:cubicBezTo>
                    <a:pt x="2839" y="20954"/>
                    <a:pt x="4328" y="23529"/>
                    <a:pt x="6251" y="25809"/>
                  </a:cubicBezTo>
                  <a:cubicBezTo>
                    <a:pt x="7197" y="26941"/>
                    <a:pt x="8252" y="28011"/>
                    <a:pt x="9415" y="29019"/>
                  </a:cubicBezTo>
                  <a:cubicBezTo>
                    <a:pt x="10578" y="29981"/>
                    <a:pt x="11834" y="30927"/>
                    <a:pt x="13323" y="31687"/>
                  </a:cubicBezTo>
                  <a:cubicBezTo>
                    <a:pt x="13370" y="30849"/>
                    <a:pt x="13370" y="30058"/>
                    <a:pt x="13339" y="29360"/>
                  </a:cubicBezTo>
                  <a:cubicBezTo>
                    <a:pt x="13308" y="28569"/>
                    <a:pt x="13199" y="27825"/>
                    <a:pt x="13091" y="27065"/>
                  </a:cubicBezTo>
                  <a:cubicBezTo>
                    <a:pt x="13013" y="26320"/>
                    <a:pt x="12889" y="25622"/>
                    <a:pt x="12718" y="24894"/>
                  </a:cubicBezTo>
                  <a:cubicBezTo>
                    <a:pt x="12579" y="24196"/>
                    <a:pt x="12424" y="23482"/>
                    <a:pt x="12253" y="22831"/>
                  </a:cubicBezTo>
                  <a:cubicBezTo>
                    <a:pt x="11540" y="20070"/>
                    <a:pt x="10671" y="17573"/>
                    <a:pt x="9756" y="15107"/>
                  </a:cubicBezTo>
                  <a:cubicBezTo>
                    <a:pt x="8779" y="12641"/>
                    <a:pt x="7833" y="10315"/>
                    <a:pt x="6747" y="7895"/>
                  </a:cubicBezTo>
                  <a:cubicBezTo>
                    <a:pt x="6453" y="7259"/>
                    <a:pt x="6204" y="6670"/>
                    <a:pt x="5910" y="6049"/>
                  </a:cubicBezTo>
                  <a:cubicBezTo>
                    <a:pt x="5631" y="5476"/>
                    <a:pt x="5367" y="4793"/>
                    <a:pt x="5041" y="4173"/>
                  </a:cubicBezTo>
                  <a:cubicBezTo>
                    <a:pt x="4747" y="3521"/>
                    <a:pt x="4467" y="2839"/>
                    <a:pt x="4126" y="2172"/>
                  </a:cubicBezTo>
                  <a:cubicBezTo>
                    <a:pt x="3847" y="1459"/>
                    <a:pt x="3490" y="761"/>
                    <a:pt x="3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9164274" y="645099"/>
              <a:ext cx="579906" cy="1298045"/>
            </a:xfrm>
            <a:custGeom>
              <a:avLst/>
              <a:gdLst/>
              <a:ahLst/>
              <a:cxnLst/>
              <a:rect l="l" t="t" r="r" b="b"/>
              <a:pathLst>
                <a:path w="47166" h="105575" extrusionOk="0">
                  <a:moveTo>
                    <a:pt x="47166" y="1"/>
                  </a:moveTo>
                  <a:lnTo>
                    <a:pt x="47166" y="1"/>
                  </a:lnTo>
                  <a:cubicBezTo>
                    <a:pt x="45072" y="1412"/>
                    <a:pt x="43071" y="2917"/>
                    <a:pt x="41117" y="4499"/>
                  </a:cubicBezTo>
                  <a:cubicBezTo>
                    <a:pt x="39240" y="6127"/>
                    <a:pt x="37379" y="7833"/>
                    <a:pt x="35533" y="9539"/>
                  </a:cubicBezTo>
                  <a:lnTo>
                    <a:pt x="32928" y="12253"/>
                  </a:lnTo>
                  <a:cubicBezTo>
                    <a:pt x="32044" y="13168"/>
                    <a:pt x="31222" y="14099"/>
                    <a:pt x="30338" y="15014"/>
                  </a:cubicBezTo>
                  <a:cubicBezTo>
                    <a:pt x="28709" y="16891"/>
                    <a:pt x="27143" y="18845"/>
                    <a:pt x="25561" y="20799"/>
                  </a:cubicBezTo>
                  <a:cubicBezTo>
                    <a:pt x="19388" y="28771"/>
                    <a:pt x="14254" y="37550"/>
                    <a:pt x="10222" y="46762"/>
                  </a:cubicBezTo>
                  <a:cubicBezTo>
                    <a:pt x="6189" y="55975"/>
                    <a:pt x="3227" y="65684"/>
                    <a:pt x="1521" y="75595"/>
                  </a:cubicBezTo>
                  <a:cubicBezTo>
                    <a:pt x="1133" y="78092"/>
                    <a:pt x="792" y="80558"/>
                    <a:pt x="513" y="83055"/>
                  </a:cubicBezTo>
                  <a:cubicBezTo>
                    <a:pt x="296" y="85567"/>
                    <a:pt x="125" y="88064"/>
                    <a:pt x="1" y="90561"/>
                  </a:cubicBezTo>
                  <a:cubicBezTo>
                    <a:pt x="1" y="93058"/>
                    <a:pt x="1" y="95571"/>
                    <a:pt x="78" y="98068"/>
                  </a:cubicBezTo>
                  <a:cubicBezTo>
                    <a:pt x="249" y="100565"/>
                    <a:pt x="466" y="103062"/>
                    <a:pt x="838" y="105575"/>
                  </a:cubicBezTo>
                  <a:cubicBezTo>
                    <a:pt x="1753" y="103186"/>
                    <a:pt x="2544" y="100813"/>
                    <a:pt x="3258" y="98533"/>
                  </a:cubicBezTo>
                  <a:cubicBezTo>
                    <a:pt x="4095" y="96207"/>
                    <a:pt x="4824" y="93849"/>
                    <a:pt x="5584" y="91569"/>
                  </a:cubicBezTo>
                  <a:cubicBezTo>
                    <a:pt x="6360" y="89258"/>
                    <a:pt x="7151" y="86979"/>
                    <a:pt x="7911" y="84683"/>
                  </a:cubicBezTo>
                  <a:cubicBezTo>
                    <a:pt x="8779" y="82434"/>
                    <a:pt x="9586" y="80154"/>
                    <a:pt x="10330" y="77905"/>
                  </a:cubicBezTo>
                  <a:cubicBezTo>
                    <a:pt x="13587" y="68910"/>
                    <a:pt x="17061" y="60116"/>
                    <a:pt x="20877" y="51462"/>
                  </a:cubicBezTo>
                  <a:cubicBezTo>
                    <a:pt x="24708" y="42792"/>
                    <a:pt x="28833" y="34277"/>
                    <a:pt x="33253" y="25793"/>
                  </a:cubicBezTo>
                  <a:cubicBezTo>
                    <a:pt x="34417" y="23699"/>
                    <a:pt x="35533" y="21575"/>
                    <a:pt x="36619" y="19403"/>
                  </a:cubicBezTo>
                  <a:cubicBezTo>
                    <a:pt x="37208" y="18380"/>
                    <a:pt x="37782" y="17341"/>
                    <a:pt x="38372" y="16255"/>
                  </a:cubicBezTo>
                  <a:lnTo>
                    <a:pt x="40078" y="13044"/>
                  </a:lnTo>
                  <a:cubicBezTo>
                    <a:pt x="41303" y="10920"/>
                    <a:pt x="42497" y="8810"/>
                    <a:pt x="43629" y="6592"/>
                  </a:cubicBezTo>
                  <a:cubicBezTo>
                    <a:pt x="44886" y="4468"/>
                    <a:pt x="46049" y="2296"/>
                    <a:pt x="47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9244179" y="993490"/>
              <a:ext cx="581049" cy="1049956"/>
            </a:xfrm>
            <a:custGeom>
              <a:avLst/>
              <a:gdLst/>
              <a:ahLst/>
              <a:cxnLst/>
              <a:rect l="l" t="t" r="r" b="b"/>
              <a:pathLst>
                <a:path w="47259" h="85397" extrusionOk="0">
                  <a:moveTo>
                    <a:pt x="47258" y="1"/>
                  </a:moveTo>
                  <a:lnTo>
                    <a:pt x="47258" y="1"/>
                  </a:lnTo>
                  <a:cubicBezTo>
                    <a:pt x="45521" y="1242"/>
                    <a:pt x="43893" y="2529"/>
                    <a:pt x="42264" y="3909"/>
                  </a:cubicBezTo>
                  <a:cubicBezTo>
                    <a:pt x="40667" y="5290"/>
                    <a:pt x="39116" y="6701"/>
                    <a:pt x="37627" y="8159"/>
                  </a:cubicBezTo>
                  <a:cubicBezTo>
                    <a:pt x="36169" y="9617"/>
                    <a:pt x="34711" y="11106"/>
                    <a:pt x="33299" y="12657"/>
                  </a:cubicBezTo>
                  <a:cubicBezTo>
                    <a:pt x="31935" y="14239"/>
                    <a:pt x="30554" y="15805"/>
                    <a:pt x="29220" y="17403"/>
                  </a:cubicBezTo>
                  <a:cubicBezTo>
                    <a:pt x="23963" y="23855"/>
                    <a:pt x="19325" y="30787"/>
                    <a:pt x="15293" y="38077"/>
                  </a:cubicBezTo>
                  <a:cubicBezTo>
                    <a:pt x="11307" y="45366"/>
                    <a:pt x="7895" y="52982"/>
                    <a:pt x="5212" y="60845"/>
                  </a:cubicBezTo>
                  <a:cubicBezTo>
                    <a:pt x="4576" y="62815"/>
                    <a:pt x="3955" y="64800"/>
                    <a:pt x="3366" y="66801"/>
                  </a:cubicBezTo>
                  <a:cubicBezTo>
                    <a:pt x="2777" y="68863"/>
                    <a:pt x="2280" y="70849"/>
                    <a:pt x="1815" y="72896"/>
                  </a:cubicBezTo>
                  <a:cubicBezTo>
                    <a:pt x="1412" y="74928"/>
                    <a:pt x="993" y="76975"/>
                    <a:pt x="652" y="79053"/>
                  </a:cubicBezTo>
                  <a:cubicBezTo>
                    <a:pt x="373" y="81194"/>
                    <a:pt x="109" y="83256"/>
                    <a:pt x="0" y="85397"/>
                  </a:cubicBezTo>
                  <a:cubicBezTo>
                    <a:pt x="1334" y="83722"/>
                    <a:pt x="2497" y="82016"/>
                    <a:pt x="3645" y="80278"/>
                  </a:cubicBezTo>
                  <a:cubicBezTo>
                    <a:pt x="4839" y="78572"/>
                    <a:pt x="5972" y="76866"/>
                    <a:pt x="7057" y="75114"/>
                  </a:cubicBezTo>
                  <a:cubicBezTo>
                    <a:pt x="8174" y="73361"/>
                    <a:pt x="9260" y="71655"/>
                    <a:pt x="10314" y="69903"/>
                  </a:cubicBezTo>
                  <a:cubicBezTo>
                    <a:pt x="11400" y="68181"/>
                    <a:pt x="12455" y="66428"/>
                    <a:pt x="13463" y="64691"/>
                  </a:cubicBezTo>
                  <a:cubicBezTo>
                    <a:pt x="17635" y="57774"/>
                    <a:pt x="21590" y="50764"/>
                    <a:pt x="25467" y="43769"/>
                  </a:cubicBezTo>
                  <a:cubicBezTo>
                    <a:pt x="29391" y="36774"/>
                    <a:pt x="33191" y="29733"/>
                    <a:pt x="36898" y="22521"/>
                  </a:cubicBezTo>
                  <a:cubicBezTo>
                    <a:pt x="37859" y="20737"/>
                    <a:pt x="38774" y="18923"/>
                    <a:pt x="39643" y="17077"/>
                  </a:cubicBezTo>
                  <a:cubicBezTo>
                    <a:pt x="40573" y="15231"/>
                    <a:pt x="41442" y="13417"/>
                    <a:pt x="42326" y="11524"/>
                  </a:cubicBezTo>
                  <a:cubicBezTo>
                    <a:pt x="43226" y="9663"/>
                    <a:pt x="44063" y="7787"/>
                    <a:pt x="44901" y="5863"/>
                  </a:cubicBezTo>
                  <a:cubicBezTo>
                    <a:pt x="45707" y="3956"/>
                    <a:pt x="46545" y="2033"/>
                    <a:pt x="47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8163154" y="2027229"/>
              <a:ext cx="1085046" cy="285096"/>
            </a:xfrm>
            <a:custGeom>
              <a:avLst/>
              <a:gdLst/>
              <a:ahLst/>
              <a:cxnLst/>
              <a:rect l="l" t="t" r="r" b="b"/>
              <a:pathLst>
                <a:path w="88251" h="23188" extrusionOk="0">
                  <a:moveTo>
                    <a:pt x="72061" y="0"/>
                  </a:moveTo>
                  <a:cubicBezTo>
                    <a:pt x="69721" y="0"/>
                    <a:pt x="67375" y="92"/>
                    <a:pt x="65032" y="264"/>
                  </a:cubicBezTo>
                  <a:cubicBezTo>
                    <a:pt x="63109" y="450"/>
                    <a:pt x="61155" y="605"/>
                    <a:pt x="59232" y="807"/>
                  </a:cubicBezTo>
                  <a:cubicBezTo>
                    <a:pt x="57308" y="1101"/>
                    <a:pt x="55385" y="1350"/>
                    <a:pt x="53478" y="1644"/>
                  </a:cubicBezTo>
                  <a:cubicBezTo>
                    <a:pt x="51570" y="2017"/>
                    <a:pt x="49693" y="2404"/>
                    <a:pt x="47770" y="2777"/>
                  </a:cubicBezTo>
                  <a:lnTo>
                    <a:pt x="42109" y="4141"/>
                  </a:lnTo>
                  <a:lnTo>
                    <a:pt x="36526" y="5770"/>
                  </a:lnTo>
                  <a:lnTo>
                    <a:pt x="31020" y="7616"/>
                  </a:lnTo>
                  <a:lnTo>
                    <a:pt x="25607" y="9694"/>
                  </a:lnTo>
                  <a:cubicBezTo>
                    <a:pt x="23823" y="10423"/>
                    <a:pt x="22071" y="11183"/>
                    <a:pt x="20287" y="11974"/>
                  </a:cubicBezTo>
                  <a:cubicBezTo>
                    <a:pt x="13199" y="15138"/>
                    <a:pt x="6422" y="18906"/>
                    <a:pt x="1" y="23187"/>
                  </a:cubicBezTo>
                  <a:cubicBezTo>
                    <a:pt x="6840" y="19635"/>
                    <a:pt x="13804" y="16332"/>
                    <a:pt x="20923" y="13478"/>
                  </a:cubicBezTo>
                  <a:lnTo>
                    <a:pt x="26289" y="11400"/>
                  </a:lnTo>
                  <a:lnTo>
                    <a:pt x="31702" y="9477"/>
                  </a:lnTo>
                  <a:lnTo>
                    <a:pt x="37146" y="7740"/>
                  </a:lnTo>
                  <a:lnTo>
                    <a:pt x="42698" y="6142"/>
                  </a:lnTo>
                  <a:lnTo>
                    <a:pt x="48282" y="4731"/>
                  </a:lnTo>
                  <a:lnTo>
                    <a:pt x="53896" y="3568"/>
                  </a:lnTo>
                  <a:cubicBezTo>
                    <a:pt x="55758" y="3242"/>
                    <a:pt x="57681" y="2947"/>
                    <a:pt x="59557" y="2621"/>
                  </a:cubicBezTo>
                  <a:lnTo>
                    <a:pt x="65265" y="1861"/>
                  </a:lnTo>
                  <a:cubicBezTo>
                    <a:pt x="69541" y="1391"/>
                    <a:pt x="73831" y="1141"/>
                    <a:pt x="78136" y="1141"/>
                  </a:cubicBezTo>
                  <a:cubicBezTo>
                    <a:pt x="81498" y="1141"/>
                    <a:pt x="84870" y="1294"/>
                    <a:pt x="88250" y="1613"/>
                  </a:cubicBezTo>
                  <a:cubicBezTo>
                    <a:pt x="82943" y="496"/>
                    <a:pt x="77515" y="0"/>
                    <a:pt x="7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7628075" y="1820107"/>
              <a:ext cx="1545371" cy="195503"/>
            </a:xfrm>
            <a:custGeom>
              <a:avLst/>
              <a:gdLst/>
              <a:ahLst/>
              <a:cxnLst/>
              <a:rect l="l" t="t" r="r" b="b"/>
              <a:pathLst>
                <a:path w="125691" h="15901" extrusionOk="0">
                  <a:moveTo>
                    <a:pt x="80897" y="0"/>
                  </a:moveTo>
                  <a:cubicBezTo>
                    <a:pt x="80191" y="0"/>
                    <a:pt x="79483" y="6"/>
                    <a:pt x="78774" y="18"/>
                  </a:cubicBezTo>
                  <a:cubicBezTo>
                    <a:pt x="76060" y="49"/>
                    <a:pt x="73392" y="173"/>
                    <a:pt x="70678" y="391"/>
                  </a:cubicBezTo>
                  <a:cubicBezTo>
                    <a:pt x="68010" y="561"/>
                    <a:pt x="65312" y="856"/>
                    <a:pt x="62644" y="1135"/>
                  </a:cubicBezTo>
                  <a:cubicBezTo>
                    <a:pt x="57309" y="1818"/>
                    <a:pt x="51973" y="2609"/>
                    <a:pt x="46685" y="3570"/>
                  </a:cubicBezTo>
                  <a:cubicBezTo>
                    <a:pt x="44063" y="4051"/>
                    <a:pt x="41396" y="4547"/>
                    <a:pt x="38775" y="5059"/>
                  </a:cubicBezTo>
                  <a:cubicBezTo>
                    <a:pt x="36122" y="5555"/>
                    <a:pt x="33486" y="6098"/>
                    <a:pt x="30865" y="6641"/>
                  </a:cubicBezTo>
                  <a:cubicBezTo>
                    <a:pt x="25576" y="7711"/>
                    <a:pt x="20318" y="8936"/>
                    <a:pt x="15154" y="10394"/>
                  </a:cubicBezTo>
                  <a:cubicBezTo>
                    <a:pt x="9958" y="11868"/>
                    <a:pt x="4871" y="13651"/>
                    <a:pt x="1" y="15900"/>
                  </a:cubicBezTo>
                  <a:cubicBezTo>
                    <a:pt x="5041" y="14070"/>
                    <a:pt x="10190" y="12597"/>
                    <a:pt x="15417" y="11402"/>
                  </a:cubicBezTo>
                  <a:cubicBezTo>
                    <a:pt x="20613" y="10193"/>
                    <a:pt x="25855" y="9231"/>
                    <a:pt x="31159" y="8270"/>
                  </a:cubicBezTo>
                  <a:cubicBezTo>
                    <a:pt x="36448" y="7370"/>
                    <a:pt x="41706" y="6362"/>
                    <a:pt x="46995" y="5524"/>
                  </a:cubicBezTo>
                  <a:cubicBezTo>
                    <a:pt x="52283" y="4656"/>
                    <a:pt x="57572" y="3818"/>
                    <a:pt x="62861" y="3229"/>
                  </a:cubicBezTo>
                  <a:cubicBezTo>
                    <a:pt x="68165" y="2577"/>
                    <a:pt x="73485" y="2174"/>
                    <a:pt x="78820" y="1988"/>
                  </a:cubicBezTo>
                  <a:cubicBezTo>
                    <a:pt x="80162" y="1934"/>
                    <a:pt x="81496" y="1914"/>
                    <a:pt x="82828" y="1914"/>
                  </a:cubicBezTo>
                  <a:cubicBezTo>
                    <a:pt x="84160" y="1914"/>
                    <a:pt x="85489" y="1934"/>
                    <a:pt x="86823" y="1957"/>
                  </a:cubicBezTo>
                  <a:cubicBezTo>
                    <a:pt x="88157" y="2019"/>
                    <a:pt x="89491" y="2050"/>
                    <a:pt x="90825" y="2128"/>
                  </a:cubicBezTo>
                  <a:cubicBezTo>
                    <a:pt x="92143" y="2205"/>
                    <a:pt x="93477" y="2298"/>
                    <a:pt x="94811" y="2422"/>
                  </a:cubicBezTo>
                  <a:cubicBezTo>
                    <a:pt x="105404" y="3368"/>
                    <a:pt x="115935" y="5834"/>
                    <a:pt x="125690" y="10332"/>
                  </a:cubicBezTo>
                  <a:cubicBezTo>
                    <a:pt x="121037" y="7649"/>
                    <a:pt x="116028" y="5586"/>
                    <a:pt x="110848" y="4051"/>
                  </a:cubicBezTo>
                  <a:cubicBezTo>
                    <a:pt x="109560" y="3617"/>
                    <a:pt x="108242" y="3337"/>
                    <a:pt x="106939" y="2965"/>
                  </a:cubicBezTo>
                  <a:cubicBezTo>
                    <a:pt x="105605" y="2671"/>
                    <a:pt x="104318" y="2345"/>
                    <a:pt x="102984" y="2097"/>
                  </a:cubicBezTo>
                  <a:cubicBezTo>
                    <a:pt x="100348" y="1507"/>
                    <a:pt x="97649" y="1120"/>
                    <a:pt x="94981" y="794"/>
                  </a:cubicBezTo>
                  <a:cubicBezTo>
                    <a:pt x="92298" y="468"/>
                    <a:pt x="89600" y="251"/>
                    <a:pt x="86885" y="127"/>
                  </a:cubicBezTo>
                  <a:cubicBezTo>
                    <a:pt x="84881" y="47"/>
                    <a:pt x="82893" y="0"/>
                    <a:pt x="80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7309819" y="1618420"/>
              <a:ext cx="1752074" cy="180183"/>
            </a:xfrm>
            <a:custGeom>
              <a:avLst/>
              <a:gdLst/>
              <a:ahLst/>
              <a:cxnLst/>
              <a:rect l="l" t="t" r="r" b="b"/>
              <a:pathLst>
                <a:path w="142503" h="14655" extrusionOk="0">
                  <a:moveTo>
                    <a:pt x="78274" y="1"/>
                  </a:moveTo>
                  <a:cubicBezTo>
                    <a:pt x="76082" y="1"/>
                    <a:pt x="73888" y="26"/>
                    <a:pt x="71685" y="60"/>
                  </a:cubicBezTo>
                  <a:cubicBezTo>
                    <a:pt x="65606" y="230"/>
                    <a:pt x="59541" y="603"/>
                    <a:pt x="53493" y="1176"/>
                  </a:cubicBezTo>
                  <a:cubicBezTo>
                    <a:pt x="47444" y="1766"/>
                    <a:pt x="41395" y="2479"/>
                    <a:pt x="35393" y="3348"/>
                  </a:cubicBezTo>
                  <a:cubicBezTo>
                    <a:pt x="29406" y="4185"/>
                    <a:pt x="23404" y="5100"/>
                    <a:pt x="17448" y="6403"/>
                  </a:cubicBezTo>
                  <a:cubicBezTo>
                    <a:pt x="11493" y="7691"/>
                    <a:pt x="5615" y="9319"/>
                    <a:pt x="0" y="11645"/>
                  </a:cubicBezTo>
                  <a:cubicBezTo>
                    <a:pt x="5801" y="9769"/>
                    <a:pt x="11710" y="8450"/>
                    <a:pt x="17666" y="7442"/>
                  </a:cubicBezTo>
                  <a:cubicBezTo>
                    <a:pt x="23606" y="6403"/>
                    <a:pt x="29654" y="5705"/>
                    <a:pt x="35657" y="4976"/>
                  </a:cubicBezTo>
                  <a:cubicBezTo>
                    <a:pt x="41705" y="4263"/>
                    <a:pt x="47692" y="3643"/>
                    <a:pt x="53741" y="3146"/>
                  </a:cubicBezTo>
                  <a:cubicBezTo>
                    <a:pt x="59743" y="2634"/>
                    <a:pt x="65776" y="2309"/>
                    <a:pt x="71825" y="2138"/>
                  </a:cubicBezTo>
                  <a:cubicBezTo>
                    <a:pt x="73872" y="2080"/>
                    <a:pt x="75919" y="2051"/>
                    <a:pt x="77967" y="2051"/>
                  </a:cubicBezTo>
                  <a:cubicBezTo>
                    <a:pt x="81940" y="2051"/>
                    <a:pt x="85918" y="2161"/>
                    <a:pt x="89909" y="2386"/>
                  </a:cubicBezTo>
                  <a:lnTo>
                    <a:pt x="92158" y="2495"/>
                  </a:lnTo>
                  <a:lnTo>
                    <a:pt x="94407" y="2665"/>
                  </a:lnTo>
                  <a:cubicBezTo>
                    <a:pt x="95911" y="2743"/>
                    <a:pt x="97416" y="2960"/>
                    <a:pt x="98905" y="3084"/>
                  </a:cubicBezTo>
                  <a:cubicBezTo>
                    <a:pt x="101914" y="3410"/>
                    <a:pt x="104907" y="3782"/>
                    <a:pt x="107869" y="4278"/>
                  </a:cubicBezTo>
                  <a:cubicBezTo>
                    <a:pt x="119796" y="6202"/>
                    <a:pt x="131459" y="9583"/>
                    <a:pt x="142502" y="14654"/>
                  </a:cubicBezTo>
                  <a:cubicBezTo>
                    <a:pt x="131878" y="8776"/>
                    <a:pt x="120168" y="4868"/>
                    <a:pt x="108102" y="2665"/>
                  </a:cubicBezTo>
                  <a:cubicBezTo>
                    <a:pt x="102131" y="1502"/>
                    <a:pt x="96067" y="851"/>
                    <a:pt x="89971" y="385"/>
                  </a:cubicBezTo>
                  <a:cubicBezTo>
                    <a:pt x="88436" y="246"/>
                    <a:pt x="86947" y="215"/>
                    <a:pt x="85396" y="137"/>
                  </a:cubicBezTo>
                  <a:cubicBezTo>
                    <a:pt x="83860" y="91"/>
                    <a:pt x="82372" y="13"/>
                    <a:pt x="80821" y="13"/>
                  </a:cubicBezTo>
                  <a:cubicBezTo>
                    <a:pt x="79972" y="5"/>
                    <a:pt x="79123" y="1"/>
                    <a:pt x="78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7066305" y="1342864"/>
              <a:ext cx="1837316" cy="273822"/>
            </a:xfrm>
            <a:custGeom>
              <a:avLst/>
              <a:gdLst/>
              <a:ahLst/>
              <a:cxnLst/>
              <a:rect l="l" t="t" r="r" b="b"/>
              <a:pathLst>
                <a:path w="149436" h="22271" extrusionOk="0">
                  <a:moveTo>
                    <a:pt x="43657" y="0"/>
                  </a:moveTo>
                  <a:cubicBezTo>
                    <a:pt x="43389" y="0"/>
                    <a:pt x="43122" y="4"/>
                    <a:pt x="42853" y="14"/>
                  </a:cubicBezTo>
                  <a:lnTo>
                    <a:pt x="38076" y="91"/>
                  </a:lnTo>
                  <a:cubicBezTo>
                    <a:pt x="25312" y="386"/>
                    <a:pt x="12579" y="1518"/>
                    <a:pt x="0" y="3643"/>
                  </a:cubicBezTo>
                  <a:cubicBezTo>
                    <a:pt x="12272" y="2428"/>
                    <a:pt x="24573" y="1764"/>
                    <a:pt x="36861" y="1764"/>
                  </a:cubicBezTo>
                  <a:cubicBezTo>
                    <a:pt x="37277" y="1764"/>
                    <a:pt x="37692" y="1765"/>
                    <a:pt x="38107" y="1766"/>
                  </a:cubicBezTo>
                  <a:lnTo>
                    <a:pt x="42853" y="1798"/>
                  </a:lnTo>
                  <a:cubicBezTo>
                    <a:pt x="44451" y="1798"/>
                    <a:pt x="46017" y="1875"/>
                    <a:pt x="47615" y="1922"/>
                  </a:cubicBezTo>
                  <a:lnTo>
                    <a:pt x="52361" y="2030"/>
                  </a:lnTo>
                  <a:lnTo>
                    <a:pt x="57107" y="2325"/>
                  </a:lnTo>
                  <a:cubicBezTo>
                    <a:pt x="58704" y="2449"/>
                    <a:pt x="60271" y="2495"/>
                    <a:pt x="61853" y="2620"/>
                  </a:cubicBezTo>
                  <a:lnTo>
                    <a:pt x="66614" y="2992"/>
                  </a:lnTo>
                  <a:cubicBezTo>
                    <a:pt x="69794" y="3209"/>
                    <a:pt x="72911" y="3597"/>
                    <a:pt x="76075" y="3938"/>
                  </a:cubicBezTo>
                  <a:lnTo>
                    <a:pt x="78432" y="4186"/>
                  </a:lnTo>
                  <a:lnTo>
                    <a:pt x="80805" y="4481"/>
                  </a:lnTo>
                  <a:lnTo>
                    <a:pt x="85505" y="5101"/>
                  </a:lnTo>
                  <a:cubicBezTo>
                    <a:pt x="87102" y="5318"/>
                    <a:pt x="88638" y="5566"/>
                    <a:pt x="90220" y="5814"/>
                  </a:cubicBezTo>
                  <a:lnTo>
                    <a:pt x="94935" y="6574"/>
                  </a:lnTo>
                  <a:cubicBezTo>
                    <a:pt x="95710" y="6683"/>
                    <a:pt x="96470" y="6807"/>
                    <a:pt x="97261" y="6978"/>
                  </a:cubicBezTo>
                  <a:lnTo>
                    <a:pt x="99587" y="7381"/>
                  </a:lnTo>
                  <a:lnTo>
                    <a:pt x="104256" y="8265"/>
                  </a:lnTo>
                  <a:lnTo>
                    <a:pt x="113577" y="10250"/>
                  </a:lnTo>
                  <a:lnTo>
                    <a:pt x="118214" y="11382"/>
                  </a:lnTo>
                  <a:cubicBezTo>
                    <a:pt x="119765" y="11739"/>
                    <a:pt x="121301" y="12096"/>
                    <a:pt x="122852" y="12499"/>
                  </a:cubicBezTo>
                  <a:lnTo>
                    <a:pt x="127489" y="13709"/>
                  </a:lnTo>
                  <a:lnTo>
                    <a:pt x="129769" y="14329"/>
                  </a:lnTo>
                  <a:cubicBezTo>
                    <a:pt x="130514" y="14515"/>
                    <a:pt x="131305" y="14779"/>
                    <a:pt x="132065" y="14981"/>
                  </a:cubicBezTo>
                  <a:lnTo>
                    <a:pt x="136640" y="16330"/>
                  </a:lnTo>
                  <a:cubicBezTo>
                    <a:pt x="138129" y="16795"/>
                    <a:pt x="139680" y="17230"/>
                    <a:pt x="141169" y="17741"/>
                  </a:cubicBezTo>
                  <a:cubicBezTo>
                    <a:pt x="142689" y="18238"/>
                    <a:pt x="144131" y="18827"/>
                    <a:pt x="145558" y="19587"/>
                  </a:cubicBezTo>
                  <a:cubicBezTo>
                    <a:pt x="146256" y="19944"/>
                    <a:pt x="146923" y="20316"/>
                    <a:pt x="147590" y="20781"/>
                  </a:cubicBezTo>
                  <a:cubicBezTo>
                    <a:pt x="148226" y="21231"/>
                    <a:pt x="148846" y="21727"/>
                    <a:pt x="149435" y="22270"/>
                  </a:cubicBezTo>
                  <a:cubicBezTo>
                    <a:pt x="148892" y="21696"/>
                    <a:pt x="148303" y="21153"/>
                    <a:pt x="147807" y="20781"/>
                  </a:cubicBezTo>
                  <a:cubicBezTo>
                    <a:pt x="147171" y="20285"/>
                    <a:pt x="146504" y="19820"/>
                    <a:pt x="145837" y="19401"/>
                  </a:cubicBezTo>
                  <a:cubicBezTo>
                    <a:pt x="144488" y="18579"/>
                    <a:pt x="143014" y="17912"/>
                    <a:pt x="141525" y="17338"/>
                  </a:cubicBezTo>
                  <a:cubicBezTo>
                    <a:pt x="140067" y="16749"/>
                    <a:pt x="138517" y="16206"/>
                    <a:pt x="137012" y="15710"/>
                  </a:cubicBezTo>
                  <a:lnTo>
                    <a:pt x="132483" y="14159"/>
                  </a:lnTo>
                  <a:cubicBezTo>
                    <a:pt x="131692" y="13895"/>
                    <a:pt x="130948" y="13647"/>
                    <a:pt x="130203" y="13399"/>
                  </a:cubicBezTo>
                  <a:lnTo>
                    <a:pt x="127908" y="12685"/>
                  </a:lnTo>
                  <a:lnTo>
                    <a:pt x="123333" y="11305"/>
                  </a:lnTo>
                  <a:cubicBezTo>
                    <a:pt x="121782" y="10793"/>
                    <a:pt x="120246" y="10405"/>
                    <a:pt x="118695" y="10002"/>
                  </a:cubicBezTo>
                  <a:lnTo>
                    <a:pt x="114073" y="8761"/>
                  </a:lnTo>
                  <a:cubicBezTo>
                    <a:pt x="110987" y="7970"/>
                    <a:pt x="107870" y="7272"/>
                    <a:pt x="104737" y="6559"/>
                  </a:cubicBezTo>
                  <a:lnTo>
                    <a:pt x="100037" y="5597"/>
                  </a:lnTo>
                  <a:lnTo>
                    <a:pt x="97711" y="5132"/>
                  </a:lnTo>
                  <a:cubicBezTo>
                    <a:pt x="96935" y="4961"/>
                    <a:pt x="96129" y="4791"/>
                    <a:pt x="95338" y="4667"/>
                  </a:cubicBezTo>
                  <a:lnTo>
                    <a:pt x="90623" y="3876"/>
                  </a:lnTo>
                  <a:cubicBezTo>
                    <a:pt x="89041" y="3581"/>
                    <a:pt x="87474" y="3333"/>
                    <a:pt x="85877" y="3116"/>
                  </a:cubicBezTo>
                  <a:lnTo>
                    <a:pt x="81131" y="2464"/>
                  </a:lnTo>
                  <a:lnTo>
                    <a:pt x="78758" y="2139"/>
                  </a:lnTo>
                  <a:lnTo>
                    <a:pt x="76401" y="1875"/>
                  </a:lnTo>
                  <a:cubicBezTo>
                    <a:pt x="73237" y="1549"/>
                    <a:pt x="70057" y="1177"/>
                    <a:pt x="66862" y="976"/>
                  </a:cubicBezTo>
                  <a:lnTo>
                    <a:pt x="62070" y="603"/>
                  </a:lnTo>
                  <a:cubicBezTo>
                    <a:pt x="60488" y="464"/>
                    <a:pt x="58875" y="433"/>
                    <a:pt x="57277" y="355"/>
                  </a:cubicBezTo>
                  <a:lnTo>
                    <a:pt x="52500" y="138"/>
                  </a:lnTo>
                  <a:lnTo>
                    <a:pt x="47708" y="60"/>
                  </a:lnTo>
                  <a:lnTo>
                    <a:pt x="45288" y="14"/>
                  </a:lnTo>
                  <a:cubicBezTo>
                    <a:pt x="44730" y="14"/>
                    <a:pt x="44192" y="0"/>
                    <a:pt x="43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7051046" y="1055850"/>
              <a:ext cx="1651009" cy="343252"/>
            </a:xfrm>
            <a:custGeom>
              <a:avLst/>
              <a:gdLst/>
              <a:ahLst/>
              <a:cxnLst/>
              <a:rect l="l" t="t" r="r" b="b"/>
              <a:pathLst>
                <a:path w="134283" h="27918" extrusionOk="0">
                  <a:moveTo>
                    <a:pt x="28413" y="1"/>
                  </a:moveTo>
                  <a:cubicBezTo>
                    <a:pt x="18859" y="1"/>
                    <a:pt x="9293" y="923"/>
                    <a:pt x="1" y="2994"/>
                  </a:cubicBezTo>
                  <a:cubicBezTo>
                    <a:pt x="7623" y="1889"/>
                    <a:pt x="15287" y="1368"/>
                    <a:pt x="22941" y="1368"/>
                  </a:cubicBezTo>
                  <a:cubicBezTo>
                    <a:pt x="26781" y="1368"/>
                    <a:pt x="30619" y="1499"/>
                    <a:pt x="34447" y="1753"/>
                  </a:cubicBezTo>
                  <a:lnTo>
                    <a:pt x="38728" y="2110"/>
                  </a:lnTo>
                  <a:cubicBezTo>
                    <a:pt x="40139" y="2234"/>
                    <a:pt x="41597" y="2311"/>
                    <a:pt x="43009" y="2529"/>
                  </a:cubicBezTo>
                  <a:lnTo>
                    <a:pt x="47305" y="3025"/>
                  </a:lnTo>
                  <a:lnTo>
                    <a:pt x="48391" y="3149"/>
                  </a:lnTo>
                  <a:lnTo>
                    <a:pt x="49476" y="3320"/>
                  </a:lnTo>
                  <a:lnTo>
                    <a:pt x="51601" y="3645"/>
                  </a:lnTo>
                  <a:cubicBezTo>
                    <a:pt x="53012" y="3893"/>
                    <a:pt x="54439" y="4048"/>
                    <a:pt x="55851" y="4312"/>
                  </a:cubicBezTo>
                  <a:lnTo>
                    <a:pt x="60100" y="5103"/>
                  </a:lnTo>
                  <a:lnTo>
                    <a:pt x="62225" y="5475"/>
                  </a:lnTo>
                  <a:lnTo>
                    <a:pt x="64365" y="5941"/>
                  </a:lnTo>
                  <a:lnTo>
                    <a:pt x="68569" y="6840"/>
                  </a:lnTo>
                  <a:cubicBezTo>
                    <a:pt x="69980" y="7135"/>
                    <a:pt x="71360" y="7461"/>
                    <a:pt x="72772" y="7802"/>
                  </a:cubicBezTo>
                  <a:cubicBezTo>
                    <a:pt x="74183" y="8143"/>
                    <a:pt x="75610" y="8438"/>
                    <a:pt x="76975" y="8810"/>
                  </a:cubicBezTo>
                  <a:cubicBezTo>
                    <a:pt x="79735" y="9554"/>
                    <a:pt x="82558" y="10221"/>
                    <a:pt x="85319" y="11012"/>
                  </a:cubicBezTo>
                  <a:lnTo>
                    <a:pt x="89491" y="12144"/>
                  </a:lnTo>
                  <a:lnTo>
                    <a:pt x="93648" y="13339"/>
                  </a:lnTo>
                  <a:cubicBezTo>
                    <a:pt x="96439" y="14130"/>
                    <a:pt x="99200" y="15014"/>
                    <a:pt x="101945" y="15836"/>
                  </a:cubicBezTo>
                  <a:cubicBezTo>
                    <a:pt x="107451" y="17542"/>
                    <a:pt x="113003" y="19217"/>
                    <a:pt x="118416" y="21125"/>
                  </a:cubicBezTo>
                  <a:cubicBezTo>
                    <a:pt x="123876" y="23001"/>
                    <a:pt x="129211" y="25157"/>
                    <a:pt x="134283" y="27918"/>
                  </a:cubicBezTo>
                  <a:cubicBezTo>
                    <a:pt x="129459" y="24738"/>
                    <a:pt x="124170" y="22272"/>
                    <a:pt x="118540" y="20303"/>
                  </a:cubicBezTo>
                  <a:cubicBezTo>
                    <a:pt x="113174" y="18131"/>
                    <a:pt x="107715" y="16270"/>
                    <a:pt x="102255" y="14393"/>
                  </a:cubicBezTo>
                  <a:cubicBezTo>
                    <a:pt x="99526" y="13463"/>
                    <a:pt x="96780" y="12501"/>
                    <a:pt x="94020" y="11679"/>
                  </a:cubicBezTo>
                  <a:lnTo>
                    <a:pt x="89894" y="10376"/>
                  </a:lnTo>
                  <a:lnTo>
                    <a:pt x="85722" y="9167"/>
                  </a:lnTo>
                  <a:cubicBezTo>
                    <a:pt x="82977" y="8329"/>
                    <a:pt x="80139" y="7631"/>
                    <a:pt x="77347" y="6887"/>
                  </a:cubicBezTo>
                  <a:cubicBezTo>
                    <a:pt x="75967" y="6499"/>
                    <a:pt x="74555" y="6173"/>
                    <a:pt x="73144" y="5832"/>
                  </a:cubicBezTo>
                  <a:cubicBezTo>
                    <a:pt x="71764" y="5491"/>
                    <a:pt x="70352" y="5119"/>
                    <a:pt x="68941" y="4824"/>
                  </a:cubicBezTo>
                  <a:lnTo>
                    <a:pt x="64691" y="3955"/>
                  </a:lnTo>
                  <a:lnTo>
                    <a:pt x="62551" y="3490"/>
                  </a:lnTo>
                  <a:lnTo>
                    <a:pt x="60426" y="3118"/>
                  </a:lnTo>
                  <a:lnTo>
                    <a:pt x="56145" y="2373"/>
                  </a:lnTo>
                  <a:cubicBezTo>
                    <a:pt x="54718" y="2110"/>
                    <a:pt x="53276" y="1955"/>
                    <a:pt x="51849" y="1753"/>
                  </a:cubicBezTo>
                  <a:cubicBezTo>
                    <a:pt x="46095" y="916"/>
                    <a:pt x="40326" y="404"/>
                    <a:pt x="34525" y="125"/>
                  </a:cubicBezTo>
                  <a:cubicBezTo>
                    <a:pt x="32490" y="43"/>
                    <a:pt x="30452" y="1"/>
                    <a:pt x="28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7114353" y="817425"/>
              <a:ext cx="1350102" cy="331117"/>
            </a:xfrm>
            <a:custGeom>
              <a:avLst/>
              <a:gdLst/>
              <a:ahLst/>
              <a:cxnLst/>
              <a:rect l="l" t="t" r="r" b="b"/>
              <a:pathLst>
                <a:path w="109809" h="26931" extrusionOk="0">
                  <a:moveTo>
                    <a:pt x="10084" y="0"/>
                  </a:moveTo>
                  <a:cubicBezTo>
                    <a:pt x="6719" y="0"/>
                    <a:pt x="3356" y="93"/>
                    <a:pt x="1" y="285"/>
                  </a:cubicBezTo>
                  <a:cubicBezTo>
                    <a:pt x="9539" y="610"/>
                    <a:pt x="19000" y="1308"/>
                    <a:pt x="28399" y="2549"/>
                  </a:cubicBezTo>
                  <a:cubicBezTo>
                    <a:pt x="30725" y="2890"/>
                    <a:pt x="33114" y="3231"/>
                    <a:pt x="35440" y="3557"/>
                  </a:cubicBezTo>
                  <a:lnTo>
                    <a:pt x="42435" y="4751"/>
                  </a:lnTo>
                  <a:lnTo>
                    <a:pt x="49399" y="6132"/>
                  </a:lnTo>
                  <a:lnTo>
                    <a:pt x="56316" y="7729"/>
                  </a:lnTo>
                  <a:lnTo>
                    <a:pt x="63202" y="9466"/>
                  </a:lnTo>
                  <a:lnTo>
                    <a:pt x="70027" y="11452"/>
                  </a:lnTo>
                  <a:lnTo>
                    <a:pt x="76804" y="13576"/>
                  </a:lnTo>
                  <a:cubicBezTo>
                    <a:pt x="79022" y="14352"/>
                    <a:pt x="81271" y="15143"/>
                    <a:pt x="83520" y="15903"/>
                  </a:cubicBezTo>
                  <a:cubicBezTo>
                    <a:pt x="92438" y="19144"/>
                    <a:pt x="101185" y="22851"/>
                    <a:pt x="109809" y="26930"/>
                  </a:cubicBezTo>
                  <a:cubicBezTo>
                    <a:pt x="101604" y="22045"/>
                    <a:pt x="92981" y="17888"/>
                    <a:pt x="84109" y="14445"/>
                  </a:cubicBezTo>
                  <a:cubicBezTo>
                    <a:pt x="81860" y="13576"/>
                    <a:pt x="79643" y="12739"/>
                    <a:pt x="77394" y="11917"/>
                  </a:cubicBezTo>
                  <a:lnTo>
                    <a:pt x="70616" y="9621"/>
                  </a:lnTo>
                  <a:lnTo>
                    <a:pt x="63730" y="7590"/>
                  </a:lnTo>
                  <a:lnTo>
                    <a:pt x="56812" y="5744"/>
                  </a:lnTo>
                  <a:lnTo>
                    <a:pt x="49802" y="4162"/>
                  </a:lnTo>
                  <a:lnTo>
                    <a:pt x="42776" y="2813"/>
                  </a:lnTo>
                  <a:lnTo>
                    <a:pt x="35688" y="1727"/>
                  </a:lnTo>
                  <a:cubicBezTo>
                    <a:pt x="33331" y="1448"/>
                    <a:pt x="30942" y="1153"/>
                    <a:pt x="28585" y="905"/>
                  </a:cubicBezTo>
                  <a:cubicBezTo>
                    <a:pt x="22433" y="313"/>
                    <a:pt x="16255" y="0"/>
                    <a:pt x="10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7193681" y="507616"/>
              <a:ext cx="898924" cy="294625"/>
            </a:xfrm>
            <a:custGeom>
              <a:avLst/>
              <a:gdLst/>
              <a:ahLst/>
              <a:cxnLst/>
              <a:rect l="l" t="t" r="r" b="b"/>
              <a:pathLst>
                <a:path w="73113" h="23963" extrusionOk="0">
                  <a:moveTo>
                    <a:pt x="1" y="0"/>
                  </a:moveTo>
                  <a:lnTo>
                    <a:pt x="18426" y="5630"/>
                  </a:lnTo>
                  <a:cubicBezTo>
                    <a:pt x="19915" y="6096"/>
                    <a:pt x="21451" y="6576"/>
                    <a:pt x="23002" y="7042"/>
                  </a:cubicBezTo>
                  <a:lnTo>
                    <a:pt x="27577" y="8500"/>
                  </a:lnTo>
                  <a:lnTo>
                    <a:pt x="32152" y="9942"/>
                  </a:lnTo>
                  <a:lnTo>
                    <a:pt x="36728" y="11446"/>
                  </a:lnTo>
                  <a:lnTo>
                    <a:pt x="41303" y="12935"/>
                  </a:lnTo>
                  <a:cubicBezTo>
                    <a:pt x="42792" y="13432"/>
                    <a:pt x="44281" y="13975"/>
                    <a:pt x="45832" y="14486"/>
                  </a:cubicBezTo>
                  <a:lnTo>
                    <a:pt x="50376" y="16037"/>
                  </a:lnTo>
                  <a:cubicBezTo>
                    <a:pt x="51865" y="16580"/>
                    <a:pt x="53416" y="17123"/>
                    <a:pt x="54905" y="17619"/>
                  </a:cubicBezTo>
                  <a:lnTo>
                    <a:pt x="73113" y="23963"/>
                  </a:lnTo>
                  <a:cubicBezTo>
                    <a:pt x="67374" y="21062"/>
                    <a:pt x="61465" y="18472"/>
                    <a:pt x="55572" y="16068"/>
                  </a:cubicBezTo>
                  <a:cubicBezTo>
                    <a:pt x="54083" y="15494"/>
                    <a:pt x="52563" y="14905"/>
                    <a:pt x="51074" y="14331"/>
                  </a:cubicBezTo>
                  <a:lnTo>
                    <a:pt x="46530" y="12625"/>
                  </a:lnTo>
                  <a:cubicBezTo>
                    <a:pt x="45041" y="12036"/>
                    <a:pt x="43490" y="11540"/>
                    <a:pt x="42001" y="10997"/>
                  </a:cubicBezTo>
                  <a:lnTo>
                    <a:pt x="37425" y="9446"/>
                  </a:lnTo>
                  <a:lnTo>
                    <a:pt x="32850" y="7988"/>
                  </a:lnTo>
                  <a:lnTo>
                    <a:pt x="28213" y="6576"/>
                  </a:lnTo>
                  <a:lnTo>
                    <a:pt x="23544" y="5274"/>
                  </a:lnTo>
                  <a:cubicBezTo>
                    <a:pt x="21993" y="4824"/>
                    <a:pt x="20427" y="4436"/>
                    <a:pt x="18876" y="4033"/>
                  </a:cubicBezTo>
                  <a:cubicBezTo>
                    <a:pt x="12626" y="2466"/>
                    <a:pt x="6344" y="105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7320873" y="371842"/>
              <a:ext cx="383678" cy="101077"/>
            </a:xfrm>
            <a:custGeom>
              <a:avLst/>
              <a:gdLst/>
              <a:ahLst/>
              <a:cxnLst/>
              <a:rect l="l" t="t" r="r" b="b"/>
              <a:pathLst>
                <a:path w="31206" h="8221" extrusionOk="0">
                  <a:moveTo>
                    <a:pt x="1" y="1"/>
                  </a:moveTo>
                  <a:cubicBezTo>
                    <a:pt x="2591" y="931"/>
                    <a:pt x="5165" y="1660"/>
                    <a:pt x="7756" y="2420"/>
                  </a:cubicBezTo>
                  <a:cubicBezTo>
                    <a:pt x="10346" y="3180"/>
                    <a:pt x="12920" y="3893"/>
                    <a:pt x="15510" y="4545"/>
                  </a:cubicBezTo>
                  <a:cubicBezTo>
                    <a:pt x="18085" y="5212"/>
                    <a:pt x="20675" y="5894"/>
                    <a:pt x="23296" y="6499"/>
                  </a:cubicBezTo>
                  <a:cubicBezTo>
                    <a:pt x="25917" y="7135"/>
                    <a:pt x="28492" y="7755"/>
                    <a:pt x="31206" y="8221"/>
                  </a:cubicBezTo>
                  <a:cubicBezTo>
                    <a:pt x="28787" y="6933"/>
                    <a:pt x="26289" y="5894"/>
                    <a:pt x="23777" y="4871"/>
                  </a:cubicBezTo>
                  <a:cubicBezTo>
                    <a:pt x="21249" y="3909"/>
                    <a:pt x="18643" y="3134"/>
                    <a:pt x="16022" y="2420"/>
                  </a:cubicBezTo>
                  <a:cubicBezTo>
                    <a:pt x="13417" y="1753"/>
                    <a:pt x="10749" y="1164"/>
                    <a:pt x="8081" y="745"/>
                  </a:cubicBezTo>
                  <a:cubicBezTo>
                    <a:pt x="5398" y="326"/>
                    <a:pt x="2746" y="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9034230" y="358490"/>
              <a:ext cx="489698" cy="1425618"/>
            </a:xfrm>
            <a:custGeom>
              <a:avLst/>
              <a:gdLst/>
              <a:ahLst/>
              <a:cxnLst/>
              <a:rect l="l" t="t" r="r" b="b"/>
              <a:pathLst>
                <a:path w="39829" h="115951" extrusionOk="0">
                  <a:moveTo>
                    <a:pt x="39829" y="1"/>
                  </a:moveTo>
                  <a:lnTo>
                    <a:pt x="39829" y="1"/>
                  </a:lnTo>
                  <a:cubicBezTo>
                    <a:pt x="32912" y="7787"/>
                    <a:pt x="26863" y="16410"/>
                    <a:pt x="21714" y="25483"/>
                  </a:cubicBezTo>
                  <a:cubicBezTo>
                    <a:pt x="20473" y="27779"/>
                    <a:pt x="19201" y="30090"/>
                    <a:pt x="18007" y="32416"/>
                  </a:cubicBezTo>
                  <a:lnTo>
                    <a:pt x="14626" y="39488"/>
                  </a:lnTo>
                  <a:lnTo>
                    <a:pt x="11633" y="46731"/>
                  </a:lnTo>
                  <a:lnTo>
                    <a:pt x="8918" y="54098"/>
                  </a:lnTo>
                  <a:lnTo>
                    <a:pt x="6592" y="61605"/>
                  </a:lnTo>
                  <a:lnTo>
                    <a:pt x="4622" y="69189"/>
                  </a:lnTo>
                  <a:lnTo>
                    <a:pt x="3040" y="76897"/>
                  </a:lnTo>
                  <a:cubicBezTo>
                    <a:pt x="2590" y="79503"/>
                    <a:pt x="2203" y="82078"/>
                    <a:pt x="1799" y="84652"/>
                  </a:cubicBezTo>
                  <a:cubicBezTo>
                    <a:pt x="419" y="95028"/>
                    <a:pt x="0" y="105528"/>
                    <a:pt x="791" y="115951"/>
                  </a:cubicBezTo>
                  <a:cubicBezTo>
                    <a:pt x="900" y="105544"/>
                    <a:pt x="1737" y="95168"/>
                    <a:pt x="3366" y="84947"/>
                  </a:cubicBezTo>
                  <a:cubicBezTo>
                    <a:pt x="3831" y="82403"/>
                    <a:pt x="4312" y="79875"/>
                    <a:pt x="4777" y="77332"/>
                  </a:cubicBezTo>
                  <a:lnTo>
                    <a:pt x="6530" y="69748"/>
                  </a:lnTo>
                  <a:lnTo>
                    <a:pt x="8624" y="62225"/>
                  </a:lnTo>
                  <a:lnTo>
                    <a:pt x="10950" y="54827"/>
                  </a:lnTo>
                  <a:lnTo>
                    <a:pt x="13571" y="47538"/>
                  </a:lnTo>
                  <a:lnTo>
                    <a:pt x="16472" y="40326"/>
                  </a:lnTo>
                  <a:lnTo>
                    <a:pt x="19666" y="33238"/>
                  </a:lnTo>
                  <a:cubicBezTo>
                    <a:pt x="20830" y="30912"/>
                    <a:pt x="21993" y="28616"/>
                    <a:pt x="23156" y="26290"/>
                  </a:cubicBezTo>
                  <a:cubicBezTo>
                    <a:pt x="28011" y="17108"/>
                    <a:pt x="33625" y="8376"/>
                    <a:pt x="39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8843731" y="70172"/>
              <a:ext cx="459759" cy="1528010"/>
            </a:xfrm>
            <a:custGeom>
              <a:avLst/>
              <a:gdLst/>
              <a:ahLst/>
              <a:cxnLst/>
              <a:rect l="l" t="t" r="r" b="b"/>
              <a:pathLst>
                <a:path w="37394" h="124279" extrusionOk="0">
                  <a:moveTo>
                    <a:pt x="37394" y="0"/>
                  </a:moveTo>
                  <a:lnTo>
                    <a:pt x="37394" y="0"/>
                  </a:lnTo>
                  <a:cubicBezTo>
                    <a:pt x="29701" y="7988"/>
                    <a:pt x="23110" y="17123"/>
                    <a:pt x="17697" y="26910"/>
                  </a:cubicBezTo>
                  <a:cubicBezTo>
                    <a:pt x="14983" y="31780"/>
                    <a:pt x="12625" y="36882"/>
                    <a:pt x="10485" y="42031"/>
                  </a:cubicBezTo>
                  <a:cubicBezTo>
                    <a:pt x="8406" y="47258"/>
                    <a:pt x="6654" y="52578"/>
                    <a:pt x="5149" y="57960"/>
                  </a:cubicBezTo>
                  <a:cubicBezTo>
                    <a:pt x="3738" y="63388"/>
                    <a:pt x="2575" y="68832"/>
                    <a:pt x="1737" y="74369"/>
                  </a:cubicBezTo>
                  <a:cubicBezTo>
                    <a:pt x="946" y="79921"/>
                    <a:pt x="404" y="85505"/>
                    <a:pt x="295" y="91088"/>
                  </a:cubicBezTo>
                  <a:cubicBezTo>
                    <a:pt x="0" y="102255"/>
                    <a:pt x="1070" y="113453"/>
                    <a:pt x="3661" y="124279"/>
                  </a:cubicBezTo>
                  <a:cubicBezTo>
                    <a:pt x="1892" y="113282"/>
                    <a:pt x="1319" y="102209"/>
                    <a:pt x="1939" y="91119"/>
                  </a:cubicBezTo>
                  <a:cubicBezTo>
                    <a:pt x="2265" y="85613"/>
                    <a:pt x="2808" y="80107"/>
                    <a:pt x="3723" y="74664"/>
                  </a:cubicBezTo>
                  <a:cubicBezTo>
                    <a:pt x="4591" y="69204"/>
                    <a:pt x="5754" y="63822"/>
                    <a:pt x="7212" y="58503"/>
                  </a:cubicBezTo>
                  <a:cubicBezTo>
                    <a:pt x="8624" y="53167"/>
                    <a:pt x="10376" y="47910"/>
                    <a:pt x="12361" y="42791"/>
                  </a:cubicBezTo>
                  <a:cubicBezTo>
                    <a:pt x="14331" y="37673"/>
                    <a:pt x="16658" y="32633"/>
                    <a:pt x="19155" y="27716"/>
                  </a:cubicBezTo>
                  <a:cubicBezTo>
                    <a:pt x="24226" y="17883"/>
                    <a:pt x="30353" y="8593"/>
                    <a:pt x="3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8654179" y="-8"/>
              <a:ext cx="307215" cy="1393958"/>
            </a:xfrm>
            <a:custGeom>
              <a:avLst/>
              <a:gdLst/>
              <a:ahLst/>
              <a:cxnLst/>
              <a:rect l="l" t="t" r="r" b="b"/>
              <a:pathLst>
                <a:path w="24987" h="113376" extrusionOk="0">
                  <a:moveTo>
                    <a:pt x="24987" y="1"/>
                  </a:moveTo>
                  <a:cubicBezTo>
                    <a:pt x="19124" y="7926"/>
                    <a:pt x="14409" y="16751"/>
                    <a:pt x="10749" y="25917"/>
                  </a:cubicBezTo>
                  <a:cubicBezTo>
                    <a:pt x="8857" y="30493"/>
                    <a:pt x="7337" y="35208"/>
                    <a:pt x="5956" y="39954"/>
                  </a:cubicBezTo>
                  <a:cubicBezTo>
                    <a:pt x="4576" y="44700"/>
                    <a:pt x="3490" y="49539"/>
                    <a:pt x="2575" y="54409"/>
                  </a:cubicBezTo>
                  <a:cubicBezTo>
                    <a:pt x="1707" y="59294"/>
                    <a:pt x="1024" y="64211"/>
                    <a:pt x="621" y="69127"/>
                  </a:cubicBezTo>
                  <a:cubicBezTo>
                    <a:pt x="218" y="74044"/>
                    <a:pt x="1" y="78991"/>
                    <a:pt x="47" y="83954"/>
                  </a:cubicBezTo>
                  <a:cubicBezTo>
                    <a:pt x="125" y="93865"/>
                    <a:pt x="1164" y="103760"/>
                    <a:pt x="3320" y="113376"/>
                  </a:cubicBezTo>
                  <a:cubicBezTo>
                    <a:pt x="2032" y="103620"/>
                    <a:pt x="1490" y="93787"/>
                    <a:pt x="1691" y="84016"/>
                  </a:cubicBezTo>
                  <a:cubicBezTo>
                    <a:pt x="1800" y="79115"/>
                    <a:pt x="2095" y="74230"/>
                    <a:pt x="2606" y="69360"/>
                  </a:cubicBezTo>
                  <a:cubicBezTo>
                    <a:pt x="3087" y="64490"/>
                    <a:pt x="3770" y="59604"/>
                    <a:pt x="4669" y="54827"/>
                  </a:cubicBezTo>
                  <a:cubicBezTo>
                    <a:pt x="5507" y="49988"/>
                    <a:pt x="6577" y="45211"/>
                    <a:pt x="7880" y="40496"/>
                  </a:cubicBezTo>
                  <a:cubicBezTo>
                    <a:pt x="9136" y="35750"/>
                    <a:pt x="10625" y="31129"/>
                    <a:pt x="12300" y="26491"/>
                  </a:cubicBezTo>
                  <a:cubicBezTo>
                    <a:pt x="15665" y="17325"/>
                    <a:pt x="19869" y="8407"/>
                    <a:pt x="24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8386456" y="60066"/>
              <a:ext cx="168773" cy="1086374"/>
            </a:xfrm>
            <a:custGeom>
              <a:avLst/>
              <a:gdLst/>
              <a:ahLst/>
              <a:cxnLst/>
              <a:rect l="l" t="t" r="r" b="b"/>
              <a:pathLst>
                <a:path w="13727" h="88359" extrusionOk="0">
                  <a:moveTo>
                    <a:pt x="13726" y="0"/>
                  </a:moveTo>
                  <a:cubicBezTo>
                    <a:pt x="10004" y="6592"/>
                    <a:pt x="7104" y="13664"/>
                    <a:pt x="4886" y="20954"/>
                  </a:cubicBezTo>
                  <a:cubicBezTo>
                    <a:pt x="4405" y="22800"/>
                    <a:pt x="3909" y="24614"/>
                    <a:pt x="3397" y="26460"/>
                  </a:cubicBezTo>
                  <a:lnTo>
                    <a:pt x="2156" y="32043"/>
                  </a:lnTo>
                  <a:lnTo>
                    <a:pt x="1210" y="37658"/>
                  </a:lnTo>
                  <a:lnTo>
                    <a:pt x="497" y="43319"/>
                  </a:lnTo>
                  <a:lnTo>
                    <a:pt x="124" y="49026"/>
                  </a:lnTo>
                  <a:cubicBezTo>
                    <a:pt x="78" y="50918"/>
                    <a:pt x="47" y="52811"/>
                    <a:pt x="0" y="54718"/>
                  </a:cubicBezTo>
                  <a:lnTo>
                    <a:pt x="186" y="60426"/>
                  </a:lnTo>
                  <a:cubicBezTo>
                    <a:pt x="357" y="62318"/>
                    <a:pt x="466" y="64210"/>
                    <a:pt x="652" y="66118"/>
                  </a:cubicBezTo>
                  <a:cubicBezTo>
                    <a:pt x="1443" y="73640"/>
                    <a:pt x="2932" y="81147"/>
                    <a:pt x="5351" y="88359"/>
                  </a:cubicBezTo>
                  <a:cubicBezTo>
                    <a:pt x="3800" y="80960"/>
                    <a:pt x="2714" y="73454"/>
                    <a:pt x="2141" y="66071"/>
                  </a:cubicBezTo>
                  <a:cubicBezTo>
                    <a:pt x="2094" y="64179"/>
                    <a:pt x="2001" y="62318"/>
                    <a:pt x="1923" y="60441"/>
                  </a:cubicBezTo>
                  <a:lnTo>
                    <a:pt x="1923" y="54827"/>
                  </a:lnTo>
                  <a:cubicBezTo>
                    <a:pt x="2017" y="52935"/>
                    <a:pt x="2063" y="51073"/>
                    <a:pt x="2141" y="49197"/>
                  </a:cubicBezTo>
                  <a:lnTo>
                    <a:pt x="2606" y="43582"/>
                  </a:lnTo>
                  <a:lnTo>
                    <a:pt x="3226" y="37999"/>
                  </a:lnTo>
                  <a:lnTo>
                    <a:pt x="4095" y="32446"/>
                  </a:lnTo>
                  <a:lnTo>
                    <a:pt x="5180" y="26910"/>
                  </a:lnTo>
                  <a:cubicBezTo>
                    <a:pt x="5646" y="25064"/>
                    <a:pt x="6080" y="23234"/>
                    <a:pt x="6483" y="21404"/>
                  </a:cubicBezTo>
                  <a:cubicBezTo>
                    <a:pt x="8360" y="14114"/>
                    <a:pt x="10826" y="6995"/>
                    <a:pt x="13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8034253" y="8390"/>
              <a:ext cx="92299" cy="832753"/>
            </a:xfrm>
            <a:custGeom>
              <a:avLst/>
              <a:gdLst/>
              <a:ahLst/>
              <a:cxnLst/>
              <a:rect l="l" t="t" r="r" b="b"/>
              <a:pathLst>
                <a:path w="7507" h="67731" extrusionOk="0">
                  <a:moveTo>
                    <a:pt x="6700" y="0"/>
                  </a:moveTo>
                  <a:lnTo>
                    <a:pt x="6700" y="0"/>
                  </a:lnTo>
                  <a:cubicBezTo>
                    <a:pt x="4343" y="5305"/>
                    <a:pt x="2668" y="10888"/>
                    <a:pt x="1551" y="16580"/>
                  </a:cubicBezTo>
                  <a:cubicBezTo>
                    <a:pt x="1303" y="17991"/>
                    <a:pt x="1039" y="19418"/>
                    <a:pt x="838" y="20861"/>
                  </a:cubicBezTo>
                  <a:lnTo>
                    <a:pt x="326" y="25188"/>
                  </a:lnTo>
                  <a:lnTo>
                    <a:pt x="78" y="29577"/>
                  </a:lnTo>
                  <a:lnTo>
                    <a:pt x="0" y="33951"/>
                  </a:lnTo>
                  <a:lnTo>
                    <a:pt x="171" y="38340"/>
                  </a:lnTo>
                  <a:cubicBezTo>
                    <a:pt x="295" y="39751"/>
                    <a:pt x="419" y="41209"/>
                    <a:pt x="543" y="42652"/>
                  </a:cubicBezTo>
                  <a:lnTo>
                    <a:pt x="1117" y="46979"/>
                  </a:lnTo>
                  <a:cubicBezTo>
                    <a:pt x="1411" y="48437"/>
                    <a:pt x="1660" y="49848"/>
                    <a:pt x="1954" y="51259"/>
                  </a:cubicBezTo>
                  <a:cubicBezTo>
                    <a:pt x="3211" y="56936"/>
                    <a:pt x="4994" y="62519"/>
                    <a:pt x="7507" y="67731"/>
                  </a:cubicBezTo>
                  <a:cubicBezTo>
                    <a:pt x="5832" y="62209"/>
                    <a:pt x="4498" y="56610"/>
                    <a:pt x="3552" y="50918"/>
                  </a:cubicBezTo>
                  <a:cubicBezTo>
                    <a:pt x="3366" y="49507"/>
                    <a:pt x="3180" y="48080"/>
                    <a:pt x="2962" y="46669"/>
                  </a:cubicBezTo>
                  <a:lnTo>
                    <a:pt x="2497" y="42435"/>
                  </a:lnTo>
                  <a:cubicBezTo>
                    <a:pt x="2420" y="41008"/>
                    <a:pt x="2280" y="39596"/>
                    <a:pt x="2202" y="38185"/>
                  </a:cubicBezTo>
                  <a:lnTo>
                    <a:pt x="2094" y="33904"/>
                  </a:lnTo>
                  <a:lnTo>
                    <a:pt x="2125" y="29608"/>
                  </a:lnTo>
                  <a:lnTo>
                    <a:pt x="2342" y="25327"/>
                  </a:lnTo>
                  <a:lnTo>
                    <a:pt x="2652" y="21078"/>
                  </a:lnTo>
                  <a:cubicBezTo>
                    <a:pt x="2823" y="19666"/>
                    <a:pt x="2978" y="18255"/>
                    <a:pt x="3164" y="16828"/>
                  </a:cubicBezTo>
                  <a:cubicBezTo>
                    <a:pt x="3955" y="11167"/>
                    <a:pt x="5149" y="5584"/>
                    <a:pt x="6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7665268" y="163417"/>
              <a:ext cx="135589" cy="389973"/>
            </a:xfrm>
            <a:custGeom>
              <a:avLst/>
              <a:gdLst/>
              <a:ahLst/>
              <a:cxnLst/>
              <a:rect l="l" t="t" r="r" b="b"/>
              <a:pathLst>
                <a:path w="11028" h="31718" extrusionOk="0">
                  <a:moveTo>
                    <a:pt x="838" y="1"/>
                  </a:moveTo>
                  <a:cubicBezTo>
                    <a:pt x="78" y="2761"/>
                    <a:pt x="0" y="5724"/>
                    <a:pt x="326" y="8593"/>
                  </a:cubicBezTo>
                  <a:cubicBezTo>
                    <a:pt x="682" y="11462"/>
                    <a:pt x="1411" y="14285"/>
                    <a:pt x="2466" y="16968"/>
                  </a:cubicBezTo>
                  <a:cubicBezTo>
                    <a:pt x="3443" y="19636"/>
                    <a:pt x="4746" y="22226"/>
                    <a:pt x="6204" y="24676"/>
                  </a:cubicBezTo>
                  <a:cubicBezTo>
                    <a:pt x="7662" y="27142"/>
                    <a:pt x="9244" y="29469"/>
                    <a:pt x="11027" y="31718"/>
                  </a:cubicBezTo>
                  <a:cubicBezTo>
                    <a:pt x="9988" y="29050"/>
                    <a:pt x="8825" y="26460"/>
                    <a:pt x="7755" y="23932"/>
                  </a:cubicBezTo>
                  <a:cubicBezTo>
                    <a:pt x="6623" y="21326"/>
                    <a:pt x="5506" y="18783"/>
                    <a:pt x="4498" y="16208"/>
                  </a:cubicBezTo>
                  <a:cubicBezTo>
                    <a:pt x="3490" y="13587"/>
                    <a:pt x="2621" y="11012"/>
                    <a:pt x="2001" y="8298"/>
                  </a:cubicBezTo>
                  <a:cubicBezTo>
                    <a:pt x="1380" y="5631"/>
                    <a:pt x="1008" y="2823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9174577" y="645676"/>
              <a:ext cx="569799" cy="1297467"/>
            </a:xfrm>
            <a:custGeom>
              <a:avLst/>
              <a:gdLst/>
              <a:ahLst/>
              <a:cxnLst/>
              <a:rect l="l" t="t" r="r" b="b"/>
              <a:pathLst>
                <a:path w="46344" h="105528" extrusionOk="0">
                  <a:moveTo>
                    <a:pt x="46343" y="0"/>
                  </a:moveTo>
                  <a:cubicBezTo>
                    <a:pt x="39472" y="6964"/>
                    <a:pt x="33346" y="14672"/>
                    <a:pt x="27887" y="22830"/>
                  </a:cubicBezTo>
                  <a:cubicBezTo>
                    <a:pt x="26553" y="24878"/>
                    <a:pt x="25234" y="26972"/>
                    <a:pt x="23932" y="29034"/>
                  </a:cubicBezTo>
                  <a:lnTo>
                    <a:pt x="20271" y="35424"/>
                  </a:lnTo>
                  <a:lnTo>
                    <a:pt x="16906" y="41954"/>
                  </a:lnTo>
                  <a:lnTo>
                    <a:pt x="13773" y="48623"/>
                  </a:lnTo>
                  <a:lnTo>
                    <a:pt x="10981" y="55401"/>
                  </a:lnTo>
                  <a:lnTo>
                    <a:pt x="8453" y="62333"/>
                  </a:lnTo>
                  <a:lnTo>
                    <a:pt x="6235" y="69359"/>
                  </a:lnTo>
                  <a:cubicBezTo>
                    <a:pt x="5553" y="71732"/>
                    <a:pt x="4948" y="74121"/>
                    <a:pt x="4312" y="76478"/>
                  </a:cubicBezTo>
                  <a:cubicBezTo>
                    <a:pt x="1986" y="86017"/>
                    <a:pt x="497" y="95772"/>
                    <a:pt x="0" y="105528"/>
                  </a:cubicBezTo>
                  <a:cubicBezTo>
                    <a:pt x="1381" y="95803"/>
                    <a:pt x="3273" y="86265"/>
                    <a:pt x="5894" y="76912"/>
                  </a:cubicBezTo>
                  <a:cubicBezTo>
                    <a:pt x="6592" y="74586"/>
                    <a:pt x="7305" y="72228"/>
                    <a:pt x="7972" y="69902"/>
                  </a:cubicBezTo>
                  <a:lnTo>
                    <a:pt x="10299" y="62985"/>
                  </a:lnTo>
                  <a:lnTo>
                    <a:pt x="12873" y="56161"/>
                  </a:lnTo>
                  <a:lnTo>
                    <a:pt x="15696" y="49460"/>
                  </a:lnTo>
                  <a:lnTo>
                    <a:pt x="18751" y="42822"/>
                  </a:lnTo>
                  <a:lnTo>
                    <a:pt x="22040" y="36324"/>
                  </a:lnTo>
                  <a:lnTo>
                    <a:pt x="25529" y="29949"/>
                  </a:lnTo>
                  <a:cubicBezTo>
                    <a:pt x="26801" y="27871"/>
                    <a:pt x="28026" y="25777"/>
                    <a:pt x="29267" y="23715"/>
                  </a:cubicBezTo>
                  <a:cubicBezTo>
                    <a:pt x="34432" y="15448"/>
                    <a:pt x="40139" y="7538"/>
                    <a:pt x="46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9244179" y="994068"/>
              <a:ext cx="581812" cy="1049378"/>
            </a:xfrm>
            <a:custGeom>
              <a:avLst/>
              <a:gdLst/>
              <a:ahLst/>
              <a:cxnLst/>
              <a:rect l="l" t="t" r="r" b="b"/>
              <a:pathLst>
                <a:path w="47321" h="85350" extrusionOk="0">
                  <a:moveTo>
                    <a:pt x="47320" y="0"/>
                  </a:moveTo>
                  <a:lnTo>
                    <a:pt x="47320" y="0"/>
                  </a:lnTo>
                  <a:cubicBezTo>
                    <a:pt x="41985" y="6235"/>
                    <a:pt x="37037" y="12765"/>
                    <a:pt x="32415" y="19511"/>
                  </a:cubicBezTo>
                  <a:cubicBezTo>
                    <a:pt x="31252" y="21217"/>
                    <a:pt x="30120" y="22924"/>
                    <a:pt x="29003" y="24630"/>
                  </a:cubicBezTo>
                  <a:lnTo>
                    <a:pt x="25700" y="29779"/>
                  </a:lnTo>
                  <a:lnTo>
                    <a:pt x="22551" y="35083"/>
                  </a:lnTo>
                  <a:lnTo>
                    <a:pt x="19496" y="40403"/>
                  </a:lnTo>
                  <a:lnTo>
                    <a:pt x="16596" y="45816"/>
                  </a:lnTo>
                  <a:lnTo>
                    <a:pt x="13804" y="51260"/>
                  </a:lnTo>
                  <a:lnTo>
                    <a:pt x="11121" y="56812"/>
                  </a:lnTo>
                  <a:cubicBezTo>
                    <a:pt x="10299" y="58658"/>
                    <a:pt x="9461" y="60519"/>
                    <a:pt x="8624" y="62395"/>
                  </a:cubicBezTo>
                  <a:cubicBezTo>
                    <a:pt x="5336" y="69902"/>
                    <a:pt x="2420" y="77548"/>
                    <a:pt x="0" y="85350"/>
                  </a:cubicBezTo>
                  <a:cubicBezTo>
                    <a:pt x="3195" y="77843"/>
                    <a:pt x="6530" y="70414"/>
                    <a:pt x="10221" y="63202"/>
                  </a:cubicBezTo>
                  <a:cubicBezTo>
                    <a:pt x="11136" y="61372"/>
                    <a:pt x="12051" y="59542"/>
                    <a:pt x="12935" y="57696"/>
                  </a:cubicBezTo>
                  <a:lnTo>
                    <a:pt x="15681" y="52252"/>
                  </a:lnTo>
                  <a:lnTo>
                    <a:pt x="18519" y="46839"/>
                  </a:lnTo>
                  <a:lnTo>
                    <a:pt x="21419" y="41473"/>
                  </a:lnTo>
                  <a:lnTo>
                    <a:pt x="24428" y="36138"/>
                  </a:lnTo>
                  <a:lnTo>
                    <a:pt x="27514" y="30895"/>
                  </a:lnTo>
                  <a:lnTo>
                    <a:pt x="30632" y="25638"/>
                  </a:lnTo>
                  <a:cubicBezTo>
                    <a:pt x="31702" y="23870"/>
                    <a:pt x="32741" y="22164"/>
                    <a:pt x="33827" y="20426"/>
                  </a:cubicBezTo>
                  <a:cubicBezTo>
                    <a:pt x="38154" y="13494"/>
                    <a:pt x="42683" y="6747"/>
                    <a:pt x="47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7437577" y="266007"/>
              <a:ext cx="2117629" cy="2273432"/>
            </a:xfrm>
            <a:custGeom>
              <a:avLst/>
              <a:gdLst/>
              <a:ahLst/>
              <a:cxnLst/>
              <a:rect l="l" t="t" r="r" b="b"/>
              <a:pathLst>
                <a:path w="172235" h="184907" extrusionOk="0">
                  <a:moveTo>
                    <a:pt x="295" y="1"/>
                  </a:moveTo>
                  <a:lnTo>
                    <a:pt x="1" y="497"/>
                  </a:lnTo>
                  <a:lnTo>
                    <a:pt x="6173" y="5507"/>
                  </a:lnTo>
                  <a:cubicBezTo>
                    <a:pt x="7213" y="6329"/>
                    <a:pt x="8236" y="7166"/>
                    <a:pt x="9244" y="8004"/>
                  </a:cubicBezTo>
                  <a:lnTo>
                    <a:pt x="12300" y="10547"/>
                  </a:lnTo>
                  <a:cubicBezTo>
                    <a:pt x="14331" y="12253"/>
                    <a:pt x="16425" y="13913"/>
                    <a:pt x="18426" y="15619"/>
                  </a:cubicBezTo>
                  <a:lnTo>
                    <a:pt x="24444" y="20753"/>
                  </a:lnTo>
                  <a:cubicBezTo>
                    <a:pt x="32462" y="27623"/>
                    <a:pt x="40403" y="34618"/>
                    <a:pt x="48158" y="41799"/>
                  </a:cubicBezTo>
                  <a:lnTo>
                    <a:pt x="51027" y="44467"/>
                  </a:lnTo>
                  <a:lnTo>
                    <a:pt x="53896" y="47181"/>
                  </a:lnTo>
                  <a:lnTo>
                    <a:pt x="59697" y="52594"/>
                  </a:lnTo>
                  <a:cubicBezTo>
                    <a:pt x="63497" y="56254"/>
                    <a:pt x="67328" y="59914"/>
                    <a:pt x="71066" y="63621"/>
                  </a:cubicBezTo>
                  <a:cubicBezTo>
                    <a:pt x="72958" y="65467"/>
                    <a:pt x="74850" y="67281"/>
                    <a:pt x="76695" y="69158"/>
                  </a:cubicBezTo>
                  <a:lnTo>
                    <a:pt x="82279" y="74788"/>
                  </a:lnTo>
                  <a:cubicBezTo>
                    <a:pt x="84156" y="76649"/>
                    <a:pt x="85986" y="78572"/>
                    <a:pt x="87816" y="80449"/>
                  </a:cubicBezTo>
                  <a:cubicBezTo>
                    <a:pt x="89708" y="82310"/>
                    <a:pt x="91538" y="84233"/>
                    <a:pt x="93322" y="86141"/>
                  </a:cubicBezTo>
                  <a:lnTo>
                    <a:pt x="98735" y="91911"/>
                  </a:lnTo>
                  <a:lnTo>
                    <a:pt x="104070" y="97742"/>
                  </a:lnTo>
                  <a:lnTo>
                    <a:pt x="106738" y="100658"/>
                  </a:lnTo>
                  <a:lnTo>
                    <a:pt x="109359" y="103620"/>
                  </a:lnTo>
                  <a:cubicBezTo>
                    <a:pt x="111080" y="105621"/>
                    <a:pt x="112864" y="107575"/>
                    <a:pt x="114570" y="109576"/>
                  </a:cubicBezTo>
                  <a:lnTo>
                    <a:pt x="124946" y="121487"/>
                  </a:lnTo>
                  <a:cubicBezTo>
                    <a:pt x="126652" y="123488"/>
                    <a:pt x="128435" y="125489"/>
                    <a:pt x="130110" y="127443"/>
                  </a:cubicBezTo>
                  <a:cubicBezTo>
                    <a:pt x="130933" y="128420"/>
                    <a:pt x="131817" y="129397"/>
                    <a:pt x="132639" y="130405"/>
                  </a:cubicBezTo>
                  <a:cubicBezTo>
                    <a:pt x="133476" y="131413"/>
                    <a:pt x="134314" y="132375"/>
                    <a:pt x="135151" y="133414"/>
                  </a:cubicBezTo>
                  <a:cubicBezTo>
                    <a:pt x="141820" y="141464"/>
                    <a:pt x="148024" y="149916"/>
                    <a:pt x="154073" y="158540"/>
                  </a:cubicBezTo>
                  <a:cubicBezTo>
                    <a:pt x="160060" y="167210"/>
                    <a:pt x="165814" y="176066"/>
                    <a:pt x="171692" y="184906"/>
                  </a:cubicBezTo>
                  <a:lnTo>
                    <a:pt x="172235" y="184611"/>
                  </a:lnTo>
                  <a:cubicBezTo>
                    <a:pt x="167954" y="174902"/>
                    <a:pt x="163161" y="165410"/>
                    <a:pt x="157826" y="156151"/>
                  </a:cubicBezTo>
                  <a:cubicBezTo>
                    <a:pt x="152537" y="146908"/>
                    <a:pt x="146659" y="137959"/>
                    <a:pt x="140130" y="129459"/>
                  </a:cubicBezTo>
                  <a:cubicBezTo>
                    <a:pt x="139292" y="128374"/>
                    <a:pt x="138455" y="127350"/>
                    <a:pt x="137633" y="126295"/>
                  </a:cubicBezTo>
                  <a:cubicBezTo>
                    <a:pt x="136795" y="125256"/>
                    <a:pt x="135958" y="124233"/>
                    <a:pt x="135089" y="123178"/>
                  </a:cubicBezTo>
                  <a:cubicBezTo>
                    <a:pt x="134252" y="122139"/>
                    <a:pt x="133383" y="121146"/>
                    <a:pt x="132514" y="120138"/>
                  </a:cubicBezTo>
                  <a:lnTo>
                    <a:pt x="129893" y="117129"/>
                  </a:lnTo>
                  <a:cubicBezTo>
                    <a:pt x="129025" y="116121"/>
                    <a:pt x="128141" y="115128"/>
                    <a:pt x="127272" y="114120"/>
                  </a:cubicBezTo>
                  <a:cubicBezTo>
                    <a:pt x="126388" y="113112"/>
                    <a:pt x="125520" y="112166"/>
                    <a:pt x="124605" y="111158"/>
                  </a:cubicBezTo>
                  <a:lnTo>
                    <a:pt x="119192" y="105326"/>
                  </a:lnTo>
                  <a:cubicBezTo>
                    <a:pt x="117393" y="103403"/>
                    <a:pt x="115531" y="101480"/>
                    <a:pt x="113686" y="99572"/>
                  </a:cubicBezTo>
                  <a:lnTo>
                    <a:pt x="110941" y="96672"/>
                  </a:lnTo>
                  <a:lnTo>
                    <a:pt x="108149" y="93849"/>
                  </a:lnTo>
                  <a:lnTo>
                    <a:pt x="102565" y="88188"/>
                  </a:lnTo>
                  <a:lnTo>
                    <a:pt x="96935" y="82558"/>
                  </a:lnTo>
                  <a:cubicBezTo>
                    <a:pt x="81891" y="67576"/>
                    <a:pt x="66320" y="53121"/>
                    <a:pt x="50190" y="39364"/>
                  </a:cubicBezTo>
                  <a:cubicBezTo>
                    <a:pt x="34044" y="25623"/>
                    <a:pt x="17402" y="12439"/>
                    <a:pt x="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5" name="Google Shape;1995;p35"/>
          <p:cNvSpPr/>
          <p:nvPr/>
        </p:nvSpPr>
        <p:spPr>
          <a:xfrm rot="10800000">
            <a:off x="9536667" y="4797675"/>
            <a:ext cx="36894" cy="36243"/>
          </a:xfrm>
          <a:custGeom>
            <a:avLst/>
            <a:gdLst/>
            <a:ahLst/>
            <a:cxnLst/>
            <a:rect l="l" t="t" r="r" b="b"/>
            <a:pathLst>
              <a:path w="2606" h="2560" extrusionOk="0">
                <a:moveTo>
                  <a:pt x="1288" y="1"/>
                </a:moveTo>
                <a:cubicBezTo>
                  <a:pt x="574" y="1"/>
                  <a:pt x="0" y="559"/>
                  <a:pt x="0" y="1272"/>
                </a:cubicBezTo>
                <a:cubicBezTo>
                  <a:pt x="0" y="1986"/>
                  <a:pt x="574" y="2560"/>
                  <a:pt x="1288" y="2560"/>
                </a:cubicBezTo>
                <a:cubicBezTo>
                  <a:pt x="2001" y="2560"/>
                  <a:pt x="2575" y="1986"/>
                  <a:pt x="2575" y="1272"/>
                </a:cubicBezTo>
                <a:cubicBezTo>
                  <a:pt x="2606" y="590"/>
                  <a:pt x="2001" y="1"/>
                  <a:pt x="12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6" name="Google Shape;1996;p35"/>
          <p:cNvGrpSpPr/>
          <p:nvPr/>
        </p:nvGrpSpPr>
        <p:grpSpPr>
          <a:xfrm>
            <a:off x="7763432" y="2314129"/>
            <a:ext cx="828973" cy="1571891"/>
            <a:chOff x="8765844" y="4532342"/>
            <a:chExt cx="828973" cy="1571891"/>
          </a:xfrm>
        </p:grpSpPr>
        <p:sp>
          <p:nvSpPr>
            <p:cNvPr id="1997" name="Google Shape;1997;p35"/>
            <p:cNvSpPr/>
            <p:nvPr/>
          </p:nvSpPr>
          <p:spPr>
            <a:xfrm>
              <a:off x="8765844" y="6042337"/>
              <a:ext cx="70929" cy="61897"/>
            </a:xfrm>
            <a:custGeom>
              <a:avLst/>
              <a:gdLst/>
              <a:ahLst/>
              <a:cxnLst/>
              <a:rect l="l" t="t" r="r" b="b"/>
              <a:pathLst>
                <a:path w="5010" h="4372" extrusionOk="0">
                  <a:moveTo>
                    <a:pt x="2507" y="1"/>
                  </a:moveTo>
                  <a:cubicBezTo>
                    <a:pt x="1751" y="1"/>
                    <a:pt x="1012" y="398"/>
                    <a:pt x="605" y="1098"/>
                  </a:cubicBezTo>
                  <a:cubicBezTo>
                    <a:pt x="0" y="2153"/>
                    <a:pt x="372" y="3471"/>
                    <a:pt x="1412" y="4091"/>
                  </a:cubicBezTo>
                  <a:cubicBezTo>
                    <a:pt x="1752" y="4281"/>
                    <a:pt x="2121" y="4371"/>
                    <a:pt x="2485" y="4371"/>
                  </a:cubicBezTo>
                  <a:cubicBezTo>
                    <a:pt x="3250" y="4371"/>
                    <a:pt x="3995" y="3973"/>
                    <a:pt x="4405" y="3269"/>
                  </a:cubicBezTo>
                  <a:cubicBezTo>
                    <a:pt x="5010" y="2230"/>
                    <a:pt x="4638" y="881"/>
                    <a:pt x="3583" y="291"/>
                  </a:cubicBezTo>
                  <a:cubicBezTo>
                    <a:pt x="3244" y="94"/>
                    <a:pt x="2873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8945914" y="5744141"/>
              <a:ext cx="141193" cy="123567"/>
            </a:xfrm>
            <a:custGeom>
              <a:avLst/>
              <a:gdLst/>
              <a:ahLst/>
              <a:cxnLst/>
              <a:rect l="l" t="t" r="r" b="b"/>
              <a:pathLst>
                <a:path w="9973" h="8728" extrusionOk="0">
                  <a:moveTo>
                    <a:pt x="4981" y="0"/>
                  </a:moveTo>
                  <a:cubicBezTo>
                    <a:pt x="3474" y="0"/>
                    <a:pt x="2012" y="791"/>
                    <a:pt x="1210" y="2198"/>
                  </a:cubicBezTo>
                  <a:cubicBezTo>
                    <a:pt x="0" y="4292"/>
                    <a:pt x="713" y="6944"/>
                    <a:pt x="2807" y="8138"/>
                  </a:cubicBezTo>
                  <a:cubicBezTo>
                    <a:pt x="3498" y="8537"/>
                    <a:pt x="4251" y="8727"/>
                    <a:pt x="4993" y="8727"/>
                  </a:cubicBezTo>
                  <a:cubicBezTo>
                    <a:pt x="6501" y="8727"/>
                    <a:pt x="7963" y="7944"/>
                    <a:pt x="8763" y="6541"/>
                  </a:cubicBezTo>
                  <a:cubicBezTo>
                    <a:pt x="9973" y="4447"/>
                    <a:pt x="9244" y="1779"/>
                    <a:pt x="7150" y="585"/>
                  </a:cubicBezTo>
                  <a:cubicBezTo>
                    <a:pt x="6463" y="188"/>
                    <a:pt x="5717" y="0"/>
                    <a:pt x="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9282112" y="5761613"/>
              <a:ext cx="161183" cy="141264"/>
            </a:xfrm>
            <a:custGeom>
              <a:avLst/>
              <a:gdLst/>
              <a:ahLst/>
              <a:cxnLst/>
              <a:rect l="l" t="t" r="r" b="b"/>
              <a:pathLst>
                <a:path w="11385" h="9978" extrusionOk="0">
                  <a:moveTo>
                    <a:pt x="5680" y="0"/>
                  </a:moveTo>
                  <a:cubicBezTo>
                    <a:pt x="3960" y="0"/>
                    <a:pt x="2290" y="904"/>
                    <a:pt x="1365" y="2484"/>
                  </a:cubicBezTo>
                  <a:cubicBezTo>
                    <a:pt x="0" y="4919"/>
                    <a:pt x="807" y="7912"/>
                    <a:pt x="3164" y="9293"/>
                  </a:cubicBezTo>
                  <a:cubicBezTo>
                    <a:pt x="3952" y="9758"/>
                    <a:pt x="4811" y="9978"/>
                    <a:pt x="5658" y="9978"/>
                  </a:cubicBezTo>
                  <a:cubicBezTo>
                    <a:pt x="7378" y="9978"/>
                    <a:pt x="9048" y="9073"/>
                    <a:pt x="9973" y="7494"/>
                  </a:cubicBezTo>
                  <a:cubicBezTo>
                    <a:pt x="11384" y="5105"/>
                    <a:pt x="10531" y="2065"/>
                    <a:pt x="8174" y="685"/>
                  </a:cubicBezTo>
                  <a:cubicBezTo>
                    <a:pt x="7386" y="219"/>
                    <a:pt x="6527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9140256" y="5539123"/>
              <a:ext cx="80811" cy="70816"/>
            </a:xfrm>
            <a:custGeom>
              <a:avLst/>
              <a:gdLst/>
              <a:ahLst/>
              <a:cxnLst/>
              <a:rect l="l" t="t" r="r" b="b"/>
              <a:pathLst>
                <a:path w="5708" h="5002" extrusionOk="0">
                  <a:moveTo>
                    <a:pt x="2844" y="0"/>
                  </a:moveTo>
                  <a:cubicBezTo>
                    <a:pt x="1977" y="0"/>
                    <a:pt x="1141" y="449"/>
                    <a:pt x="682" y="1262"/>
                  </a:cubicBezTo>
                  <a:cubicBezTo>
                    <a:pt x="0" y="2456"/>
                    <a:pt x="403" y="3991"/>
                    <a:pt x="1613" y="4674"/>
                  </a:cubicBezTo>
                  <a:cubicBezTo>
                    <a:pt x="2002" y="4896"/>
                    <a:pt x="2427" y="5001"/>
                    <a:pt x="2847" y="5001"/>
                  </a:cubicBezTo>
                  <a:cubicBezTo>
                    <a:pt x="3717" y="5001"/>
                    <a:pt x="4565" y="4549"/>
                    <a:pt x="5025" y="3743"/>
                  </a:cubicBezTo>
                  <a:cubicBezTo>
                    <a:pt x="5708" y="2533"/>
                    <a:pt x="5289" y="1013"/>
                    <a:pt x="4095" y="331"/>
                  </a:cubicBezTo>
                  <a:cubicBezTo>
                    <a:pt x="3698" y="107"/>
                    <a:pt x="326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8996192" y="5987104"/>
              <a:ext cx="70717" cy="61939"/>
            </a:xfrm>
            <a:custGeom>
              <a:avLst/>
              <a:gdLst/>
              <a:ahLst/>
              <a:cxnLst/>
              <a:rect l="l" t="t" r="r" b="b"/>
              <a:pathLst>
                <a:path w="4995" h="4375" extrusionOk="0">
                  <a:moveTo>
                    <a:pt x="2507" y="1"/>
                  </a:moveTo>
                  <a:cubicBezTo>
                    <a:pt x="1747" y="1"/>
                    <a:pt x="1003" y="395"/>
                    <a:pt x="606" y="1106"/>
                  </a:cubicBezTo>
                  <a:cubicBezTo>
                    <a:pt x="1" y="2145"/>
                    <a:pt x="342" y="3463"/>
                    <a:pt x="1412" y="4084"/>
                  </a:cubicBezTo>
                  <a:cubicBezTo>
                    <a:pt x="1756" y="4281"/>
                    <a:pt x="2130" y="4375"/>
                    <a:pt x="2499" y="4375"/>
                  </a:cubicBezTo>
                  <a:cubicBezTo>
                    <a:pt x="3260" y="4375"/>
                    <a:pt x="3998" y="3977"/>
                    <a:pt x="4405" y="3277"/>
                  </a:cubicBezTo>
                  <a:cubicBezTo>
                    <a:pt x="4995" y="2223"/>
                    <a:pt x="4638" y="889"/>
                    <a:pt x="3583" y="284"/>
                  </a:cubicBezTo>
                  <a:cubicBezTo>
                    <a:pt x="3245" y="92"/>
                    <a:pt x="2874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9397180" y="5317341"/>
              <a:ext cx="70929" cy="61939"/>
            </a:xfrm>
            <a:custGeom>
              <a:avLst/>
              <a:gdLst/>
              <a:ahLst/>
              <a:cxnLst/>
              <a:rect l="l" t="t" r="r" b="b"/>
              <a:pathLst>
                <a:path w="5010" h="4375" extrusionOk="0">
                  <a:moveTo>
                    <a:pt x="2510" y="0"/>
                  </a:moveTo>
                  <a:cubicBezTo>
                    <a:pt x="1753" y="0"/>
                    <a:pt x="1013" y="394"/>
                    <a:pt x="605" y="1106"/>
                  </a:cubicBezTo>
                  <a:cubicBezTo>
                    <a:pt x="0" y="2145"/>
                    <a:pt x="372" y="3494"/>
                    <a:pt x="1412" y="4084"/>
                  </a:cubicBezTo>
                  <a:cubicBezTo>
                    <a:pt x="1756" y="4281"/>
                    <a:pt x="2130" y="4374"/>
                    <a:pt x="2499" y="4374"/>
                  </a:cubicBezTo>
                  <a:cubicBezTo>
                    <a:pt x="3259" y="4374"/>
                    <a:pt x="3998" y="3977"/>
                    <a:pt x="4405" y="3277"/>
                  </a:cubicBezTo>
                  <a:cubicBezTo>
                    <a:pt x="5010" y="2222"/>
                    <a:pt x="4638" y="889"/>
                    <a:pt x="3583" y="284"/>
                  </a:cubicBezTo>
                  <a:cubicBezTo>
                    <a:pt x="3245" y="92"/>
                    <a:pt x="2876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9326684" y="5560248"/>
              <a:ext cx="80599" cy="70816"/>
            </a:xfrm>
            <a:custGeom>
              <a:avLst/>
              <a:gdLst/>
              <a:ahLst/>
              <a:cxnLst/>
              <a:rect l="l" t="t" r="r" b="b"/>
              <a:pathLst>
                <a:path w="5693" h="5002" extrusionOk="0">
                  <a:moveTo>
                    <a:pt x="2851" y="0"/>
                  </a:moveTo>
                  <a:cubicBezTo>
                    <a:pt x="1978" y="0"/>
                    <a:pt x="1133" y="453"/>
                    <a:pt x="683" y="1258"/>
                  </a:cubicBezTo>
                  <a:cubicBezTo>
                    <a:pt x="1" y="2422"/>
                    <a:pt x="388" y="3957"/>
                    <a:pt x="1614" y="4671"/>
                  </a:cubicBezTo>
                  <a:cubicBezTo>
                    <a:pt x="2006" y="4895"/>
                    <a:pt x="2434" y="5002"/>
                    <a:pt x="2857" y="5002"/>
                  </a:cubicBezTo>
                  <a:cubicBezTo>
                    <a:pt x="3724" y="5002"/>
                    <a:pt x="4567" y="4553"/>
                    <a:pt x="5026" y="3740"/>
                  </a:cubicBezTo>
                  <a:cubicBezTo>
                    <a:pt x="5693" y="2546"/>
                    <a:pt x="5289" y="1010"/>
                    <a:pt x="4095" y="328"/>
                  </a:cubicBezTo>
                  <a:cubicBezTo>
                    <a:pt x="3701" y="106"/>
                    <a:pt x="3273" y="0"/>
                    <a:pt x="2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9380260" y="5029765"/>
              <a:ext cx="90268" cy="79098"/>
            </a:xfrm>
            <a:custGeom>
              <a:avLst/>
              <a:gdLst/>
              <a:ahLst/>
              <a:cxnLst/>
              <a:rect l="l" t="t" r="r" b="b"/>
              <a:pathLst>
                <a:path w="6376" h="5587" extrusionOk="0">
                  <a:moveTo>
                    <a:pt x="3214" y="1"/>
                  </a:moveTo>
                  <a:cubicBezTo>
                    <a:pt x="2231" y="1"/>
                    <a:pt x="1260" y="506"/>
                    <a:pt x="745" y="1409"/>
                  </a:cubicBezTo>
                  <a:cubicBezTo>
                    <a:pt x="1" y="2774"/>
                    <a:pt x="435" y="4465"/>
                    <a:pt x="1800" y="5225"/>
                  </a:cubicBezTo>
                  <a:cubicBezTo>
                    <a:pt x="2226" y="5470"/>
                    <a:pt x="2696" y="5586"/>
                    <a:pt x="3163" y="5586"/>
                  </a:cubicBezTo>
                  <a:cubicBezTo>
                    <a:pt x="4139" y="5586"/>
                    <a:pt x="5101" y="5078"/>
                    <a:pt x="5615" y="4186"/>
                  </a:cubicBezTo>
                  <a:cubicBezTo>
                    <a:pt x="6375" y="2867"/>
                    <a:pt x="5910" y="1115"/>
                    <a:pt x="4576" y="355"/>
                  </a:cubicBezTo>
                  <a:cubicBezTo>
                    <a:pt x="4151" y="115"/>
                    <a:pt x="3681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9507193" y="4679479"/>
              <a:ext cx="14950" cy="14724"/>
            </a:xfrm>
            <a:custGeom>
              <a:avLst/>
              <a:gdLst/>
              <a:ahLst/>
              <a:cxnLst/>
              <a:rect l="l" t="t" r="r" b="b"/>
              <a:pathLst>
                <a:path w="1056" h="1040" extrusionOk="0">
                  <a:moveTo>
                    <a:pt x="528" y="0"/>
                  </a:moveTo>
                  <a:cubicBezTo>
                    <a:pt x="233" y="0"/>
                    <a:pt x="1" y="233"/>
                    <a:pt x="1" y="512"/>
                  </a:cubicBezTo>
                  <a:cubicBezTo>
                    <a:pt x="1" y="807"/>
                    <a:pt x="233" y="1039"/>
                    <a:pt x="528" y="1039"/>
                  </a:cubicBezTo>
                  <a:cubicBezTo>
                    <a:pt x="823" y="1039"/>
                    <a:pt x="1055" y="807"/>
                    <a:pt x="1055" y="512"/>
                  </a:cubicBezTo>
                  <a:cubicBezTo>
                    <a:pt x="1009" y="248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9349522" y="4532342"/>
              <a:ext cx="36470" cy="36243"/>
            </a:xfrm>
            <a:custGeom>
              <a:avLst/>
              <a:gdLst/>
              <a:ahLst/>
              <a:cxnLst/>
              <a:rect l="l" t="t" r="r" b="b"/>
              <a:pathLst>
                <a:path w="2576" h="2560" extrusionOk="0">
                  <a:moveTo>
                    <a:pt x="1272" y="1"/>
                  </a:moveTo>
                  <a:cubicBezTo>
                    <a:pt x="559" y="1"/>
                    <a:pt x="1" y="559"/>
                    <a:pt x="1" y="1273"/>
                  </a:cubicBezTo>
                  <a:cubicBezTo>
                    <a:pt x="1" y="1986"/>
                    <a:pt x="559" y="2560"/>
                    <a:pt x="1272" y="2560"/>
                  </a:cubicBezTo>
                  <a:cubicBezTo>
                    <a:pt x="1986" y="2560"/>
                    <a:pt x="2560" y="1986"/>
                    <a:pt x="2560" y="1273"/>
                  </a:cubicBezTo>
                  <a:cubicBezTo>
                    <a:pt x="2575" y="621"/>
                    <a:pt x="1986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9481721" y="5006020"/>
              <a:ext cx="21534" cy="21307"/>
            </a:xfrm>
            <a:custGeom>
              <a:avLst/>
              <a:gdLst/>
              <a:ahLst/>
              <a:cxnLst/>
              <a:rect l="l" t="t" r="r" b="b"/>
              <a:pathLst>
                <a:path w="1521" h="1505" extrusionOk="0">
                  <a:moveTo>
                    <a:pt x="760" y="0"/>
                  </a:moveTo>
                  <a:cubicBezTo>
                    <a:pt x="311" y="0"/>
                    <a:pt x="0" y="372"/>
                    <a:pt x="0" y="760"/>
                  </a:cubicBezTo>
                  <a:cubicBezTo>
                    <a:pt x="0" y="1194"/>
                    <a:pt x="373" y="1504"/>
                    <a:pt x="760" y="1504"/>
                  </a:cubicBezTo>
                  <a:cubicBezTo>
                    <a:pt x="1195" y="1504"/>
                    <a:pt x="1520" y="1148"/>
                    <a:pt x="1520" y="760"/>
                  </a:cubicBezTo>
                  <a:cubicBezTo>
                    <a:pt x="1520" y="372"/>
                    <a:pt x="1210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9558575" y="4888532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8" y="0"/>
                  </a:moveTo>
                  <a:cubicBezTo>
                    <a:pt x="559" y="0"/>
                    <a:pt x="1" y="559"/>
                    <a:pt x="1" y="1288"/>
                  </a:cubicBezTo>
                  <a:cubicBezTo>
                    <a:pt x="1" y="2001"/>
                    <a:pt x="559" y="2559"/>
                    <a:pt x="1288" y="2559"/>
                  </a:cubicBezTo>
                  <a:cubicBezTo>
                    <a:pt x="2001" y="2559"/>
                    <a:pt x="2560" y="2001"/>
                    <a:pt x="2560" y="1288"/>
                  </a:cubicBezTo>
                  <a:cubicBezTo>
                    <a:pt x="2560" y="559"/>
                    <a:pt x="2001" y="0"/>
                    <a:pt x="1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9433185" y="5542040"/>
              <a:ext cx="44370" cy="44596"/>
            </a:xfrm>
            <a:custGeom>
              <a:avLst/>
              <a:gdLst/>
              <a:ahLst/>
              <a:cxnLst/>
              <a:rect l="l" t="t" r="r" b="b"/>
              <a:pathLst>
                <a:path w="3134" h="3150" extrusionOk="0">
                  <a:moveTo>
                    <a:pt x="1567" y="1"/>
                  </a:moveTo>
                  <a:cubicBezTo>
                    <a:pt x="714" y="1"/>
                    <a:pt x="1" y="683"/>
                    <a:pt x="1" y="1583"/>
                  </a:cubicBezTo>
                  <a:cubicBezTo>
                    <a:pt x="1" y="2436"/>
                    <a:pt x="683" y="3149"/>
                    <a:pt x="1567" y="3149"/>
                  </a:cubicBezTo>
                  <a:cubicBezTo>
                    <a:pt x="2420" y="3149"/>
                    <a:pt x="3134" y="2467"/>
                    <a:pt x="3134" y="1583"/>
                  </a:cubicBezTo>
                  <a:cubicBezTo>
                    <a:pt x="3134" y="683"/>
                    <a:pt x="243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9433624" y="5883519"/>
              <a:ext cx="14950" cy="14936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28" y="0"/>
                  </a:moveTo>
                  <a:cubicBezTo>
                    <a:pt x="233" y="0"/>
                    <a:pt x="1" y="233"/>
                    <a:pt x="1" y="528"/>
                  </a:cubicBezTo>
                  <a:cubicBezTo>
                    <a:pt x="1" y="822"/>
                    <a:pt x="233" y="1055"/>
                    <a:pt x="528" y="1055"/>
                  </a:cubicBezTo>
                  <a:cubicBezTo>
                    <a:pt x="823" y="1055"/>
                    <a:pt x="1055" y="822"/>
                    <a:pt x="1055" y="528"/>
                  </a:cubicBezTo>
                  <a:cubicBezTo>
                    <a:pt x="1055" y="233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35"/>
          <p:cNvGrpSpPr/>
          <p:nvPr/>
        </p:nvGrpSpPr>
        <p:grpSpPr>
          <a:xfrm rot="-655420">
            <a:off x="7228132" y="3608726"/>
            <a:ext cx="1817945" cy="2222447"/>
            <a:chOff x="3969934" y="1171027"/>
            <a:chExt cx="1312890" cy="1605014"/>
          </a:xfrm>
        </p:grpSpPr>
        <p:grpSp>
          <p:nvGrpSpPr>
            <p:cNvPr id="2012" name="Google Shape;2012;p35"/>
            <p:cNvGrpSpPr/>
            <p:nvPr/>
          </p:nvGrpSpPr>
          <p:grpSpPr>
            <a:xfrm>
              <a:off x="4706819" y="1458638"/>
              <a:ext cx="576004" cy="1317404"/>
              <a:chOff x="4706819" y="1458638"/>
              <a:chExt cx="576004" cy="1317404"/>
            </a:xfrm>
          </p:grpSpPr>
          <p:sp>
            <p:nvSpPr>
              <p:cNvPr id="2013" name="Google Shape;2013;p35"/>
              <p:cNvSpPr/>
              <p:nvPr/>
            </p:nvSpPr>
            <p:spPr>
              <a:xfrm>
                <a:off x="4706819" y="1498381"/>
                <a:ext cx="567845" cy="1277660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8" extrusionOk="0">
                    <a:moveTo>
                      <a:pt x="14552" y="1"/>
                    </a:moveTo>
                    <a:cubicBezTo>
                      <a:pt x="14276" y="1"/>
                      <a:pt x="14001" y="18"/>
                      <a:pt x="13726" y="54"/>
                    </a:cubicBezTo>
                    <a:cubicBezTo>
                      <a:pt x="10081" y="519"/>
                      <a:pt x="6793" y="2085"/>
                      <a:pt x="4622" y="4939"/>
                    </a:cubicBezTo>
                    <a:cubicBezTo>
                      <a:pt x="1070" y="9592"/>
                      <a:pt x="93" y="19906"/>
                      <a:pt x="62" y="25551"/>
                    </a:cubicBezTo>
                    <a:cubicBezTo>
                      <a:pt x="0" y="31941"/>
                      <a:pt x="1148" y="38378"/>
                      <a:pt x="3397" y="44349"/>
                    </a:cubicBezTo>
                    <a:cubicBezTo>
                      <a:pt x="5816" y="50848"/>
                      <a:pt x="9756" y="56648"/>
                      <a:pt x="11632" y="63333"/>
                    </a:cubicBezTo>
                    <a:cubicBezTo>
                      <a:pt x="13556" y="70141"/>
                      <a:pt x="12423" y="76873"/>
                      <a:pt x="12144" y="83805"/>
                    </a:cubicBezTo>
                    <a:cubicBezTo>
                      <a:pt x="11772" y="92196"/>
                      <a:pt x="14564" y="103704"/>
                      <a:pt x="24753" y="104356"/>
                    </a:cubicBezTo>
                    <a:cubicBezTo>
                      <a:pt x="25624" y="104415"/>
                      <a:pt x="26510" y="104448"/>
                      <a:pt x="27400" y="104448"/>
                    </a:cubicBezTo>
                    <a:cubicBezTo>
                      <a:pt x="34668" y="104448"/>
                      <a:pt x="42302" y="102251"/>
                      <a:pt x="45273" y="94197"/>
                    </a:cubicBezTo>
                    <a:cubicBezTo>
                      <a:pt x="46420" y="91110"/>
                      <a:pt x="44978" y="87217"/>
                      <a:pt x="44606" y="83960"/>
                    </a:cubicBezTo>
                    <a:cubicBezTo>
                      <a:pt x="42853" y="67846"/>
                      <a:pt x="44187" y="51545"/>
                      <a:pt x="42481" y="35415"/>
                    </a:cubicBezTo>
                    <a:cubicBezTo>
                      <a:pt x="42233" y="33151"/>
                      <a:pt x="41938" y="30902"/>
                      <a:pt x="41473" y="28731"/>
                    </a:cubicBezTo>
                    <a:cubicBezTo>
                      <a:pt x="39332" y="18277"/>
                      <a:pt x="34664" y="8956"/>
                      <a:pt x="24211" y="3853"/>
                    </a:cubicBezTo>
                    <a:cubicBezTo>
                      <a:pt x="21248" y="2422"/>
                      <a:pt x="17850" y="1"/>
                      <a:pt x="14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5"/>
              <p:cNvSpPr/>
              <p:nvPr/>
            </p:nvSpPr>
            <p:spPr>
              <a:xfrm>
                <a:off x="4715162" y="1466515"/>
                <a:ext cx="567661" cy="1277709"/>
              </a:xfrm>
              <a:custGeom>
                <a:avLst/>
                <a:gdLst/>
                <a:ahLst/>
                <a:cxnLst/>
                <a:rect l="l" t="t" r="r" b="b"/>
                <a:pathLst>
                  <a:path w="46406" h="104452" extrusionOk="0">
                    <a:moveTo>
                      <a:pt x="14552" y="0"/>
                    </a:moveTo>
                    <a:cubicBezTo>
                      <a:pt x="14276" y="0"/>
                      <a:pt x="14001" y="17"/>
                      <a:pt x="13727" y="53"/>
                    </a:cubicBezTo>
                    <a:cubicBezTo>
                      <a:pt x="10082" y="518"/>
                      <a:pt x="6778" y="2100"/>
                      <a:pt x="4607" y="4939"/>
                    </a:cubicBezTo>
                    <a:cubicBezTo>
                      <a:pt x="1071" y="9591"/>
                      <a:pt x="94" y="19905"/>
                      <a:pt x="63" y="25551"/>
                    </a:cubicBezTo>
                    <a:cubicBezTo>
                      <a:pt x="1" y="31956"/>
                      <a:pt x="1148" y="38393"/>
                      <a:pt x="3397" y="44364"/>
                    </a:cubicBezTo>
                    <a:cubicBezTo>
                      <a:pt x="5817" y="50847"/>
                      <a:pt x="9756" y="56647"/>
                      <a:pt x="11633" y="63332"/>
                    </a:cubicBezTo>
                    <a:cubicBezTo>
                      <a:pt x="13556" y="70141"/>
                      <a:pt x="12424" y="76872"/>
                      <a:pt x="12129" y="83805"/>
                    </a:cubicBezTo>
                    <a:cubicBezTo>
                      <a:pt x="11772" y="92211"/>
                      <a:pt x="14564" y="103704"/>
                      <a:pt x="24754" y="104355"/>
                    </a:cubicBezTo>
                    <a:cubicBezTo>
                      <a:pt x="25638" y="104417"/>
                      <a:pt x="26537" y="104451"/>
                      <a:pt x="27442" y="104451"/>
                    </a:cubicBezTo>
                    <a:cubicBezTo>
                      <a:pt x="34696" y="104451"/>
                      <a:pt x="42308" y="102236"/>
                      <a:pt x="45273" y="94196"/>
                    </a:cubicBezTo>
                    <a:cubicBezTo>
                      <a:pt x="46405" y="91125"/>
                      <a:pt x="44978" y="87217"/>
                      <a:pt x="44606" y="83975"/>
                    </a:cubicBezTo>
                    <a:cubicBezTo>
                      <a:pt x="42838" y="67861"/>
                      <a:pt x="44187" y="51560"/>
                      <a:pt x="42481" y="35415"/>
                    </a:cubicBezTo>
                    <a:cubicBezTo>
                      <a:pt x="42218" y="33150"/>
                      <a:pt x="41939" y="30902"/>
                      <a:pt x="41473" y="28730"/>
                    </a:cubicBezTo>
                    <a:cubicBezTo>
                      <a:pt x="39379" y="18292"/>
                      <a:pt x="34649" y="8940"/>
                      <a:pt x="24211" y="3853"/>
                    </a:cubicBezTo>
                    <a:cubicBezTo>
                      <a:pt x="21249" y="2422"/>
                      <a:pt x="17850" y="0"/>
                      <a:pt x="14552" y="0"/>
                    </a:cubicBezTo>
                    <a:close/>
                  </a:path>
                </a:pathLst>
              </a:custGeom>
              <a:solidFill>
                <a:srgbClr val="BA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5"/>
              <p:cNvSpPr/>
              <p:nvPr/>
            </p:nvSpPr>
            <p:spPr>
              <a:xfrm>
                <a:off x="4715162" y="1466515"/>
                <a:ext cx="567661" cy="1277709"/>
              </a:xfrm>
              <a:custGeom>
                <a:avLst/>
                <a:gdLst/>
                <a:ahLst/>
                <a:cxnLst/>
                <a:rect l="l" t="t" r="r" b="b"/>
                <a:pathLst>
                  <a:path w="46406" h="104452" extrusionOk="0">
                    <a:moveTo>
                      <a:pt x="14552" y="0"/>
                    </a:moveTo>
                    <a:cubicBezTo>
                      <a:pt x="14276" y="0"/>
                      <a:pt x="14001" y="17"/>
                      <a:pt x="13727" y="53"/>
                    </a:cubicBezTo>
                    <a:cubicBezTo>
                      <a:pt x="10082" y="518"/>
                      <a:pt x="6778" y="2100"/>
                      <a:pt x="4607" y="4939"/>
                    </a:cubicBezTo>
                    <a:cubicBezTo>
                      <a:pt x="1071" y="9591"/>
                      <a:pt x="94" y="19905"/>
                      <a:pt x="63" y="25551"/>
                    </a:cubicBezTo>
                    <a:cubicBezTo>
                      <a:pt x="1" y="31956"/>
                      <a:pt x="1148" y="38393"/>
                      <a:pt x="3397" y="44364"/>
                    </a:cubicBezTo>
                    <a:cubicBezTo>
                      <a:pt x="5817" y="50847"/>
                      <a:pt x="9756" y="56647"/>
                      <a:pt x="11633" y="63332"/>
                    </a:cubicBezTo>
                    <a:cubicBezTo>
                      <a:pt x="13556" y="70141"/>
                      <a:pt x="12424" y="76872"/>
                      <a:pt x="12129" y="83805"/>
                    </a:cubicBezTo>
                    <a:cubicBezTo>
                      <a:pt x="11772" y="92211"/>
                      <a:pt x="14564" y="103704"/>
                      <a:pt x="24754" y="104355"/>
                    </a:cubicBezTo>
                    <a:cubicBezTo>
                      <a:pt x="25638" y="104417"/>
                      <a:pt x="26537" y="104451"/>
                      <a:pt x="27442" y="104451"/>
                    </a:cubicBezTo>
                    <a:cubicBezTo>
                      <a:pt x="34696" y="104451"/>
                      <a:pt x="42308" y="102236"/>
                      <a:pt x="45273" y="94196"/>
                    </a:cubicBezTo>
                    <a:cubicBezTo>
                      <a:pt x="46405" y="91125"/>
                      <a:pt x="44978" y="87217"/>
                      <a:pt x="44606" y="83975"/>
                    </a:cubicBezTo>
                    <a:cubicBezTo>
                      <a:pt x="42838" y="67861"/>
                      <a:pt x="44187" y="51560"/>
                      <a:pt x="42481" y="35415"/>
                    </a:cubicBezTo>
                    <a:cubicBezTo>
                      <a:pt x="42218" y="33150"/>
                      <a:pt x="41939" y="30902"/>
                      <a:pt x="41473" y="28730"/>
                    </a:cubicBezTo>
                    <a:cubicBezTo>
                      <a:pt x="39379" y="18292"/>
                      <a:pt x="34649" y="8940"/>
                      <a:pt x="24211" y="3853"/>
                    </a:cubicBezTo>
                    <a:cubicBezTo>
                      <a:pt x="21249" y="2422"/>
                      <a:pt x="17850" y="0"/>
                      <a:pt x="1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4715162" y="1458638"/>
                <a:ext cx="555331" cy="1259079"/>
              </a:xfrm>
              <a:custGeom>
                <a:avLst/>
                <a:gdLst/>
                <a:ahLst/>
                <a:cxnLst/>
                <a:rect l="l" t="t" r="r" b="b"/>
                <a:pathLst>
                  <a:path w="45398" h="102929" extrusionOk="0">
                    <a:moveTo>
                      <a:pt x="14866" y="1"/>
                    </a:moveTo>
                    <a:cubicBezTo>
                      <a:pt x="14543" y="1"/>
                      <a:pt x="14220" y="10"/>
                      <a:pt x="13897" y="30"/>
                    </a:cubicBezTo>
                    <a:cubicBezTo>
                      <a:pt x="10299" y="278"/>
                      <a:pt x="6747" y="1814"/>
                      <a:pt x="4576" y="4652"/>
                    </a:cubicBezTo>
                    <a:cubicBezTo>
                      <a:pt x="1024" y="9258"/>
                      <a:pt x="94" y="18409"/>
                      <a:pt x="63" y="24039"/>
                    </a:cubicBezTo>
                    <a:cubicBezTo>
                      <a:pt x="1" y="30444"/>
                      <a:pt x="1148" y="36881"/>
                      <a:pt x="3397" y="42852"/>
                    </a:cubicBezTo>
                    <a:cubicBezTo>
                      <a:pt x="5817" y="49351"/>
                      <a:pt x="9756" y="55151"/>
                      <a:pt x="11633" y="61836"/>
                    </a:cubicBezTo>
                    <a:cubicBezTo>
                      <a:pt x="13556" y="68644"/>
                      <a:pt x="12424" y="75360"/>
                      <a:pt x="12129" y="82308"/>
                    </a:cubicBezTo>
                    <a:cubicBezTo>
                      <a:pt x="11772" y="90699"/>
                      <a:pt x="14564" y="102192"/>
                      <a:pt x="24754" y="102859"/>
                    </a:cubicBezTo>
                    <a:cubicBezTo>
                      <a:pt x="25483" y="102904"/>
                      <a:pt x="26228" y="102929"/>
                      <a:pt x="26981" y="102929"/>
                    </a:cubicBezTo>
                    <a:cubicBezTo>
                      <a:pt x="34438" y="102929"/>
                      <a:pt x="42676" y="100524"/>
                      <a:pt x="44606" y="92297"/>
                    </a:cubicBezTo>
                    <a:cubicBezTo>
                      <a:pt x="45397" y="89086"/>
                      <a:pt x="44978" y="85736"/>
                      <a:pt x="44606" y="82479"/>
                    </a:cubicBezTo>
                    <a:cubicBezTo>
                      <a:pt x="42838" y="66365"/>
                      <a:pt x="44187" y="50064"/>
                      <a:pt x="42481" y="33934"/>
                    </a:cubicBezTo>
                    <a:cubicBezTo>
                      <a:pt x="42218" y="31670"/>
                      <a:pt x="41939" y="29421"/>
                      <a:pt x="41473" y="27249"/>
                    </a:cubicBezTo>
                    <a:cubicBezTo>
                      <a:pt x="39379" y="16796"/>
                      <a:pt x="34649" y="7490"/>
                      <a:pt x="24211" y="2372"/>
                    </a:cubicBezTo>
                    <a:cubicBezTo>
                      <a:pt x="21292" y="962"/>
                      <a:pt x="18092" y="1"/>
                      <a:pt x="14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4727492" y="1551397"/>
                <a:ext cx="401654" cy="75328"/>
              </a:xfrm>
              <a:custGeom>
                <a:avLst/>
                <a:gdLst/>
                <a:ahLst/>
                <a:cxnLst/>
                <a:rect l="l" t="t" r="r" b="b"/>
                <a:pathLst>
                  <a:path w="32835" h="6158" extrusionOk="0">
                    <a:moveTo>
                      <a:pt x="30632" y="0"/>
                    </a:moveTo>
                    <a:cubicBezTo>
                      <a:pt x="20722" y="1629"/>
                      <a:pt x="10733" y="2761"/>
                      <a:pt x="714" y="3335"/>
                    </a:cubicBezTo>
                    <a:cubicBezTo>
                      <a:pt x="419" y="4250"/>
                      <a:pt x="218" y="5165"/>
                      <a:pt x="1" y="6158"/>
                    </a:cubicBezTo>
                    <a:cubicBezTo>
                      <a:pt x="10997" y="5568"/>
                      <a:pt x="21978" y="4312"/>
                      <a:pt x="32835" y="2435"/>
                    </a:cubicBezTo>
                    <a:cubicBezTo>
                      <a:pt x="32183" y="1598"/>
                      <a:pt x="31423" y="760"/>
                      <a:pt x="30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716300" y="1656498"/>
                <a:ext cx="476028" cy="79169"/>
              </a:xfrm>
              <a:custGeom>
                <a:avLst/>
                <a:gdLst/>
                <a:ahLst/>
                <a:cxnLst/>
                <a:rect l="l" t="t" r="r" b="b"/>
                <a:pathLst>
                  <a:path w="38915" h="6472" extrusionOk="0">
                    <a:moveTo>
                      <a:pt x="37782" y="1"/>
                    </a:moveTo>
                    <a:cubicBezTo>
                      <a:pt x="26334" y="2442"/>
                      <a:pt x="14686" y="3700"/>
                      <a:pt x="2974" y="3700"/>
                    </a:cubicBezTo>
                    <a:cubicBezTo>
                      <a:pt x="2040" y="3700"/>
                      <a:pt x="1106" y="3692"/>
                      <a:pt x="171" y="3676"/>
                    </a:cubicBezTo>
                    <a:cubicBezTo>
                      <a:pt x="78" y="4638"/>
                      <a:pt x="47" y="5569"/>
                      <a:pt x="1" y="6437"/>
                    </a:cubicBezTo>
                    <a:cubicBezTo>
                      <a:pt x="785" y="6437"/>
                      <a:pt x="1604" y="6471"/>
                      <a:pt x="2437" y="6471"/>
                    </a:cubicBezTo>
                    <a:cubicBezTo>
                      <a:pt x="2576" y="6471"/>
                      <a:pt x="2715" y="6470"/>
                      <a:pt x="2854" y="6468"/>
                    </a:cubicBezTo>
                    <a:cubicBezTo>
                      <a:pt x="14967" y="6468"/>
                      <a:pt x="27049" y="5196"/>
                      <a:pt x="38914" y="2591"/>
                    </a:cubicBezTo>
                    <a:cubicBezTo>
                      <a:pt x="38588" y="1707"/>
                      <a:pt x="38216" y="838"/>
                      <a:pt x="37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4721988" y="1788927"/>
                <a:ext cx="506193" cy="91450"/>
              </a:xfrm>
              <a:custGeom>
                <a:avLst/>
                <a:gdLst/>
                <a:ahLst/>
                <a:cxnLst/>
                <a:rect l="l" t="t" r="r" b="b"/>
                <a:pathLst>
                  <a:path w="41381" h="7476" extrusionOk="0">
                    <a:moveTo>
                      <a:pt x="40869" y="0"/>
                    </a:moveTo>
                    <a:cubicBezTo>
                      <a:pt x="27453" y="3133"/>
                      <a:pt x="13742" y="4731"/>
                      <a:pt x="1" y="4731"/>
                    </a:cubicBezTo>
                    <a:cubicBezTo>
                      <a:pt x="110" y="5630"/>
                      <a:pt x="296" y="6561"/>
                      <a:pt x="497" y="7476"/>
                    </a:cubicBezTo>
                    <a:cubicBezTo>
                      <a:pt x="14254" y="7445"/>
                      <a:pt x="27965" y="5785"/>
                      <a:pt x="41381" y="2714"/>
                    </a:cubicBezTo>
                    <a:cubicBezTo>
                      <a:pt x="41194" y="1877"/>
                      <a:pt x="41086" y="1039"/>
                      <a:pt x="40915" y="248"/>
                    </a:cubicBezTo>
                    <a:cubicBezTo>
                      <a:pt x="40915" y="171"/>
                      <a:pt x="40869" y="78"/>
                      <a:pt x="40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4755199" y="1933491"/>
                <a:ext cx="486646" cy="79695"/>
              </a:xfrm>
              <a:custGeom>
                <a:avLst/>
                <a:gdLst/>
                <a:ahLst/>
                <a:cxnLst/>
                <a:rect l="l" t="t" r="r" b="b"/>
                <a:pathLst>
                  <a:path w="39783" h="6515" extrusionOk="0">
                    <a:moveTo>
                      <a:pt x="39612" y="1"/>
                    </a:moveTo>
                    <a:cubicBezTo>
                      <a:pt x="27008" y="2518"/>
                      <a:pt x="14173" y="3805"/>
                      <a:pt x="1344" y="3805"/>
                    </a:cubicBezTo>
                    <a:cubicBezTo>
                      <a:pt x="896" y="3805"/>
                      <a:pt x="448" y="3804"/>
                      <a:pt x="0" y="3800"/>
                    </a:cubicBezTo>
                    <a:lnTo>
                      <a:pt x="0" y="3800"/>
                    </a:lnTo>
                    <a:cubicBezTo>
                      <a:pt x="47" y="3878"/>
                      <a:pt x="78" y="4018"/>
                      <a:pt x="109" y="4095"/>
                    </a:cubicBezTo>
                    <a:cubicBezTo>
                      <a:pt x="465" y="4886"/>
                      <a:pt x="791" y="5724"/>
                      <a:pt x="1132" y="6515"/>
                    </a:cubicBezTo>
                    <a:lnTo>
                      <a:pt x="1706" y="6515"/>
                    </a:lnTo>
                    <a:cubicBezTo>
                      <a:pt x="14440" y="6515"/>
                      <a:pt x="27235" y="5243"/>
                      <a:pt x="39782" y="2761"/>
                    </a:cubicBezTo>
                    <a:cubicBezTo>
                      <a:pt x="39720" y="1846"/>
                      <a:pt x="39689" y="916"/>
                      <a:pt x="39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4823114" y="2081663"/>
                <a:ext cx="423281" cy="78361"/>
              </a:xfrm>
              <a:custGeom>
                <a:avLst/>
                <a:gdLst/>
                <a:ahLst/>
                <a:cxnLst/>
                <a:rect l="l" t="t" r="r" b="b"/>
                <a:pathLst>
                  <a:path w="34603" h="6406" extrusionOk="0">
                    <a:moveTo>
                      <a:pt x="34540" y="1"/>
                    </a:moveTo>
                    <a:cubicBezTo>
                      <a:pt x="23187" y="2311"/>
                      <a:pt x="11602" y="3568"/>
                      <a:pt x="1" y="3692"/>
                    </a:cubicBezTo>
                    <a:cubicBezTo>
                      <a:pt x="419" y="4560"/>
                      <a:pt x="854" y="5491"/>
                      <a:pt x="1210" y="6406"/>
                    </a:cubicBezTo>
                    <a:cubicBezTo>
                      <a:pt x="12424" y="6204"/>
                      <a:pt x="23606" y="4995"/>
                      <a:pt x="34602" y="2823"/>
                    </a:cubicBezTo>
                    <a:cubicBezTo>
                      <a:pt x="34602" y="1893"/>
                      <a:pt x="34602" y="978"/>
                      <a:pt x="34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867701" y="2247096"/>
                <a:ext cx="381348" cy="59205"/>
              </a:xfrm>
              <a:custGeom>
                <a:avLst/>
                <a:gdLst/>
                <a:ahLst/>
                <a:cxnLst/>
                <a:rect l="l" t="t" r="r" b="b"/>
                <a:pathLst>
                  <a:path w="31175" h="4840" extrusionOk="0">
                    <a:moveTo>
                      <a:pt x="31097" y="1"/>
                    </a:moveTo>
                    <a:cubicBezTo>
                      <a:pt x="20799" y="1257"/>
                      <a:pt x="10361" y="1971"/>
                      <a:pt x="0" y="2079"/>
                    </a:cubicBezTo>
                    <a:cubicBezTo>
                      <a:pt x="124" y="2994"/>
                      <a:pt x="171" y="3925"/>
                      <a:pt x="202" y="4840"/>
                    </a:cubicBezTo>
                    <a:cubicBezTo>
                      <a:pt x="10562" y="4700"/>
                      <a:pt x="20938" y="4002"/>
                      <a:pt x="31175" y="2746"/>
                    </a:cubicBezTo>
                    <a:cubicBezTo>
                      <a:pt x="31175" y="1816"/>
                      <a:pt x="31128" y="900"/>
                      <a:pt x="31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863530" y="2405519"/>
                <a:ext cx="394058" cy="52184"/>
              </a:xfrm>
              <a:custGeom>
                <a:avLst/>
                <a:gdLst/>
                <a:ahLst/>
                <a:cxnLst/>
                <a:rect l="l" t="t" r="r" b="b"/>
                <a:pathLst>
                  <a:path w="32214" h="4266" extrusionOk="0">
                    <a:moveTo>
                      <a:pt x="31981" y="0"/>
                    </a:moveTo>
                    <a:cubicBezTo>
                      <a:pt x="21889" y="996"/>
                      <a:pt x="11669" y="1508"/>
                      <a:pt x="1512" y="1508"/>
                    </a:cubicBezTo>
                    <a:cubicBezTo>
                      <a:pt x="1070" y="1508"/>
                      <a:pt x="628" y="1507"/>
                      <a:pt x="186" y="1505"/>
                    </a:cubicBezTo>
                    <a:cubicBezTo>
                      <a:pt x="78" y="2420"/>
                      <a:pt x="47" y="3350"/>
                      <a:pt x="0" y="4266"/>
                    </a:cubicBezTo>
                    <a:lnTo>
                      <a:pt x="1458" y="4266"/>
                    </a:lnTo>
                    <a:cubicBezTo>
                      <a:pt x="11741" y="4266"/>
                      <a:pt x="22008" y="3754"/>
                      <a:pt x="32213" y="2746"/>
                    </a:cubicBezTo>
                    <a:cubicBezTo>
                      <a:pt x="32136" y="1815"/>
                      <a:pt x="32089" y="900"/>
                      <a:pt x="31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4878319" y="2567917"/>
                <a:ext cx="385911" cy="58826"/>
              </a:xfrm>
              <a:custGeom>
                <a:avLst/>
                <a:gdLst/>
                <a:ahLst/>
                <a:cxnLst/>
                <a:rect l="l" t="t" r="r" b="b"/>
                <a:pathLst>
                  <a:path w="31548" h="4809" extrusionOk="0">
                    <a:moveTo>
                      <a:pt x="31547" y="1"/>
                    </a:moveTo>
                    <a:lnTo>
                      <a:pt x="31547" y="1"/>
                    </a:lnTo>
                    <a:cubicBezTo>
                      <a:pt x="22498" y="1378"/>
                      <a:pt x="13296" y="2062"/>
                      <a:pt x="4095" y="2062"/>
                    </a:cubicBezTo>
                    <a:cubicBezTo>
                      <a:pt x="2730" y="2062"/>
                      <a:pt x="1365" y="2047"/>
                      <a:pt x="1" y="2017"/>
                    </a:cubicBezTo>
                    <a:lnTo>
                      <a:pt x="1" y="2017"/>
                    </a:lnTo>
                    <a:cubicBezTo>
                      <a:pt x="327" y="2916"/>
                      <a:pt x="652" y="3894"/>
                      <a:pt x="1087" y="4762"/>
                    </a:cubicBezTo>
                    <a:cubicBezTo>
                      <a:pt x="2451" y="4762"/>
                      <a:pt x="3832" y="4809"/>
                      <a:pt x="5212" y="4809"/>
                    </a:cubicBezTo>
                    <a:cubicBezTo>
                      <a:pt x="13820" y="4809"/>
                      <a:pt x="22381" y="4142"/>
                      <a:pt x="30911" y="2885"/>
                    </a:cubicBezTo>
                    <a:cubicBezTo>
                      <a:pt x="31036" y="2498"/>
                      <a:pt x="31175" y="2094"/>
                      <a:pt x="31253" y="1660"/>
                    </a:cubicBezTo>
                    <a:cubicBezTo>
                      <a:pt x="31361" y="1117"/>
                      <a:pt x="31470" y="543"/>
                      <a:pt x="31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4815909" y="1805625"/>
                <a:ext cx="388932" cy="564053"/>
              </a:xfrm>
              <a:custGeom>
                <a:avLst/>
                <a:gdLst/>
                <a:ahLst/>
                <a:cxnLst/>
                <a:rect l="l" t="t" r="r" b="b"/>
                <a:pathLst>
                  <a:path w="31795" h="46111" fill="none" extrusionOk="0">
                    <a:moveTo>
                      <a:pt x="5320" y="40077"/>
                    </a:moveTo>
                    <a:cubicBezTo>
                      <a:pt x="5196" y="38200"/>
                      <a:pt x="4405" y="36432"/>
                      <a:pt x="3722" y="34695"/>
                    </a:cubicBezTo>
                    <a:cubicBezTo>
                      <a:pt x="0" y="24707"/>
                      <a:pt x="1923" y="12997"/>
                      <a:pt x="8112" y="4312"/>
                    </a:cubicBezTo>
                    <a:cubicBezTo>
                      <a:pt x="9197" y="2761"/>
                      <a:pt x="10454" y="1303"/>
                      <a:pt x="12113" y="434"/>
                    </a:cubicBezTo>
                    <a:cubicBezTo>
                      <a:pt x="12578" y="186"/>
                      <a:pt x="13090" y="0"/>
                      <a:pt x="13633" y="62"/>
                    </a:cubicBezTo>
                    <a:cubicBezTo>
                      <a:pt x="14052" y="109"/>
                      <a:pt x="14471" y="310"/>
                      <a:pt x="14858" y="527"/>
                    </a:cubicBezTo>
                    <a:cubicBezTo>
                      <a:pt x="19697" y="3195"/>
                      <a:pt x="23637" y="7507"/>
                      <a:pt x="25917" y="12563"/>
                    </a:cubicBezTo>
                    <a:cubicBezTo>
                      <a:pt x="27297" y="15649"/>
                      <a:pt x="28088" y="19046"/>
                      <a:pt x="28708" y="22380"/>
                    </a:cubicBezTo>
                    <a:cubicBezTo>
                      <a:pt x="30228" y="30228"/>
                      <a:pt x="31019" y="38185"/>
                      <a:pt x="31795" y="46110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826527" y="1763875"/>
                <a:ext cx="397862" cy="605227"/>
              </a:xfrm>
              <a:custGeom>
                <a:avLst/>
                <a:gdLst/>
                <a:ahLst/>
                <a:cxnLst/>
                <a:rect l="l" t="t" r="r" b="b"/>
                <a:pathLst>
                  <a:path w="32525" h="49477" fill="none" extrusionOk="0">
                    <a:moveTo>
                      <a:pt x="4778" y="44002"/>
                    </a:moveTo>
                    <a:cubicBezTo>
                      <a:pt x="6003" y="34122"/>
                      <a:pt x="1" y="24072"/>
                      <a:pt x="2823" y="14549"/>
                    </a:cubicBezTo>
                    <a:cubicBezTo>
                      <a:pt x="3537" y="12083"/>
                      <a:pt x="4809" y="9772"/>
                      <a:pt x="6158" y="7570"/>
                    </a:cubicBezTo>
                    <a:cubicBezTo>
                      <a:pt x="6949" y="6267"/>
                      <a:pt x="7740" y="4964"/>
                      <a:pt x="8872" y="3987"/>
                    </a:cubicBezTo>
                    <a:cubicBezTo>
                      <a:pt x="13385" y="1"/>
                      <a:pt x="19605" y="5786"/>
                      <a:pt x="22831" y="8950"/>
                    </a:cubicBezTo>
                    <a:cubicBezTo>
                      <a:pt x="27918" y="13960"/>
                      <a:pt x="30679" y="21016"/>
                      <a:pt x="31609" y="28073"/>
                    </a:cubicBezTo>
                    <a:cubicBezTo>
                      <a:pt x="32524" y="35177"/>
                      <a:pt x="31826" y="42373"/>
                      <a:pt x="30942" y="49477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4962748" y="1787410"/>
                <a:ext cx="16893" cy="628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34" fill="none" extrusionOk="0">
                    <a:moveTo>
                      <a:pt x="1" y="0"/>
                    </a:moveTo>
                    <a:cubicBezTo>
                      <a:pt x="714" y="2141"/>
                      <a:pt x="1086" y="2885"/>
                      <a:pt x="1381" y="5134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4966736" y="1778114"/>
                <a:ext cx="15951" cy="48196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940" fill="none" extrusionOk="0">
                    <a:moveTo>
                      <a:pt x="0" y="0"/>
                    </a:moveTo>
                    <a:cubicBezTo>
                      <a:pt x="543" y="1303"/>
                      <a:pt x="977" y="2606"/>
                      <a:pt x="1303" y="394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9" name="Google Shape;2029;p35"/>
            <p:cNvGrpSpPr/>
            <p:nvPr/>
          </p:nvGrpSpPr>
          <p:grpSpPr>
            <a:xfrm>
              <a:off x="3969934" y="1171027"/>
              <a:ext cx="579992" cy="1310945"/>
              <a:chOff x="3969934" y="1171027"/>
              <a:chExt cx="579992" cy="1310945"/>
            </a:xfrm>
          </p:grpSpPr>
          <p:sp>
            <p:nvSpPr>
              <p:cNvPr id="2030" name="Google Shape;2030;p35"/>
              <p:cNvSpPr/>
              <p:nvPr/>
            </p:nvSpPr>
            <p:spPr>
              <a:xfrm>
                <a:off x="3982080" y="1204312"/>
                <a:ext cx="567845" cy="1277660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8" extrusionOk="0">
                    <a:moveTo>
                      <a:pt x="31869" y="1"/>
                    </a:moveTo>
                    <a:cubicBezTo>
                      <a:pt x="28571" y="1"/>
                      <a:pt x="25172" y="2422"/>
                      <a:pt x="22195" y="3854"/>
                    </a:cubicBezTo>
                    <a:cubicBezTo>
                      <a:pt x="11772" y="8972"/>
                      <a:pt x="7042" y="18293"/>
                      <a:pt x="4948" y="28731"/>
                    </a:cubicBezTo>
                    <a:cubicBezTo>
                      <a:pt x="4483" y="30902"/>
                      <a:pt x="4188" y="33151"/>
                      <a:pt x="3940" y="35416"/>
                    </a:cubicBezTo>
                    <a:cubicBezTo>
                      <a:pt x="2234" y="51546"/>
                      <a:pt x="3568" y="67846"/>
                      <a:pt x="1800" y="83961"/>
                    </a:cubicBezTo>
                    <a:cubicBezTo>
                      <a:pt x="1443" y="87218"/>
                      <a:pt x="1" y="91111"/>
                      <a:pt x="1148" y="94197"/>
                    </a:cubicBezTo>
                    <a:cubicBezTo>
                      <a:pt x="4119" y="102252"/>
                      <a:pt x="11753" y="104448"/>
                      <a:pt x="19009" y="104448"/>
                    </a:cubicBezTo>
                    <a:cubicBezTo>
                      <a:pt x="19899" y="104448"/>
                      <a:pt x="20783" y="104415"/>
                      <a:pt x="21652" y="104356"/>
                    </a:cubicBezTo>
                    <a:cubicBezTo>
                      <a:pt x="31857" y="103704"/>
                      <a:pt x="34649" y="92196"/>
                      <a:pt x="34277" y="83806"/>
                    </a:cubicBezTo>
                    <a:cubicBezTo>
                      <a:pt x="33982" y="76873"/>
                      <a:pt x="32865" y="70142"/>
                      <a:pt x="34789" y="63333"/>
                    </a:cubicBezTo>
                    <a:cubicBezTo>
                      <a:pt x="36665" y="56648"/>
                      <a:pt x="40605" y="50848"/>
                      <a:pt x="43024" y="44349"/>
                    </a:cubicBezTo>
                    <a:cubicBezTo>
                      <a:pt x="45273" y="38378"/>
                      <a:pt x="46421" y="31941"/>
                      <a:pt x="46359" y="25552"/>
                    </a:cubicBezTo>
                    <a:cubicBezTo>
                      <a:pt x="46312" y="19906"/>
                      <a:pt x="45351" y="9592"/>
                      <a:pt x="41799" y="4939"/>
                    </a:cubicBezTo>
                    <a:cubicBezTo>
                      <a:pt x="39628" y="2086"/>
                      <a:pt x="36340" y="519"/>
                      <a:pt x="32695" y="54"/>
                    </a:cubicBezTo>
                    <a:cubicBezTo>
                      <a:pt x="32420" y="18"/>
                      <a:pt x="32145" y="1"/>
                      <a:pt x="318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3973542" y="1172825"/>
                <a:ext cx="567845" cy="1277648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7" extrusionOk="0">
                    <a:moveTo>
                      <a:pt x="31869" y="0"/>
                    </a:moveTo>
                    <a:cubicBezTo>
                      <a:pt x="28571" y="0"/>
                      <a:pt x="25172" y="2422"/>
                      <a:pt x="22195" y="3853"/>
                    </a:cubicBezTo>
                    <a:cubicBezTo>
                      <a:pt x="11757" y="8909"/>
                      <a:pt x="7026" y="18277"/>
                      <a:pt x="4948" y="28730"/>
                    </a:cubicBezTo>
                    <a:cubicBezTo>
                      <a:pt x="4483" y="30902"/>
                      <a:pt x="4188" y="33135"/>
                      <a:pt x="3940" y="35415"/>
                    </a:cubicBezTo>
                    <a:cubicBezTo>
                      <a:pt x="2234" y="51545"/>
                      <a:pt x="3568" y="67846"/>
                      <a:pt x="1800" y="83960"/>
                    </a:cubicBezTo>
                    <a:cubicBezTo>
                      <a:pt x="1443" y="87217"/>
                      <a:pt x="1" y="91110"/>
                      <a:pt x="1148" y="94196"/>
                    </a:cubicBezTo>
                    <a:cubicBezTo>
                      <a:pt x="4120" y="102242"/>
                      <a:pt x="11762" y="104447"/>
                      <a:pt x="19022" y="104447"/>
                    </a:cubicBezTo>
                    <a:cubicBezTo>
                      <a:pt x="19907" y="104447"/>
                      <a:pt x="20787" y="104414"/>
                      <a:pt x="21652" y="104355"/>
                    </a:cubicBezTo>
                    <a:cubicBezTo>
                      <a:pt x="31857" y="103688"/>
                      <a:pt x="34649" y="92196"/>
                      <a:pt x="34277" y="83805"/>
                    </a:cubicBezTo>
                    <a:cubicBezTo>
                      <a:pt x="33982" y="76857"/>
                      <a:pt x="32865" y="70125"/>
                      <a:pt x="34789" y="63332"/>
                    </a:cubicBezTo>
                    <a:cubicBezTo>
                      <a:pt x="36665" y="56632"/>
                      <a:pt x="40605" y="50847"/>
                      <a:pt x="43024" y="44349"/>
                    </a:cubicBezTo>
                    <a:cubicBezTo>
                      <a:pt x="45273" y="38377"/>
                      <a:pt x="46421" y="31941"/>
                      <a:pt x="46359" y="25535"/>
                    </a:cubicBezTo>
                    <a:cubicBezTo>
                      <a:pt x="46312" y="19905"/>
                      <a:pt x="45351" y="9592"/>
                      <a:pt x="41799" y="4939"/>
                    </a:cubicBezTo>
                    <a:cubicBezTo>
                      <a:pt x="39628" y="2085"/>
                      <a:pt x="36340" y="518"/>
                      <a:pt x="32695" y="53"/>
                    </a:cubicBezTo>
                    <a:cubicBezTo>
                      <a:pt x="32420" y="17"/>
                      <a:pt x="32145" y="0"/>
                      <a:pt x="31869" y="0"/>
                    </a:cubicBezTo>
                    <a:close/>
                  </a:path>
                </a:pathLst>
              </a:custGeom>
              <a:solidFill>
                <a:srgbClr val="BA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3973542" y="1172825"/>
                <a:ext cx="567845" cy="1277648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7" extrusionOk="0">
                    <a:moveTo>
                      <a:pt x="31869" y="0"/>
                    </a:moveTo>
                    <a:cubicBezTo>
                      <a:pt x="28571" y="0"/>
                      <a:pt x="25172" y="2422"/>
                      <a:pt x="22195" y="3853"/>
                    </a:cubicBezTo>
                    <a:cubicBezTo>
                      <a:pt x="11757" y="8909"/>
                      <a:pt x="7026" y="18277"/>
                      <a:pt x="4948" y="28730"/>
                    </a:cubicBezTo>
                    <a:cubicBezTo>
                      <a:pt x="4483" y="30902"/>
                      <a:pt x="4188" y="33135"/>
                      <a:pt x="3940" y="35415"/>
                    </a:cubicBezTo>
                    <a:cubicBezTo>
                      <a:pt x="2234" y="51545"/>
                      <a:pt x="3568" y="67846"/>
                      <a:pt x="1800" y="83960"/>
                    </a:cubicBezTo>
                    <a:cubicBezTo>
                      <a:pt x="1443" y="87217"/>
                      <a:pt x="1" y="91110"/>
                      <a:pt x="1148" y="94196"/>
                    </a:cubicBezTo>
                    <a:cubicBezTo>
                      <a:pt x="4120" y="102242"/>
                      <a:pt x="11762" y="104447"/>
                      <a:pt x="19022" y="104447"/>
                    </a:cubicBezTo>
                    <a:cubicBezTo>
                      <a:pt x="19907" y="104447"/>
                      <a:pt x="20787" y="104414"/>
                      <a:pt x="21652" y="104355"/>
                    </a:cubicBezTo>
                    <a:cubicBezTo>
                      <a:pt x="31857" y="103688"/>
                      <a:pt x="34649" y="92196"/>
                      <a:pt x="34277" y="83805"/>
                    </a:cubicBezTo>
                    <a:cubicBezTo>
                      <a:pt x="33982" y="76857"/>
                      <a:pt x="32865" y="70125"/>
                      <a:pt x="34789" y="63332"/>
                    </a:cubicBezTo>
                    <a:cubicBezTo>
                      <a:pt x="36665" y="56632"/>
                      <a:pt x="40605" y="50847"/>
                      <a:pt x="43024" y="44349"/>
                    </a:cubicBezTo>
                    <a:cubicBezTo>
                      <a:pt x="45273" y="38377"/>
                      <a:pt x="46421" y="31941"/>
                      <a:pt x="46359" y="25535"/>
                    </a:cubicBezTo>
                    <a:cubicBezTo>
                      <a:pt x="46312" y="19905"/>
                      <a:pt x="45351" y="9592"/>
                      <a:pt x="41799" y="4939"/>
                    </a:cubicBezTo>
                    <a:cubicBezTo>
                      <a:pt x="39628" y="2085"/>
                      <a:pt x="36340" y="518"/>
                      <a:pt x="32695" y="53"/>
                    </a:cubicBezTo>
                    <a:cubicBezTo>
                      <a:pt x="32420" y="17"/>
                      <a:pt x="32145" y="0"/>
                      <a:pt x="31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3969934" y="1171027"/>
                <a:ext cx="555515" cy="1259079"/>
              </a:xfrm>
              <a:custGeom>
                <a:avLst/>
                <a:gdLst/>
                <a:ahLst/>
                <a:cxnLst/>
                <a:rect l="l" t="t" r="r" b="b"/>
                <a:pathLst>
                  <a:path w="45413" h="102929" extrusionOk="0">
                    <a:moveTo>
                      <a:pt x="30548" y="0"/>
                    </a:moveTo>
                    <a:cubicBezTo>
                      <a:pt x="27322" y="0"/>
                      <a:pt x="24121" y="962"/>
                      <a:pt x="21203" y="2372"/>
                    </a:cubicBezTo>
                    <a:cubicBezTo>
                      <a:pt x="10749" y="7474"/>
                      <a:pt x="6034" y="16795"/>
                      <a:pt x="3940" y="27249"/>
                    </a:cubicBezTo>
                    <a:cubicBezTo>
                      <a:pt x="3475" y="29420"/>
                      <a:pt x="3180" y="31669"/>
                      <a:pt x="2932" y="33934"/>
                    </a:cubicBezTo>
                    <a:cubicBezTo>
                      <a:pt x="1226" y="50063"/>
                      <a:pt x="2560" y="66364"/>
                      <a:pt x="807" y="82479"/>
                    </a:cubicBezTo>
                    <a:cubicBezTo>
                      <a:pt x="435" y="85736"/>
                      <a:pt x="1" y="89086"/>
                      <a:pt x="807" y="92281"/>
                    </a:cubicBezTo>
                    <a:cubicBezTo>
                      <a:pt x="2737" y="100522"/>
                      <a:pt x="10976" y="102928"/>
                      <a:pt x="18433" y="102928"/>
                    </a:cubicBezTo>
                    <a:cubicBezTo>
                      <a:pt x="19186" y="102928"/>
                      <a:pt x="19930" y="102904"/>
                      <a:pt x="20660" y="102858"/>
                    </a:cubicBezTo>
                    <a:cubicBezTo>
                      <a:pt x="30850" y="102191"/>
                      <a:pt x="33641" y="90699"/>
                      <a:pt x="33269" y="82308"/>
                    </a:cubicBezTo>
                    <a:cubicBezTo>
                      <a:pt x="32990" y="75360"/>
                      <a:pt x="31858" y="68628"/>
                      <a:pt x="33781" y="61835"/>
                    </a:cubicBezTo>
                    <a:cubicBezTo>
                      <a:pt x="35657" y="55135"/>
                      <a:pt x="39597" y="49350"/>
                      <a:pt x="42016" y="42852"/>
                    </a:cubicBezTo>
                    <a:cubicBezTo>
                      <a:pt x="44265" y="36880"/>
                      <a:pt x="45413" y="30444"/>
                      <a:pt x="45351" y="24038"/>
                    </a:cubicBezTo>
                    <a:cubicBezTo>
                      <a:pt x="45320" y="18408"/>
                      <a:pt x="44389" y="9258"/>
                      <a:pt x="40838" y="4651"/>
                    </a:cubicBezTo>
                    <a:cubicBezTo>
                      <a:pt x="38666" y="1813"/>
                      <a:pt x="35115" y="278"/>
                      <a:pt x="31516" y="30"/>
                    </a:cubicBezTo>
                    <a:cubicBezTo>
                      <a:pt x="31194" y="10"/>
                      <a:pt x="30871" y="0"/>
                      <a:pt x="30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4111097" y="1263590"/>
                <a:ext cx="401838" cy="75144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6143" extrusionOk="0">
                    <a:moveTo>
                      <a:pt x="2202" y="0"/>
                    </a:moveTo>
                    <a:cubicBezTo>
                      <a:pt x="1411" y="760"/>
                      <a:pt x="651" y="1582"/>
                      <a:pt x="0" y="2420"/>
                    </a:cubicBezTo>
                    <a:cubicBezTo>
                      <a:pt x="10857" y="4296"/>
                      <a:pt x="21853" y="5568"/>
                      <a:pt x="32849" y="6142"/>
                    </a:cubicBezTo>
                    <a:cubicBezTo>
                      <a:pt x="32586" y="5180"/>
                      <a:pt x="32384" y="4203"/>
                      <a:pt x="32120" y="3335"/>
                    </a:cubicBezTo>
                    <a:cubicBezTo>
                      <a:pt x="22101" y="2745"/>
                      <a:pt x="12113" y="1629"/>
                      <a:pt x="2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4048099" y="1368888"/>
                <a:ext cx="47583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38899" h="6468" extrusionOk="0">
                    <a:moveTo>
                      <a:pt x="1118" y="0"/>
                    </a:moveTo>
                    <a:cubicBezTo>
                      <a:pt x="699" y="838"/>
                      <a:pt x="327" y="1706"/>
                      <a:pt x="1" y="2590"/>
                    </a:cubicBezTo>
                    <a:cubicBezTo>
                      <a:pt x="11866" y="5196"/>
                      <a:pt x="23932" y="6468"/>
                      <a:pt x="36061" y="6468"/>
                    </a:cubicBezTo>
                    <a:cubicBezTo>
                      <a:pt x="36976" y="6437"/>
                      <a:pt x="37953" y="6437"/>
                      <a:pt x="38899" y="6437"/>
                    </a:cubicBezTo>
                    <a:cubicBezTo>
                      <a:pt x="38868" y="5568"/>
                      <a:pt x="38821" y="4637"/>
                      <a:pt x="38728" y="3676"/>
                    </a:cubicBezTo>
                    <a:cubicBezTo>
                      <a:pt x="37794" y="3692"/>
                      <a:pt x="36859" y="3700"/>
                      <a:pt x="35925" y="3700"/>
                    </a:cubicBezTo>
                    <a:cubicBezTo>
                      <a:pt x="24216" y="3700"/>
                      <a:pt x="12580" y="2442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4012062" y="1500925"/>
                <a:ext cx="505997" cy="91646"/>
              </a:xfrm>
              <a:custGeom>
                <a:avLst/>
                <a:gdLst/>
                <a:ahLst/>
                <a:cxnLst/>
                <a:rect l="l" t="t" r="r" b="b"/>
                <a:pathLst>
                  <a:path w="41365" h="7492" extrusionOk="0">
                    <a:moveTo>
                      <a:pt x="496" y="1"/>
                    </a:moveTo>
                    <a:cubicBezTo>
                      <a:pt x="496" y="78"/>
                      <a:pt x="465" y="171"/>
                      <a:pt x="465" y="249"/>
                    </a:cubicBezTo>
                    <a:cubicBezTo>
                      <a:pt x="279" y="1055"/>
                      <a:pt x="171" y="1877"/>
                      <a:pt x="0" y="2715"/>
                    </a:cubicBezTo>
                    <a:cubicBezTo>
                      <a:pt x="13416" y="5801"/>
                      <a:pt x="27111" y="7445"/>
                      <a:pt x="40868" y="7492"/>
                    </a:cubicBezTo>
                    <a:cubicBezTo>
                      <a:pt x="41116" y="6577"/>
                      <a:pt x="41225" y="5662"/>
                      <a:pt x="41364" y="4731"/>
                    </a:cubicBezTo>
                    <a:cubicBezTo>
                      <a:pt x="27623" y="4731"/>
                      <a:pt x="13912" y="3149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998019" y="1645880"/>
                <a:ext cx="486450" cy="79695"/>
              </a:xfrm>
              <a:custGeom>
                <a:avLst/>
                <a:gdLst/>
                <a:ahLst/>
                <a:cxnLst/>
                <a:rect l="l" t="t" r="r" b="b"/>
                <a:pathLst>
                  <a:path w="39767" h="6515" extrusionOk="0">
                    <a:moveTo>
                      <a:pt x="171" y="0"/>
                    </a:moveTo>
                    <a:cubicBezTo>
                      <a:pt x="93" y="915"/>
                      <a:pt x="62" y="1846"/>
                      <a:pt x="0" y="2745"/>
                    </a:cubicBezTo>
                    <a:cubicBezTo>
                      <a:pt x="12548" y="5258"/>
                      <a:pt x="25312" y="6514"/>
                      <a:pt x="38061" y="6514"/>
                    </a:cubicBezTo>
                    <a:lnTo>
                      <a:pt x="38635" y="6514"/>
                    </a:lnTo>
                    <a:cubicBezTo>
                      <a:pt x="38960" y="5723"/>
                      <a:pt x="39302" y="4886"/>
                      <a:pt x="39643" y="4095"/>
                    </a:cubicBezTo>
                    <a:cubicBezTo>
                      <a:pt x="39689" y="4017"/>
                      <a:pt x="39720" y="3877"/>
                      <a:pt x="39767" y="3800"/>
                    </a:cubicBezTo>
                    <a:lnTo>
                      <a:pt x="39767" y="3800"/>
                    </a:lnTo>
                    <a:cubicBezTo>
                      <a:pt x="39607" y="3800"/>
                      <a:pt x="39447" y="3800"/>
                      <a:pt x="39288" y="3800"/>
                    </a:cubicBezTo>
                    <a:cubicBezTo>
                      <a:pt x="26186" y="3800"/>
                      <a:pt x="13057" y="2544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3993469" y="1793857"/>
                <a:ext cx="423269" cy="78178"/>
              </a:xfrm>
              <a:custGeom>
                <a:avLst/>
                <a:gdLst/>
                <a:ahLst/>
                <a:cxnLst/>
                <a:rect l="l" t="t" r="r" b="b"/>
                <a:pathLst>
                  <a:path w="34602" h="6391" extrusionOk="0">
                    <a:moveTo>
                      <a:pt x="62" y="1"/>
                    </a:moveTo>
                    <a:cubicBezTo>
                      <a:pt x="47" y="962"/>
                      <a:pt x="0" y="1893"/>
                      <a:pt x="0" y="2808"/>
                    </a:cubicBezTo>
                    <a:cubicBezTo>
                      <a:pt x="10996" y="4979"/>
                      <a:pt x="22179" y="6204"/>
                      <a:pt x="33392" y="6390"/>
                    </a:cubicBezTo>
                    <a:cubicBezTo>
                      <a:pt x="33749" y="5491"/>
                      <a:pt x="34183" y="4560"/>
                      <a:pt x="34602" y="3676"/>
                    </a:cubicBezTo>
                    <a:cubicBezTo>
                      <a:pt x="23001" y="3568"/>
                      <a:pt x="11415" y="231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3991194" y="1958531"/>
                <a:ext cx="381348" cy="59401"/>
              </a:xfrm>
              <a:custGeom>
                <a:avLst/>
                <a:gdLst/>
                <a:ahLst/>
                <a:cxnLst/>
                <a:rect l="l" t="t" r="r" b="b"/>
                <a:pathLst>
                  <a:path w="31175" h="4856" extrusionOk="0">
                    <a:moveTo>
                      <a:pt x="62" y="1"/>
                    </a:moveTo>
                    <a:cubicBezTo>
                      <a:pt x="31" y="916"/>
                      <a:pt x="31" y="1846"/>
                      <a:pt x="0" y="2762"/>
                    </a:cubicBezTo>
                    <a:cubicBezTo>
                      <a:pt x="10236" y="4018"/>
                      <a:pt x="20597" y="4716"/>
                      <a:pt x="30957" y="4855"/>
                    </a:cubicBezTo>
                    <a:cubicBezTo>
                      <a:pt x="30988" y="3940"/>
                      <a:pt x="31035" y="3010"/>
                      <a:pt x="31174" y="2095"/>
                    </a:cubicBezTo>
                    <a:cubicBezTo>
                      <a:pt x="20798" y="1986"/>
                      <a:pt x="10360" y="1273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3982276" y="2117138"/>
                <a:ext cx="394058" cy="52184"/>
              </a:xfrm>
              <a:custGeom>
                <a:avLst/>
                <a:gdLst/>
                <a:ahLst/>
                <a:cxnLst/>
                <a:rect l="l" t="t" r="r" b="b"/>
                <a:pathLst>
                  <a:path w="32214" h="4266" extrusionOk="0">
                    <a:moveTo>
                      <a:pt x="233" y="1"/>
                    </a:moveTo>
                    <a:cubicBezTo>
                      <a:pt x="155" y="962"/>
                      <a:pt x="78" y="1831"/>
                      <a:pt x="0" y="2746"/>
                    </a:cubicBezTo>
                    <a:cubicBezTo>
                      <a:pt x="10205" y="3754"/>
                      <a:pt x="20473" y="4266"/>
                      <a:pt x="30756" y="4266"/>
                    </a:cubicBezTo>
                    <a:lnTo>
                      <a:pt x="32213" y="4266"/>
                    </a:lnTo>
                    <a:cubicBezTo>
                      <a:pt x="32167" y="3351"/>
                      <a:pt x="32136" y="2420"/>
                      <a:pt x="32027" y="1505"/>
                    </a:cubicBezTo>
                    <a:cubicBezTo>
                      <a:pt x="31585" y="1507"/>
                      <a:pt x="31143" y="1508"/>
                      <a:pt x="30701" y="1508"/>
                    </a:cubicBezTo>
                    <a:cubicBezTo>
                      <a:pt x="20544" y="1508"/>
                      <a:pt x="10324" y="997"/>
                      <a:pt x="2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975634" y="2279548"/>
                <a:ext cx="385899" cy="58814"/>
              </a:xfrm>
              <a:custGeom>
                <a:avLst/>
                <a:gdLst/>
                <a:ahLst/>
                <a:cxnLst/>
                <a:rect l="l" t="t" r="r" b="b"/>
                <a:pathLst>
                  <a:path w="31547" h="4808" extrusionOk="0">
                    <a:moveTo>
                      <a:pt x="0" y="0"/>
                    </a:moveTo>
                    <a:cubicBezTo>
                      <a:pt x="78" y="543"/>
                      <a:pt x="171" y="1117"/>
                      <a:pt x="295" y="1660"/>
                    </a:cubicBezTo>
                    <a:cubicBezTo>
                      <a:pt x="372" y="2094"/>
                      <a:pt x="512" y="2497"/>
                      <a:pt x="621" y="2885"/>
                    </a:cubicBezTo>
                    <a:cubicBezTo>
                      <a:pt x="9151" y="4141"/>
                      <a:pt x="17728" y="4808"/>
                      <a:pt x="26336" y="4808"/>
                    </a:cubicBezTo>
                    <a:cubicBezTo>
                      <a:pt x="27716" y="4808"/>
                      <a:pt x="29081" y="4761"/>
                      <a:pt x="30461" y="4761"/>
                    </a:cubicBezTo>
                    <a:cubicBezTo>
                      <a:pt x="30880" y="3893"/>
                      <a:pt x="31221" y="2916"/>
                      <a:pt x="31547" y="2016"/>
                    </a:cubicBezTo>
                    <a:lnTo>
                      <a:pt x="31547" y="2016"/>
                    </a:lnTo>
                    <a:cubicBezTo>
                      <a:pt x="29955" y="2061"/>
                      <a:pt x="28362" y="2083"/>
                      <a:pt x="26770" y="2083"/>
                    </a:cubicBezTo>
                    <a:cubicBezTo>
                      <a:pt x="17825" y="2083"/>
                      <a:pt x="8874" y="138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4034448" y="1393732"/>
                <a:ext cx="341128" cy="599539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49012" fill="none" extrusionOk="0">
                    <a:moveTo>
                      <a:pt x="0" y="49011"/>
                    </a:moveTo>
                    <a:cubicBezTo>
                      <a:pt x="1768" y="40031"/>
                      <a:pt x="3598" y="31004"/>
                      <a:pt x="6437" y="22273"/>
                    </a:cubicBezTo>
                    <a:cubicBezTo>
                      <a:pt x="7864" y="17976"/>
                      <a:pt x="9523" y="13711"/>
                      <a:pt x="11539" y="9663"/>
                    </a:cubicBezTo>
                    <a:cubicBezTo>
                      <a:pt x="12920" y="6872"/>
                      <a:pt x="15479" y="1"/>
                      <a:pt x="19604" y="792"/>
                    </a:cubicBezTo>
                    <a:cubicBezTo>
                      <a:pt x="20737" y="1009"/>
                      <a:pt x="21605" y="1924"/>
                      <a:pt x="22318" y="2855"/>
                    </a:cubicBezTo>
                    <a:cubicBezTo>
                      <a:pt x="25203" y="6608"/>
                      <a:pt x="26801" y="11245"/>
                      <a:pt x="27344" y="15945"/>
                    </a:cubicBezTo>
                    <a:cubicBezTo>
                      <a:pt x="27886" y="20675"/>
                      <a:pt x="27344" y="25421"/>
                      <a:pt x="26258" y="30012"/>
                    </a:cubicBezTo>
                    <a:cubicBezTo>
                      <a:pt x="25793" y="31888"/>
                      <a:pt x="25250" y="33781"/>
                      <a:pt x="25172" y="35688"/>
                    </a:cubicBezTo>
                    <a:cubicBezTo>
                      <a:pt x="25095" y="37612"/>
                      <a:pt x="25529" y="39674"/>
                      <a:pt x="26832" y="41086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4025530" y="1394307"/>
                <a:ext cx="336956" cy="594022"/>
              </a:xfrm>
              <a:custGeom>
                <a:avLst/>
                <a:gdLst/>
                <a:ahLst/>
                <a:cxnLst/>
                <a:rect l="l" t="t" r="r" b="b"/>
                <a:pathLst>
                  <a:path w="27546" h="48561" fill="none" extrusionOk="0">
                    <a:moveTo>
                      <a:pt x="27545" y="41209"/>
                    </a:moveTo>
                    <a:cubicBezTo>
                      <a:pt x="26211" y="40713"/>
                      <a:pt x="25234" y="39503"/>
                      <a:pt x="24754" y="38200"/>
                    </a:cubicBezTo>
                    <a:cubicBezTo>
                      <a:pt x="24257" y="36867"/>
                      <a:pt x="24180" y="35455"/>
                      <a:pt x="24180" y="34013"/>
                    </a:cubicBezTo>
                    <a:cubicBezTo>
                      <a:pt x="24180" y="30291"/>
                      <a:pt x="25002" y="26925"/>
                      <a:pt x="25591" y="23280"/>
                    </a:cubicBezTo>
                    <a:cubicBezTo>
                      <a:pt x="26165" y="19853"/>
                      <a:pt x="26056" y="16053"/>
                      <a:pt x="25669" y="12610"/>
                    </a:cubicBezTo>
                    <a:cubicBezTo>
                      <a:pt x="25374" y="9942"/>
                      <a:pt x="24831" y="7259"/>
                      <a:pt x="23745" y="4762"/>
                    </a:cubicBezTo>
                    <a:cubicBezTo>
                      <a:pt x="22985" y="3102"/>
                      <a:pt x="21497" y="0"/>
                      <a:pt x="19263" y="124"/>
                    </a:cubicBezTo>
                    <a:cubicBezTo>
                      <a:pt x="18177" y="202"/>
                      <a:pt x="17216" y="853"/>
                      <a:pt x="16347" y="1505"/>
                    </a:cubicBezTo>
                    <a:cubicBezTo>
                      <a:pt x="9725" y="6561"/>
                      <a:pt x="4048" y="14455"/>
                      <a:pt x="1629" y="22443"/>
                    </a:cubicBezTo>
                    <a:cubicBezTo>
                      <a:pt x="497" y="26165"/>
                      <a:pt x="248" y="30135"/>
                      <a:pt x="109" y="34013"/>
                    </a:cubicBezTo>
                    <a:cubicBezTo>
                      <a:pt x="0" y="38867"/>
                      <a:pt x="109" y="43706"/>
                      <a:pt x="435" y="48561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4256798" y="1392790"/>
                <a:ext cx="15376" cy="62802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5134" fill="none" extrusionOk="0">
                    <a:moveTo>
                      <a:pt x="0" y="5134"/>
                    </a:moveTo>
                    <a:cubicBezTo>
                      <a:pt x="249" y="3381"/>
                      <a:pt x="652" y="1675"/>
                      <a:pt x="1257" y="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4261923" y="1382160"/>
                <a:ext cx="15939" cy="48208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941" fill="none" extrusionOk="0">
                    <a:moveTo>
                      <a:pt x="1303" y="1"/>
                    </a:moveTo>
                    <a:cubicBezTo>
                      <a:pt x="760" y="1304"/>
                      <a:pt x="326" y="2591"/>
                      <a:pt x="0" y="394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46" name="Google Shape;2046;p35"/>
          <p:cNvSpPr/>
          <p:nvPr/>
        </p:nvSpPr>
        <p:spPr>
          <a:xfrm>
            <a:off x="221005" y="1923229"/>
            <a:ext cx="70929" cy="61939"/>
          </a:xfrm>
          <a:custGeom>
            <a:avLst/>
            <a:gdLst/>
            <a:ahLst/>
            <a:cxnLst/>
            <a:rect l="l" t="t" r="r" b="b"/>
            <a:pathLst>
              <a:path w="5010" h="4375" extrusionOk="0">
                <a:moveTo>
                  <a:pt x="2510" y="0"/>
                </a:moveTo>
                <a:cubicBezTo>
                  <a:pt x="1753" y="0"/>
                  <a:pt x="1013" y="394"/>
                  <a:pt x="605" y="1106"/>
                </a:cubicBezTo>
                <a:cubicBezTo>
                  <a:pt x="0" y="2145"/>
                  <a:pt x="372" y="3494"/>
                  <a:pt x="1412" y="4084"/>
                </a:cubicBezTo>
                <a:cubicBezTo>
                  <a:pt x="1756" y="4281"/>
                  <a:pt x="2130" y="4374"/>
                  <a:pt x="2499" y="4374"/>
                </a:cubicBezTo>
                <a:cubicBezTo>
                  <a:pt x="3259" y="4374"/>
                  <a:pt x="3998" y="3977"/>
                  <a:pt x="4405" y="3277"/>
                </a:cubicBezTo>
                <a:cubicBezTo>
                  <a:pt x="5010" y="2222"/>
                  <a:pt x="4638" y="889"/>
                  <a:pt x="3583" y="284"/>
                </a:cubicBezTo>
                <a:cubicBezTo>
                  <a:pt x="3245" y="92"/>
                  <a:pt x="2876" y="0"/>
                  <a:pt x="25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35"/>
          <p:cNvGrpSpPr/>
          <p:nvPr/>
        </p:nvGrpSpPr>
        <p:grpSpPr>
          <a:xfrm>
            <a:off x="-36725" y="2571750"/>
            <a:ext cx="1867756" cy="2959735"/>
            <a:chOff x="5" y="1522092"/>
            <a:chExt cx="2269610" cy="3613770"/>
          </a:xfrm>
        </p:grpSpPr>
        <p:grpSp>
          <p:nvGrpSpPr>
            <p:cNvPr id="2048" name="Google Shape;2048;p35"/>
            <p:cNvGrpSpPr/>
            <p:nvPr/>
          </p:nvGrpSpPr>
          <p:grpSpPr>
            <a:xfrm flipH="1">
              <a:off x="1166143" y="4095337"/>
              <a:ext cx="1103473" cy="928102"/>
              <a:chOff x="5200805" y="3216049"/>
              <a:chExt cx="1103473" cy="928102"/>
            </a:xfrm>
          </p:grpSpPr>
          <p:sp>
            <p:nvSpPr>
              <p:cNvPr id="2049" name="Google Shape;2049;p35"/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5"/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5"/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5"/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5"/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0" name="Google Shape;2080;p35"/>
            <p:cNvGrpSpPr/>
            <p:nvPr/>
          </p:nvGrpSpPr>
          <p:grpSpPr>
            <a:xfrm>
              <a:off x="5" y="4115287"/>
              <a:ext cx="1103473" cy="928102"/>
              <a:chOff x="5200805" y="3216049"/>
              <a:chExt cx="1103473" cy="928102"/>
            </a:xfrm>
          </p:grpSpPr>
          <p:sp>
            <p:nvSpPr>
              <p:cNvPr id="2081" name="Google Shape;2081;p35"/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5"/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5"/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5"/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5"/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5"/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5"/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5"/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5"/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5"/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5"/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5"/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5"/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5"/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5"/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5"/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5"/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5"/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5"/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5"/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5"/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5"/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5"/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5"/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5"/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5"/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5"/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5"/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5"/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5"/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2" name="Google Shape;2112;p35"/>
            <p:cNvGrpSpPr/>
            <p:nvPr/>
          </p:nvGrpSpPr>
          <p:grpSpPr>
            <a:xfrm>
              <a:off x="276110" y="1522092"/>
              <a:ext cx="1724662" cy="3530122"/>
              <a:chOff x="3130235" y="408692"/>
              <a:chExt cx="1724662" cy="3530122"/>
            </a:xfrm>
          </p:grpSpPr>
          <p:sp>
            <p:nvSpPr>
              <p:cNvPr id="2113" name="Google Shape;2113;p35"/>
              <p:cNvSpPr/>
              <p:nvPr/>
            </p:nvSpPr>
            <p:spPr>
              <a:xfrm>
                <a:off x="4854876" y="37817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5"/>
              <p:cNvSpPr/>
              <p:nvPr/>
            </p:nvSpPr>
            <p:spPr>
              <a:xfrm>
                <a:off x="4783946" y="39387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5"/>
              <p:cNvSpPr/>
              <p:nvPr/>
            </p:nvSpPr>
            <p:spPr>
              <a:xfrm>
                <a:off x="3394909" y="408692"/>
                <a:ext cx="325764" cy="2264464"/>
              </a:xfrm>
              <a:custGeom>
                <a:avLst/>
                <a:gdLst/>
                <a:ahLst/>
                <a:cxnLst/>
                <a:rect l="l" t="t" r="r" b="b"/>
                <a:pathLst>
                  <a:path w="15359" h="106764" extrusionOk="0">
                    <a:moveTo>
                      <a:pt x="1336" y="1"/>
                    </a:moveTo>
                    <a:cubicBezTo>
                      <a:pt x="892" y="1"/>
                      <a:pt x="446" y="35"/>
                      <a:pt x="0" y="107"/>
                    </a:cubicBezTo>
                    <a:cubicBezTo>
                      <a:pt x="2270" y="8603"/>
                      <a:pt x="5143" y="16916"/>
                      <a:pt x="7457" y="25385"/>
                    </a:cubicBezTo>
                    <a:cubicBezTo>
                      <a:pt x="9125" y="31497"/>
                      <a:pt x="10504" y="37723"/>
                      <a:pt x="11141" y="44027"/>
                    </a:cubicBezTo>
                    <a:cubicBezTo>
                      <a:pt x="11779" y="50201"/>
                      <a:pt x="11648" y="56470"/>
                      <a:pt x="11788" y="62669"/>
                    </a:cubicBezTo>
                    <a:cubicBezTo>
                      <a:pt x="11945" y="69323"/>
                      <a:pt x="12093" y="75959"/>
                      <a:pt x="12233" y="82595"/>
                    </a:cubicBezTo>
                    <a:cubicBezTo>
                      <a:pt x="12443" y="90628"/>
                      <a:pt x="12835" y="98897"/>
                      <a:pt x="11028" y="106764"/>
                    </a:cubicBezTo>
                    <a:cubicBezTo>
                      <a:pt x="12364" y="106441"/>
                      <a:pt x="13359" y="105236"/>
                      <a:pt x="13831" y="103944"/>
                    </a:cubicBezTo>
                    <a:cubicBezTo>
                      <a:pt x="14285" y="102643"/>
                      <a:pt x="14320" y="101237"/>
                      <a:pt x="14346" y="99849"/>
                    </a:cubicBezTo>
                    <a:cubicBezTo>
                      <a:pt x="14617" y="82481"/>
                      <a:pt x="15324" y="65105"/>
                      <a:pt x="15350" y="47738"/>
                    </a:cubicBezTo>
                    <a:cubicBezTo>
                      <a:pt x="15359" y="39679"/>
                      <a:pt x="15193" y="31620"/>
                      <a:pt x="14809" y="23569"/>
                    </a:cubicBezTo>
                    <a:cubicBezTo>
                      <a:pt x="14521" y="17335"/>
                      <a:pt x="14198" y="10585"/>
                      <a:pt x="10487" y="5268"/>
                    </a:cubicBezTo>
                    <a:cubicBezTo>
                      <a:pt x="8388" y="2268"/>
                      <a:pt x="4934" y="1"/>
                      <a:pt x="1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5"/>
              <p:cNvSpPr/>
              <p:nvPr/>
            </p:nvSpPr>
            <p:spPr>
              <a:xfrm>
                <a:off x="3395078" y="410961"/>
                <a:ext cx="293928" cy="2262577"/>
              </a:xfrm>
              <a:custGeom>
                <a:avLst/>
                <a:gdLst/>
                <a:ahLst/>
                <a:cxnLst/>
                <a:rect l="l" t="t" r="r" b="b"/>
                <a:pathLst>
                  <a:path w="13858" h="106675" extrusionOk="0">
                    <a:moveTo>
                      <a:pt x="1" y="0"/>
                    </a:moveTo>
                    <a:cubicBezTo>
                      <a:pt x="2271" y="8496"/>
                      <a:pt x="5144" y="16809"/>
                      <a:pt x="7458" y="25278"/>
                    </a:cubicBezTo>
                    <a:cubicBezTo>
                      <a:pt x="9125" y="31390"/>
                      <a:pt x="10505" y="37616"/>
                      <a:pt x="11151" y="43920"/>
                    </a:cubicBezTo>
                    <a:cubicBezTo>
                      <a:pt x="11780" y="50094"/>
                      <a:pt x="11649" y="56363"/>
                      <a:pt x="11788" y="62562"/>
                    </a:cubicBezTo>
                    <a:cubicBezTo>
                      <a:pt x="11946" y="69198"/>
                      <a:pt x="12085" y="75852"/>
                      <a:pt x="12225" y="82497"/>
                    </a:cubicBezTo>
                    <a:cubicBezTo>
                      <a:pt x="12435" y="90530"/>
                      <a:pt x="12827" y="98798"/>
                      <a:pt x="11020" y="106674"/>
                    </a:cubicBezTo>
                    <a:cubicBezTo>
                      <a:pt x="13081" y="104649"/>
                      <a:pt x="13343" y="101488"/>
                      <a:pt x="13421" y="98580"/>
                    </a:cubicBezTo>
                    <a:cubicBezTo>
                      <a:pt x="13858" y="79397"/>
                      <a:pt x="13639" y="60196"/>
                      <a:pt x="12749" y="41021"/>
                    </a:cubicBezTo>
                    <a:cubicBezTo>
                      <a:pt x="12391" y="33250"/>
                      <a:pt x="11937" y="25444"/>
                      <a:pt x="10522" y="17795"/>
                    </a:cubicBezTo>
                    <a:cubicBezTo>
                      <a:pt x="9885" y="14250"/>
                      <a:pt x="9020" y="10714"/>
                      <a:pt x="7379" y="7501"/>
                    </a:cubicBezTo>
                    <a:cubicBezTo>
                      <a:pt x="5746" y="4288"/>
                      <a:pt x="3249" y="1572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3463612" y="495042"/>
                <a:ext cx="12981" cy="10891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135" extrusionOk="0">
                    <a:moveTo>
                      <a:pt x="306" y="0"/>
                    </a:moveTo>
                    <a:cubicBezTo>
                      <a:pt x="201" y="437"/>
                      <a:pt x="131" y="865"/>
                      <a:pt x="70" y="1293"/>
                    </a:cubicBezTo>
                    <a:cubicBezTo>
                      <a:pt x="27" y="1712"/>
                      <a:pt x="0" y="2140"/>
                      <a:pt x="0" y="2568"/>
                    </a:cubicBezTo>
                    <a:cubicBezTo>
                      <a:pt x="0" y="2995"/>
                      <a:pt x="9" y="3414"/>
                      <a:pt x="44" y="3842"/>
                    </a:cubicBezTo>
                    <a:cubicBezTo>
                      <a:pt x="79" y="4270"/>
                      <a:pt x="131" y="4698"/>
                      <a:pt x="245" y="5135"/>
                    </a:cubicBezTo>
                    <a:cubicBezTo>
                      <a:pt x="385" y="4707"/>
                      <a:pt x="463" y="4279"/>
                      <a:pt x="516" y="3851"/>
                    </a:cubicBezTo>
                    <a:cubicBezTo>
                      <a:pt x="568" y="3432"/>
                      <a:pt x="603" y="2995"/>
                      <a:pt x="603" y="2568"/>
                    </a:cubicBezTo>
                    <a:cubicBezTo>
                      <a:pt x="612" y="2140"/>
                      <a:pt x="594" y="1703"/>
                      <a:pt x="551" y="1275"/>
                    </a:cubicBezTo>
                    <a:cubicBezTo>
                      <a:pt x="507" y="856"/>
                      <a:pt x="437" y="428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5"/>
              <p:cNvSpPr/>
              <p:nvPr/>
            </p:nvSpPr>
            <p:spPr>
              <a:xfrm>
                <a:off x="3509916" y="554306"/>
                <a:ext cx="15208" cy="180582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514" extrusionOk="0">
                    <a:moveTo>
                      <a:pt x="498" y="1"/>
                    </a:moveTo>
                    <a:cubicBezTo>
                      <a:pt x="376" y="708"/>
                      <a:pt x="297" y="1424"/>
                      <a:pt x="245" y="2122"/>
                    </a:cubicBezTo>
                    <a:cubicBezTo>
                      <a:pt x="175" y="2830"/>
                      <a:pt x="123" y="3537"/>
                      <a:pt x="88" y="4244"/>
                    </a:cubicBezTo>
                    <a:cubicBezTo>
                      <a:pt x="44" y="4960"/>
                      <a:pt x="27" y="5667"/>
                      <a:pt x="18" y="6375"/>
                    </a:cubicBezTo>
                    <a:cubicBezTo>
                      <a:pt x="0" y="7082"/>
                      <a:pt x="0" y="7798"/>
                      <a:pt x="61" y="8514"/>
                    </a:cubicBezTo>
                    <a:cubicBezTo>
                      <a:pt x="254" y="7815"/>
                      <a:pt x="376" y="7117"/>
                      <a:pt x="472" y="6410"/>
                    </a:cubicBezTo>
                    <a:cubicBezTo>
                      <a:pt x="568" y="5702"/>
                      <a:pt x="638" y="4986"/>
                      <a:pt x="673" y="4279"/>
                    </a:cubicBezTo>
                    <a:cubicBezTo>
                      <a:pt x="699" y="3572"/>
                      <a:pt x="716" y="2847"/>
                      <a:pt x="690" y="2140"/>
                    </a:cubicBezTo>
                    <a:cubicBezTo>
                      <a:pt x="655" y="1433"/>
                      <a:pt x="612" y="708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5"/>
              <p:cNvSpPr/>
              <p:nvPr/>
            </p:nvSpPr>
            <p:spPr>
              <a:xfrm>
                <a:off x="3552890" y="649501"/>
                <a:ext cx="18707" cy="257447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138" extrusionOk="0">
                    <a:moveTo>
                      <a:pt x="699" y="1"/>
                    </a:moveTo>
                    <a:cubicBezTo>
                      <a:pt x="568" y="1013"/>
                      <a:pt x="480" y="2026"/>
                      <a:pt x="410" y="3022"/>
                    </a:cubicBezTo>
                    <a:cubicBezTo>
                      <a:pt x="332" y="4035"/>
                      <a:pt x="271" y="5039"/>
                      <a:pt x="218" y="6060"/>
                    </a:cubicBezTo>
                    <a:cubicBezTo>
                      <a:pt x="157" y="7073"/>
                      <a:pt x="105" y="8077"/>
                      <a:pt x="70" y="9090"/>
                    </a:cubicBezTo>
                    <a:cubicBezTo>
                      <a:pt x="26" y="10103"/>
                      <a:pt x="0" y="11107"/>
                      <a:pt x="18" y="12138"/>
                    </a:cubicBezTo>
                    <a:cubicBezTo>
                      <a:pt x="245" y="11142"/>
                      <a:pt x="402" y="10129"/>
                      <a:pt x="533" y="9125"/>
                    </a:cubicBezTo>
                    <a:cubicBezTo>
                      <a:pt x="664" y="8121"/>
                      <a:pt x="751" y="7108"/>
                      <a:pt x="803" y="6087"/>
                    </a:cubicBezTo>
                    <a:cubicBezTo>
                      <a:pt x="856" y="5074"/>
                      <a:pt x="882" y="4061"/>
                      <a:pt x="873" y="3048"/>
                    </a:cubicBezTo>
                    <a:cubicBezTo>
                      <a:pt x="847" y="2026"/>
                      <a:pt x="812" y="1013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5"/>
              <p:cNvSpPr/>
              <p:nvPr/>
            </p:nvSpPr>
            <p:spPr>
              <a:xfrm>
                <a:off x="3592152" y="841568"/>
                <a:ext cx="19089" cy="21835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0295" extrusionOk="0">
                    <a:moveTo>
                      <a:pt x="838" y="0"/>
                    </a:moveTo>
                    <a:cubicBezTo>
                      <a:pt x="646" y="856"/>
                      <a:pt x="524" y="1703"/>
                      <a:pt x="419" y="2559"/>
                    </a:cubicBezTo>
                    <a:cubicBezTo>
                      <a:pt x="306" y="3423"/>
                      <a:pt x="218" y="4270"/>
                      <a:pt x="157" y="5134"/>
                    </a:cubicBezTo>
                    <a:cubicBezTo>
                      <a:pt x="87" y="5981"/>
                      <a:pt x="44" y="6846"/>
                      <a:pt x="26" y="7710"/>
                    </a:cubicBezTo>
                    <a:cubicBezTo>
                      <a:pt x="0" y="8575"/>
                      <a:pt x="0" y="9430"/>
                      <a:pt x="53" y="10295"/>
                    </a:cubicBezTo>
                    <a:cubicBezTo>
                      <a:pt x="245" y="9448"/>
                      <a:pt x="376" y="8592"/>
                      <a:pt x="480" y="7745"/>
                    </a:cubicBezTo>
                    <a:cubicBezTo>
                      <a:pt x="594" y="6890"/>
                      <a:pt x="681" y="6043"/>
                      <a:pt x="742" y="5178"/>
                    </a:cubicBezTo>
                    <a:cubicBezTo>
                      <a:pt x="812" y="4322"/>
                      <a:pt x="856" y="3467"/>
                      <a:pt x="873" y="2602"/>
                    </a:cubicBezTo>
                    <a:cubicBezTo>
                      <a:pt x="899" y="1738"/>
                      <a:pt x="899" y="873"/>
                      <a:pt x="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3618263" y="1044728"/>
                <a:ext cx="19831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310" extrusionOk="0">
                    <a:moveTo>
                      <a:pt x="873" y="1"/>
                    </a:moveTo>
                    <a:cubicBezTo>
                      <a:pt x="690" y="595"/>
                      <a:pt x="559" y="1197"/>
                      <a:pt x="454" y="1800"/>
                    </a:cubicBezTo>
                    <a:cubicBezTo>
                      <a:pt x="332" y="2393"/>
                      <a:pt x="245" y="3005"/>
                      <a:pt x="175" y="3616"/>
                    </a:cubicBezTo>
                    <a:cubicBezTo>
                      <a:pt x="114" y="4218"/>
                      <a:pt x="61" y="4838"/>
                      <a:pt x="35" y="5449"/>
                    </a:cubicBezTo>
                    <a:cubicBezTo>
                      <a:pt x="18" y="6069"/>
                      <a:pt x="0" y="6689"/>
                      <a:pt x="61" y="7309"/>
                    </a:cubicBezTo>
                    <a:cubicBezTo>
                      <a:pt x="254" y="6724"/>
                      <a:pt x="384" y="6113"/>
                      <a:pt x="498" y="5511"/>
                    </a:cubicBezTo>
                    <a:cubicBezTo>
                      <a:pt x="603" y="4908"/>
                      <a:pt x="690" y="4297"/>
                      <a:pt x="760" y="3686"/>
                    </a:cubicBezTo>
                    <a:cubicBezTo>
                      <a:pt x="821" y="3083"/>
                      <a:pt x="873" y="2463"/>
                      <a:pt x="900" y="1852"/>
                    </a:cubicBezTo>
                    <a:cubicBezTo>
                      <a:pt x="917" y="1241"/>
                      <a:pt x="935" y="621"/>
                      <a:pt x="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3642337" y="1190491"/>
                <a:ext cx="13532" cy="79834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764" extrusionOk="0">
                    <a:moveTo>
                      <a:pt x="428" y="1"/>
                    </a:moveTo>
                    <a:cubicBezTo>
                      <a:pt x="289" y="306"/>
                      <a:pt x="210" y="612"/>
                      <a:pt x="158" y="917"/>
                    </a:cubicBezTo>
                    <a:cubicBezTo>
                      <a:pt x="88" y="1232"/>
                      <a:pt x="44" y="1537"/>
                      <a:pt x="27" y="1852"/>
                    </a:cubicBezTo>
                    <a:cubicBezTo>
                      <a:pt x="0" y="2175"/>
                      <a:pt x="0" y="2489"/>
                      <a:pt x="18" y="2803"/>
                    </a:cubicBezTo>
                    <a:cubicBezTo>
                      <a:pt x="35" y="3127"/>
                      <a:pt x="70" y="3441"/>
                      <a:pt x="158" y="3764"/>
                    </a:cubicBezTo>
                    <a:cubicBezTo>
                      <a:pt x="306" y="3476"/>
                      <a:pt x="393" y="3161"/>
                      <a:pt x="472" y="2847"/>
                    </a:cubicBezTo>
                    <a:cubicBezTo>
                      <a:pt x="550" y="2542"/>
                      <a:pt x="594" y="2227"/>
                      <a:pt x="612" y="1913"/>
                    </a:cubicBezTo>
                    <a:cubicBezTo>
                      <a:pt x="638" y="1590"/>
                      <a:pt x="638" y="1275"/>
                      <a:pt x="612" y="961"/>
                    </a:cubicBezTo>
                    <a:cubicBezTo>
                      <a:pt x="585" y="647"/>
                      <a:pt x="542" y="315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5"/>
              <p:cNvSpPr/>
              <p:nvPr/>
            </p:nvSpPr>
            <p:spPr>
              <a:xfrm>
                <a:off x="3130617" y="606613"/>
                <a:ext cx="672654" cy="1870998"/>
              </a:xfrm>
              <a:custGeom>
                <a:avLst/>
                <a:gdLst/>
                <a:ahLst/>
                <a:cxnLst/>
                <a:rect l="l" t="t" r="r" b="b"/>
                <a:pathLst>
                  <a:path w="31714" h="88213" extrusionOk="0">
                    <a:moveTo>
                      <a:pt x="3954" y="1"/>
                    </a:moveTo>
                    <a:cubicBezTo>
                      <a:pt x="2661" y="1"/>
                      <a:pt x="1334" y="115"/>
                      <a:pt x="0" y="233"/>
                    </a:cubicBezTo>
                    <a:cubicBezTo>
                      <a:pt x="18092" y="25851"/>
                      <a:pt x="28430" y="56866"/>
                      <a:pt x="29321" y="88212"/>
                    </a:cubicBezTo>
                    <a:lnTo>
                      <a:pt x="31355" y="85017"/>
                    </a:lnTo>
                    <a:cubicBezTo>
                      <a:pt x="31713" y="65257"/>
                      <a:pt x="28989" y="45445"/>
                      <a:pt x="23278" y="26524"/>
                    </a:cubicBezTo>
                    <a:cubicBezTo>
                      <a:pt x="20921" y="18709"/>
                      <a:pt x="17996" y="10911"/>
                      <a:pt x="13028" y="4433"/>
                    </a:cubicBezTo>
                    <a:cubicBezTo>
                      <a:pt x="12338" y="3524"/>
                      <a:pt x="11596" y="2651"/>
                      <a:pt x="10705" y="1953"/>
                    </a:cubicBezTo>
                    <a:cubicBezTo>
                      <a:pt x="8707" y="406"/>
                      <a:pt x="6393" y="1"/>
                      <a:pt x="3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5"/>
              <p:cNvSpPr/>
              <p:nvPr/>
            </p:nvSpPr>
            <p:spPr>
              <a:xfrm>
                <a:off x="3130235" y="611534"/>
                <a:ext cx="665612" cy="1866077"/>
              </a:xfrm>
              <a:custGeom>
                <a:avLst/>
                <a:gdLst/>
                <a:ahLst/>
                <a:cxnLst/>
                <a:rect l="l" t="t" r="r" b="b"/>
                <a:pathLst>
                  <a:path w="31382" h="8798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101" y="25619"/>
                      <a:pt x="28439" y="56634"/>
                      <a:pt x="29330" y="87980"/>
                    </a:cubicBezTo>
                    <a:lnTo>
                      <a:pt x="31364" y="84785"/>
                    </a:lnTo>
                    <a:cubicBezTo>
                      <a:pt x="31382" y="60292"/>
                      <a:pt x="22703" y="36769"/>
                      <a:pt x="14687" y="13631"/>
                    </a:cubicBezTo>
                    <a:cubicBezTo>
                      <a:pt x="10243" y="804"/>
                      <a:pt x="18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3230246" y="663755"/>
                <a:ext cx="15589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446" extrusionOk="0">
                    <a:moveTo>
                      <a:pt x="88" y="1"/>
                    </a:moveTo>
                    <a:cubicBezTo>
                      <a:pt x="18" y="394"/>
                      <a:pt x="1" y="778"/>
                      <a:pt x="18" y="1136"/>
                    </a:cubicBezTo>
                    <a:cubicBezTo>
                      <a:pt x="27" y="1512"/>
                      <a:pt x="44" y="1878"/>
                      <a:pt x="88" y="2254"/>
                    </a:cubicBezTo>
                    <a:cubicBezTo>
                      <a:pt x="132" y="2620"/>
                      <a:pt x="193" y="2987"/>
                      <a:pt x="280" y="3354"/>
                    </a:cubicBezTo>
                    <a:cubicBezTo>
                      <a:pt x="350" y="3721"/>
                      <a:pt x="463" y="4087"/>
                      <a:pt x="612" y="4445"/>
                    </a:cubicBezTo>
                    <a:cubicBezTo>
                      <a:pt x="699" y="4061"/>
                      <a:pt x="734" y="3694"/>
                      <a:pt x="734" y="3310"/>
                    </a:cubicBezTo>
                    <a:cubicBezTo>
                      <a:pt x="734" y="2926"/>
                      <a:pt x="717" y="2559"/>
                      <a:pt x="673" y="2184"/>
                    </a:cubicBezTo>
                    <a:cubicBezTo>
                      <a:pt x="629" y="1817"/>
                      <a:pt x="560" y="1450"/>
                      <a:pt x="472" y="1084"/>
                    </a:cubicBezTo>
                    <a:cubicBezTo>
                      <a:pt x="376" y="726"/>
                      <a:pt x="263" y="350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3290635" y="704884"/>
                <a:ext cx="12981" cy="12836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52" extrusionOk="0">
                    <a:moveTo>
                      <a:pt x="245" y="0"/>
                    </a:moveTo>
                    <a:cubicBezTo>
                      <a:pt x="140" y="507"/>
                      <a:pt x="79" y="1013"/>
                      <a:pt x="44" y="1502"/>
                    </a:cubicBezTo>
                    <a:cubicBezTo>
                      <a:pt x="18" y="2000"/>
                      <a:pt x="0" y="2515"/>
                      <a:pt x="18" y="3021"/>
                    </a:cubicBezTo>
                    <a:cubicBezTo>
                      <a:pt x="26" y="3519"/>
                      <a:pt x="61" y="4034"/>
                      <a:pt x="114" y="4541"/>
                    </a:cubicBezTo>
                    <a:cubicBezTo>
                      <a:pt x="166" y="5038"/>
                      <a:pt x="245" y="5554"/>
                      <a:pt x="376" y="6051"/>
                    </a:cubicBezTo>
                    <a:cubicBezTo>
                      <a:pt x="480" y="5554"/>
                      <a:pt x="542" y="5038"/>
                      <a:pt x="568" y="4541"/>
                    </a:cubicBezTo>
                    <a:cubicBezTo>
                      <a:pt x="603" y="4034"/>
                      <a:pt x="611" y="3519"/>
                      <a:pt x="603" y="3021"/>
                    </a:cubicBezTo>
                    <a:cubicBezTo>
                      <a:pt x="594" y="2515"/>
                      <a:pt x="559" y="2009"/>
                      <a:pt x="507" y="1502"/>
                    </a:cubicBezTo>
                    <a:cubicBezTo>
                      <a:pt x="454" y="1004"/>
                      <a:pt x="376" y="498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5"/>
              <p:cNvSpPr/>
              <p:nvPr/>
            </p:nvSpPr>
            <p:spPr>
              <a:xfrm>
                <a:off x="3345826" y="768029"/>
                <a:ext cx="12981" cy="17689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40" extrusionOk="0">
                    <a:moveTo>
                      <a:pt x="262" y="1"/>
                    </a:moveTo>
                    <a:cubicBezTo>
                      <a:pt x="140" y="699"/>
                      <a:pt x="87" y="1389"/>
                      <a:pt x="53" y="2088"/>
                    </a:cubicBezTo>
                    <a:cubicBezTo>
                      <a:pt x="26" y="2786"/>
                      <a:pt x="0" y="3467"/>
                      <a:pt x="9" y="4166"/>
                    </a:cubicBezTo>
                    <a:cubicBezTo>
                      <a:pt x="26" y="4864"/>
                      <a:pt x="44" y="5554"/>
                      <a:pt x="96" y="6253"/>
                    </a:cubicBezTo>
                    <a:cubicBezTo>
                      <a:pt x="157" y="6951"/>
                      <a:pt x="218" y="7641"/>
                      <a:pt x="349" y="8340"/>
                    </a:cubicBezTo>
                    <a:cubicBezTo>
                      <a:pt x="463" y="7641"/>
                      <a:pt x="515" y="6951"/>
                      <a:pt x="559" y="6253"/>
                    </a:cubicBezTo>
                    <a:cubicBezTo>
                      <a:pt x="594" y="5554"/>
                      <a:pt x="611" y="4864"/>
                      <a:pt x="603" y="4166"/>
                    </a:cubicBezTo>
                    <a:cubicBezTo>
                      <a:pt x="594" y="3467"/>
                      <a:pt x="568" y="2786"/>
                      <a:pt x="515" y="2088"/>
                    </a:cubicBezTo>
                    <a:cubicBezTo>
                      <a:pt x="463" y="1389"/>
                      <a:pt x="393" y="699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5"/>
              <p:cNvSpPr/>
              <p:nvPr/>
            </p:nvSpPr>
            <p:spPr>
              <a:xfrm>
                <a:off x="3395460" y="860828"/>
                <a:ext cx="12429" cy="163911"/>
              </a:xfrm>
              <a:custGeom>
                <a:avLst/>
                <a:gdLst/>
                <a:ahLst/>
                <a:cxnLst/>
                <a:rect l="l" t="t" r="r" b="b"/>
                <a:pathLst>
                  <a:path w="586" h="7728" extrusionOk="0">
                    <a:moveTo>
                      <a:pt x="332" y="0"/>
                    </a:moveTo>
                    <a:cubicBezTo>
                      <a:pt x="201" y="647"/>
                      <a:pt x="140" y="1293"/>
                      <a:pt x="88" y="1930"/>
                    </a:cubicBezTo>
                    <a:cubicBezTo>
                      <a:pt x="26" y="2576"/>
                      <a:pt x="9" y="3222"/>
                      <a:pt x="0" y="3860"/>
                    </a:cubicBezTo>
                    <a:cubicBezTo>
                      <a:pt x="0" y="4506"/>
                      <a:pt x="9" y="5152"/>
                      <a:pt x="35" y="5798"/>
                    </a:cubicBezTo>
                    <a:cubicBezTo>
                      <a:pt x="70" y="6436"/>
                      <a:pt x="122" y="7082"/>
                      <a:pt x="245" y="7728"/>
                    </a:cubicBezTo>
                    <a:cubicBezTo>
                      <a:pt x="376" y="7082"/>
                      <a:pt x="446" y="6436"/>
                      <a:pt x="498" y="5798"/>
                    </a:cubicBezTo>
                    <a:cubicBezTo>
                      <a:pt x="550" y="5152"/>
                      <a:pt x="577" y="4506"/>
                      <a:pt x="585" y="3860"/>
                    </a:cubicBezTo>
                    <a:cubicBezTo>
                      <a:pt x="585" y="3222"/>
                      <a:pt x="577" y="2576"/>
                      <a:pt x="542" y="1930"/>
                    </a:cubicBezTo>
                    <a:cubicBezTo>
                      <a:pt x="507" y="1293"/>
                      <a:pt x="454" y="647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5"/>
              <p:cNvSpPr/>
              <p:nvPr/>
            </p:nvSpPr>
            <p:spPr>
              <a:xfrm>
                <a:off x="3448425" y="999909"/>
                <a:ext cx="12981" cy="12948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05" extrusionOk="0">
                    <a:moveTo>
                      <a:pt x="367" y="1"/>
                    </a:moveTo>
                    <a:cubicBezTo>
                      <a:pt x="227" y="507"/>
                      <a:pt x="149" y="1022"/>
                      <a:pt x="105" y="1520"/>
                    </a:cubicBezTo>
                    <a:cubicBezTo>
                      <a:pt x="53" y="2035"/>
                      <a:pt x="18" y="2533"/>
                      <a:pt x="9" y="3048"/>
                    </a:cubicBezTo>
                    <a:cubicBezTo>
                      <a:pt x="0" y="3563"/>
                      <a:pt x="9" y="4061"/>
                      <a:pt x="44" y="4576"/>
                    </a:cubicBezTo>
                    <a:cubicBezTo>
                      <a:pt x="79" y="5083"/>
                      <a:pt x="131" y="5589"/>
                      <a:pt x="236" y="6104"/>
                    </a:cubicBezTo>
                    <a:cubicBezTo>
                      <a:pt x="367" y="5607"/>
                      <a:pt x="446" y="5100"/>
                      <a:pt x="498" y="4585"/>
                    </a:cubicBezTo>
                    <a:cubicBezTo>
                      <a:pt x="559" y="4078"/>
                      <a:pt x="585" y="3572"/>
                      <a:pt x="603" y="3057"/>
                    </a:cubicBezTo>
                    <a:cubicBezTo>
                      <a:pt x="612" y="2550"/>
                      <a:pt x="603" y="2044"/>
                      <a:pt x="568" y="1529"/>
                    </a:cubicBezTo>
                    <a:cubicBezTo>
                      <a:pt x="533" y="1031"/>
                      <a:pt x="481" y="516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5"/>
              <p:cNvSpPr/>
              <p:nvPr/>
            </p:nvSpPr>
            <p:spPr>
              <a:xfrm>
                <a:off x="3483805" y="1108828"/>
                <a:ext cx="12981" cy="10946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161" extrusionOk="0">
                    <a:moveTo>
                      <a:pt x="376" y="0"/>
                    </a:moveTo>
                    <a:cubicBezTo>
                      <a:pt x="245" y="428"/>
                      <a:pt x="166" y="847"/>
                      <a:pt x="114" y="1284"/>
                    </a:cubicBezTo>
                    <a:cubicBezTo>
                      <a:pt x="53" y="1711"/>
                      <a:pt x="26" y="2148"/>
                      <a:pt x="9" y="2576"/>
                    </a:cubicBezTo>
                    <a:cubicBezTo>
                      <a:pt x="0" y="3004"/>
                      <a:pt x="9" y="3423"/>
                      <a:pt x="44" y="3859"/>
                    </a:cubicBezTo>
                    <a:cubicBezTo>
                      <a:pt x="79" y="4296"/>
                      <a:pt x="131" y="4724"/>
                      <a:pt x="245" y="5160"/>
                    </a:cubicBezTo>
                    <a:cubicBezTo>
                      <a:pt x="376" y="4733"/>
                      <a:pt x="445" y="4296"/>
                      <a:pt x="507" y="3877"/>
                    </a:cubicBezTo>
                    <a:cubicBezTo>
                      <a:pt x="559" y="3449"/>
                      <a:pt x="594" y="3012"/>
                      <a:pt x="603" y="2585"/>
                    </a:cubicBezTo>
                    <a:cubicBezTo>
                      <a:pt x="611" y="2157"/>
                      <a:pt x="603" y="1738"/>
                      <a:pt x="568" y="1301"/>
                    </a:cubicBezTo>
                    <a:cubicBezTo>
                      <a:pt x="533" y="864"/>
                      <a:pt x="480" y="437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5"/>
              <p:cNvSpPr/>
              <p:nvPr/>
            </p:nvSpPr>
            <p:spPr>
              <a:xfrm>
                <a:off x="3526588" y="1215859"/>
                <a:ext cx="12981" cy="102444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830" extrusionOk="0">
                    <a:moveTo>
                      <a:pt x="349" y="1"/>
                    </a:moveTo>
                    <a:cubicBezTo>
                      <a:pt x="218" y="411"/>
                      <a:pt x="157" y="804"/>
                      <a:pt x="105" y="1206"/>
                    </a:cubicBezTo>
                    <a:cubicBezTo>
                      <a:pt x="44" y="1599"/>
                      <a:pt x="26" y="2000"/>
                      <a:pt x="18" y="2402"/>
                    </a:cubicBezTo>
                    <a:cubicBezTo>
                      <a:pt x="0" y="2812"/>
                      <a:pt x="26" y="3214"/>
                      <a:pt x="61" y="3616"/>
                    </a:cubicBezTo>
                    <a:cubicBezTo>
                      <a:pt x="87" y="4026"/>
                      <a:pt x="140" y="4428"/>
                      <a:pt x="262" y="4829"/>
                    </a:cubicBezTo>
                    <a:cubicBezTo>
                      <a:pt x="393" y="4437"/>
                      <a:pt x="463" y="4035"/>
                      <a:pt x="515" y="3633"/>
                    </a:cubicBezTo>
                    <a:cubicBezTo>
                      <a:pt x="568" y="3240"/>
                      <a:pt x="594" y="2830"/>
                      <a:pt x="603" y="2428"/>
                    </a:cubicBezTo>
                    <a:cubicBezTo>
                      <a:pt x="611" y="2027"/>
                      <a:pt x="594" y="1625"/>
                      <a:pt x="559" y="1215"/>
                    </a:cubicBezTo>
                    <a:cubicBezTo>
                      <a:pt x="524" y="813"/>
                      <a:pt x="472" y="41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4019409" y="663946"/>
                <a:ext cx="765066" cy="2143313"/>
              </a:xfrm>
              <a:custGeom>
                <a:avLst/>
                <a:gdLst/>
                <a:ahLst/>
                <a:cxnLst/>
                <a:rect l="l" t="t" r="r" b="b"/>
                <a:pathLst>
                  <a:path w="36071" h="101052" fill="none" extrusionOk="0">
                    <a:moveTo>
                      <a:pt x="1" y="101052"/>
                    </a:moveTo>
                    <a:lnTo>
                      <a:pt x="14565" y="1"/>
                    </a:lnTo>
                    <a:lnTo>
                      <a:pt x="36071" y="9632"/>
                    </a:lnTo>
                  </a:path>
                </a:pathLst>
              </a:custGeom>
              <a:noFill/>
              <a:ln w="862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3368777" y="1300683"/>
                <a:ext cx="1249184" cy="2637421"/>
              </a:xfrm>
              <a:custGeom>
                <a:avLst/>
                <a:gdLst/>
                <a:ahLst/>
                <a:cxnLst/>
                <a:rect l="l" t="t" r="r" b="b"/>
                <a:pathLst>
                  <a:path w="58896" h="124348" extrusionOk="0">
                    <a:moveTo>
                      <a:pt x="2716" y="1"/>
                    </a:moveTo>
                    <a:cubicBezTo>
                      <a:pt x="2420" y="1"/>
                      <a:pt x="2175" y="219"/>
                      <a:pt x="2140" y="507"/>
                    </a:cubicBezTo>
                    <a:cubicBezTo>
                      <a:pt x="1765" y="3275"/>
                      <a:pt x="4454" y="5415"/>
                      <a:pt x="6104" y="7859"/>
                    </a:cubicBezTo>
                    <a:cubicBezTo>
                      <a:pt x="8200" y="10959"/>
                      <a:pt x="8593" y="14958"/>
                      <a:pt x="8043" y="18652"/>
                    </a:cubicBezTo>
                    <a:cubicBezTo>
                      <a:pt x="7501" y="22354"/>
                      <a:pt x="6113" y="25873"/>
                      <a:pt x="4882" y="29409"/>
                    </a:cubicBezTo>
                    <a:cubicBezTo>
                      <a:pt x="2018" y="37669"/>
                      <a:pt x="1" y="46479"/>
                      <a:pt x="1276" y="55132"/>
                    </a:cubicBezTo>
                    <a:cubicBezTo>
                      <a:pt x="1835" y="58931"/>
                      <a:pt x="3074" y="62729"/>
                      <a:pt x="5545" y="65671"/>
                    </a:cubicBezTo>
                    <a:cubicBezTo>
                      <a:pt x="8619" y="69356"/>
                      <a:pt x="13247" y="71330"/>
                      <a:pt x="17770" y="72927"/>
                    </a:cubicBezTo>
                    <a:cubicBezTo>
                      <a:pt x="19813" y="73661"/>
                      <a:pt x="21935" y="74386"/>
                      <a:pt x="23524" y="75852"/>
                    </a:cubicBezTo>
                    <a:cubicBezTo>
                      <a:pt x="26772" y="78891"/>
                      <a:pt x="26650" y="83790"/>
                      <a:pt x="26650" y="88461"/>
                    </a:cubicBezTo>
                    <a:lnTo>
                      <a:pt x="26650" y="115564"/>
                    </a:lnTo>
                    <a:cubicBezTo>
                      <a:pt x="26650" y="117354"/>
                      <a:pt x="25724" y="118131"/>
                      <a:pt x="24318" y="119100"/>
                    </a:cubicBezTo>
                    <a:cubicBezTo>
                      <a:pt x="22912" y="120069"/>
                      <a:pt x="21149" y="120366"/>
                      <a:pt x="19464" y="120532"/>
                    </a:cubicBezTo>
                    <a:cubicBezTo>
                      <a:pt x="18103" y="120658"/>
                      <a:pt x="16737" y="120728"/>
                      <a:pt x="15369" y="120728"/>
                    </a:cubicBezTo>
                    <a:cubicBezTo>
                      <a:pt x="15034" y="120728"/>
                      <a:pt x="14699" y="120724"/>
                      <a:pt x="14364" y="120716"/>
                    </a:cubicBezTo>
                    <a:cubicBezTo>
                      <a:pt x="13857" y="120704"/>
                      <a:pt x="13346" y="120685"/>
                      <a:pt x="12837" y="120685"/>
                    </a:cubicBezTo>
                    <a:cubicBezTo>
                      <a:pt x="12172" y="120685"/>
                      <a:pt x="11511" y="120718"/>
                      <a:pt x="10863" y="120846"/>
                    </a:cubicBezTo>
                    <a:cubicBezTo>
                      <a:pt x="10086" y="121004"/>
                      <a:pt x="9361" y="121344"/>
                      <a:pt x="8794" y="121851"/>
                    </a:cubicBezTo>
                    <a:cubicBezTo>
                      <a:pt x="8331" y="122270"/>
                      <a:pt x="8078" y="122864"/>
                      <a:pt x="8078" y="123501"/>
                    </a:cubicBezTo>
                    <a:lnTo>
                      <a:pt x="8078" y="124348"/>
                    </a:lnTo>
                    <a:lnTo>
                      <a:pt x="50853" y="124348"/>
                    </a:lnTo>
                    <a:lnTo>
                      <a:pt x="50853" y="123501"/>
                    </a:lnTo>
                    <a:cubicBezTo>
                      <a:pt x="50853" y="122872"/>
                      <a:pt x="50592" y="122270"/>
                      <a:pt x="50129" y="121851"/>
                    </a:cubicBezTo>
                    <a:cubicBezTo>
                      <a:pt x="49552" y="121335"/>
                      <a:pt x="48828" y="121004"/>
                      <a:pt x="48068" y="120846"/>
                    </a:cubicBezTo>
                    <a:cubicBezTo>
                      <a:pt x="47413" y="120716"/>
                      <a:pt x="46740" y="120681"/>
                      <a:pt x="46066" y="120681"/>
                    </a:cubicBezTo>
                    <a:cubicBezTo>
                      <a:pt x="45565" y="120681"/>
                      <a:pt x="45063" y="120701"/>
                      <a:pt x="44567" y="120716"/>
                    </a:cubicBezTo>
                    <a:cubicBezTo>
                      <a:pt x="44257" y="120722"/>
                      <a:pt x="43948" y="120725"/>
                      <a:pt x="43638" y="120725"/>
                    </a:cubicBezTo>
                    <a:cubicBezTo>
                      <a:pt x="42245" y="120725"/>
                      <a:pt x="40853" y="120661"/>
                      <a:pt x="39468" y="120532"/>
                    </a:cubicBezTo>
                    <a:cubicBezTo>
                      <a:pt x="37765" y="120366"/>
                      <a:pt x="36010" y="120069"/>
                      <a:pt x="34613" y="119100"/>
                    </a:cubicBezTo>
                    <a:cubicBezTo>
                      <a:pt x="33198" y="118131"/>
                      <a:pt x="32273" y="117345"/>
                      <a:pt x="32273" y="115564"/>
                    </a:cubicBezTo>
                    <a:lnTo>
                      <a:pt x="32273" y="88461"/>
                    </a:lnTo>
                    <a:cubicBezTo>
                      <a:pt x="32273" y="83798"/>
                      <a:pt x="32150" y="78900"/>
                      <a:pt x="35407" y="75852"/>
                    </a:cubicBezTo>
                    <a:cubicBezTo>
                      <a:pt x="36988" y="74386"/>
                      <a:pt x="39118" y="73661"/>
                      <a:pt x="41161" y="72927"/>
                    </a:cubicBezTo>
                    <a:cubicBezTo>
                      <a:pt x="45676" y="71321"/>
                      <a:pt x="50303" y="69356"/>
                      <a:pt x="53386" y="65671"/>
                    </a:cubicBezTo>
                    <a:cubicBezTo>
                      <a:pt x="55848" y="62729"/>
                      <a:pt x="57097" y="58931"/>
                      <a:pt x="57647" y="55132"/>
                    </a:cubicBezTo>
                    <a:cubicBezTo>
                      <a:pt x="58895" y="46479"/>
                      <a:pt x="56878" y="37669"/>
                      <a:pt x="54014" y="29409"/>
                    </a:cubicBezTo>
                    <a:cubicBezTo>
                      <a:pt x="52792" y="25873"/>
                      <a:pt x="51395" y="22354"/>
                      <a:pt x="50853" y="18652"/>
                    </a:cubicBezTo>
                    <a:cubicBezTo>
                      <a:pt x="50303" y="14958"/>
                      <a:pt x="50696" y="10959"/>
                      <a:pt x="52792" y="7859"/>
                    </a:cubicBezTo>
                    <a:cubicBezTo>
                      <a:pt x="54451" y="5415"/>
                      <a:pt x="57123" y="3275"/>
                      <a:pt x="56756" y="507"/>
                    </a:cubicBezTo>
                    <a:cubicBezTo>
                      <a:pt x="56712" y="211"/>
                      <a:pt x="56468" y="1"/>
                      <a:pt x="56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5"/>
              <p:cNvSpPr/>
              <p:nvPr/>
            </p:nvSpPr>
            <p:spPr>
              <a:xfrm>
                <a:off x="3599173" y="3752093"/>
                <a:ext cx="788588" cy="112074"/>
              </a:xfrm>
              <a:custGeom>
                <a:avLst/>
                <a:gdLst/>
                <a:ahLst/>
                <a:cxnLst/>
                <a:rect l="l" t="t" r="r" b="b"/>
                <a:pathLst>
                  <a:path w="37180" h="5284" extrusionOk="0">
                    <a:moveTo>
                      <a:pt x="15788" y="1"/>
                    </a:moveTo>
                    <a:cubicBezTo>
                      <a:pt x="15788" y="1782"/>
                      <a:pt x="14862" y="2568"/>
                      <a:pt x="13456" y="3537"/>
                    </a:cubicBezTo>
                    <a:cubicBezTo>
                      <a:pt x="12059" y="4515"/>
                      <a:pt x="10304" y="4803"/>
                      <a:pt x="8602" y="4969"/>
                    </a:cubicBezTo>
                    <a:cubicBezTo>
                      <a:pt x="7237" y="5103"/>
                      <a:pt x="5866" y="5163"/>
                      <a:pt x="4495" y="5163"/>
                    </a:cubicBezTo>
                    <a:cubicBezTo>
                      <a:pt x="4164" y="5163"/>
                      <a:pt x="3833" y="5159"/>
                      <a:pt x="3502" y="5152"/>
                    </a:cubicBezTo>
                    <a:cubicBezTo>
                      <a:pt x="2995" y="5141"/>
                      <a:pt x="2484" y="5121"/>
                      <a:pt x="1975" y="5121"/>
                    </a:cubicBezTo>
                    <a:cubicBezTo>
                      <a:pt x="1310" y="5121"/>
                      <a:pt x="649" y="5155"/>
                      <a:pt x="1" y="5283"/>
                    </a:cubicBezTo>
                    <a:lnTo>
                      <a:pt x="37180" y="5283"/>
                    </a:lnTo>
                    <a:cubicBezTo>
                      <a:pt x="36541" y="5156"/>
                      <a:pt x="35888" y="5125"/>
                      <a:pt x="35232" y="5125"/>
                    </a:cubicBezTo>
                    <a:cubicBezTo>
                      <a:pt x="34714" y="5125"/>
                      <a:pt x="34195" y="5145"/>
                      <a:pt x="33679" y="5152"/>
                    </a:cubicBezTo>
                    <a:cubicBezTo>
                      <a:pt x="33324" y="5161"/>
                      <a:pt x="32969" y="5166"/>
                      <a:pt x="32614" y="5166"/>
                    </a:cubicBezTo>
                    <a:cubicBezTo>
                      <a:pt x="31267" y="5166"/>
                      <a:pt x="29920" y="5100"/>
                      <a:pt x="28579" y="4969"/>
                    </a:cubicBezTo>
                    <a:cubicBezTo>
                      <a:pt x="26885" y="4803"/>
                      <a:pt x="25130" y="4515"/>
                      <a:pt x="23725" y="3537"/>
                    </a:cubicBezTo>
                    <a:cubicBezTo>
                      <a:pt x="22319" y="2568"/>
                      <a:pt x="21385" y="1791"/>
                      <a:pt x="213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5"/>
              <p:cNvSpPr/>
              <p:nvPr/>
            </p:nvSpPr>
            <p:spPr>
              <a:xfrm>
                <a:off x="3539909" y="3920445"/>
                <a:ext cx="90710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857" extrusionOk="0">
                    <a:moveTo>
                      <a:pt x="1" y="1"/>
                    </a:moveTo>
                    <a:lnTo>
                      <a:pt x="1" y="856"/>
                    </a:lnTo>
                    <a:lnTo>
                      <a:pt x="42768" y="856"/>
                    </a:lnTo>
                    <a:lnTo>
                      <a:pt x="427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5"/>
              <p:cNvSpPr/>
              <p:nvPr/>
            </p:nvSpPr>
            <p:spPr>
              <a:xfrm>
                <a:off x="3413044" y="1300683"/>
                <a:ext cx="1160845" cy="37987"/>
              </a:xfrm>
              <a:custGeom>
                <a:avLst/>
                <a:gdLst/>
                <a:ahLst/>
                <a:cxnLst/>
                <a:rect l="l" t="t" r="r" b="b"/>
                <a:pathLst>
                  <a:path w="54731" h="1791" extrusionOk="0">
                    <a:moveTo>
                      <a:pt x="629" y="1"/>
                    </a:moveTo>
                    <a:cubicBezTo>
                      <a:pt x="333" y="1"/>
                      <a:pt x="88" y="219"/>
                      <a:pt x="53" y="507"/>
                    </a:cubicBezTo>
                    <a:cubicBezTo>
                      <a:pt x="1" y="953"/>
                      <a:pt x="9" y="1381"/>
                      <a:pt x="97" y="1791"/>
                    </a:cubicBezTo>
                    <a:lnTo>
                      <a:pt x="54643" y="1791"/>
                    </a:lnTo>
                    <a:cubicBezTo>
                      <a:pt x="54721" y="1363"/>
                      <a:pt x="54730" y="944"/>
                      <a:pt x="54678" y="507"/>
                    </a:cubicBezTo>
                    <a:cubicBezTo>
                      <a:pt x="54634" y="211"/>
                      <a:pt x="54381" y="1"/>
                      <a:pt x="54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5"/>
              <p:cNvSpPr/>
              <p:nvPr/>
            </p:nvSpPr>
            <p:spPr>
              <a:xfrm>
                <a:off x="3427129" y="1702591"/>
                <a:ext cx="1133420" cy="1164174"/>
              </a:xfrm>
              <a:custGeom>
                <a:avLst/>
                <a:gdLst/>
                <a:ahLst/>
                <a:cxnLst/>
                <a:rect l="l" t="t" r="r" b="b"/>
                <a:pathLst>
                  <a:path w="53438" h="54888" extrusionOk="0">
                    <a:moveTo>
                      <a:pt x="46103" y="1"/>
                    </a:moveTo>
                    <a:lnTo>
                      <a:pt x="46103" y="9"/>
                    </a:lnTo>
                    <a:lnTo>
                      <a:pt x="7344" y="9"/>
                    </a:lnTo>
                    <a:cubicBezTo>
                      <a:pt x="6855" y="3327"/>
                      <a:pt x="5746" y="6444"/>
                      <a:pt x="4680" y="9466"/>
                    </a:cubicBezTo>
                    <a:cubicBezTo>
                      <a:pt x="4480" y="10007"/>
                      <a:pt x="4288" y="10575"/>
                      <a:pt x="4087" y="11133"/>
                    </a:cubicBezTo>
                    <a:cubicBezTo>
                      <a:pt x="2498" y="15726"/>
                      <a:pt x="1424" y="19778"/>
                      <a:pt x="812" y="23515"/>
                    </a:cubicBezTo>
                    <a:cubicBezTo>
                      <a:pt x="88" y="28012"/>
                      <a:pt x="0" y="32054"/>
                      <a:pt x="568" y="35896"/>
                    </a:cubicBezTo>
                    <a:cubicBezTo>
                      <a:pt x="1153" y="39904"/>
                      <a:pt x="2445" y="43117"/>
                      <a:pt x="4384" y="45440"/>
                    </a:cubicBezTo>
                    <a:cubicBezTo>
                      <a:pt x="5632" y="46924"/>
                      <a:pt x="7256" y="48208"/>
                      <a:pt x="9369" y="49369"/>
                    </a:cubicBezTo>
                    <a:cubicBezTo>
                      <a:pt x="11465" y="50513"/>
                      <a:pt x="13761" y="51386"/>
                      <a:pt x="15726" y="52085"/>
                    </a:cubicBezTo>
                    <a:lnTo>
                      <a:pt x="15726" y="52085"/>
                    </a:lnTo>
                    <a:lnTo>
                      <a:pt x="15726" y="52085"/>
                    </a:lnTo>
                    <a:lnTo>
                      <a:pt x="15717" y="52085"/>
                    </a:lnTo>
                    <a:lnTo>
                      <a:pt x="15944" y="52163"/>
                    </a:lnTo>
                    <a:cubicBezTo>
                      <a:pt x="17071" y="52556"/>
                      <a:pt x="18275" y="52993"/>
                      <a:pt x="19445" y="53578"/>
                    </a:cubicBezTo>
                    <a:cubicBezTo>
                      <a:pt x="21157" y="54451"/>
                      <a:pt x="23060" y="54887"/>
                      <a:pt x="24981" y="54887"/>
                    </a:cubicBezTo>
                    <a:lnTo>
                      <a:pt x="28448" y="54887"/>
                    </a:lnTo>
                    <a:cubicBezTo>
                      <a:pt x="30369" y="54887"/>
                      <a:pt x="32272" y="54442"/>
                      <a:pt x="33984" y="53578"/>
                    </a:cubicBezTo>
                    <a:cubicBezTo>
                      <a:pt x="35154" y="52993"/>
                      <a:pt x="36367" y="52565"/>
                      <a:pt x="37485" y="52163"/>
                    </a:cubicBezTo>
                    <a:lnTo>
                      <a:pt x="37721" y="52085"/>
                    </a:lnTo>
                    <a:cubicBezTo>
                      <a:pt x="39668" y="51386"/>
                      <a:pt x="41964" y="50522"/>
                      <a:pt x="44068" y="49369"/>
                    </a:cubicBezTo>
                    <a:cubicBezTo>
                      <a:pt x="46190" y="48208"/>
                      <a:pt x="47814" y="46924"/>
                      <a:pt x="49054" y="45440"/>
                    </a:cubicBezTo>
                    <a:cubicBezTo>
                      <a:pt x="51001" y="43117"/>
                      <a:pt x="52285" y="39904"/>
                      <a:pt x="52879" y="35896"/>
                    </a:cubicBezTo>
                    <a:cubicBezTo>
                      <a:pt x="53437" y="32054"/>
                      <a:pt x="53359" y="28012"/>
                      <a:pt x="52625" y="23515"/>
                    </a:cubicBezTo>
                    <a:cubicBezTo>
                      <a:pt x="52014" y="19778"/>
                      <a:pt x="50949" y="15726"/>
                      <a:pt x="49351" y="11133"/>
                    </a:cubicBezTo>
                    <a:cubicBezTo>
                      <a:pt x="49159" y="10575"/>
                      <a:pt x="48958" y="9998"/>
                      <a:pt x="48766" y="9457"/>
                    </a:cubicBezTo>
                    <a:cubicBezTo>
                      <a:pt x="47692" y="6427"/>
                      <a:pt x="46592" y="3310"/>
                      <a:pt x="46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5"/>
              <p:cNvSpPr/>
              <p:nvPr/>
            </p:nvSpPr>
            <p:spPr>
              <a:xfrm>
                <a:off x="3426195" y="1938352"/>
                <a:ext cx="1121564" cy="928425"/>
              </a:xfrm>
              <a:custGeom>
                <a:avLst/>
                <a:gdLst/>
                <a:ahLst/>
                <a:cxnLst/>
                <a:rect l="l" t="t" r="r" b="b"/>
                <a:pathLst>
                  <a:path w="52879" h="43773" extrusionOk="0">
                    <a:moveTo>
                      <a:pt x="4078" y="1"/>
                    </a:moveTo>
                    <a:lnTo>
                      <a:pt x="4078" y="1"/>
                    </a:lnTo>
                    <a:cubicBezTo>
                      <a:pt x="2489" y="4594"/>
                      <a:pt x="1415" y="8645"/>
                      <a:pt x="804" y="12374"/>
                    </a:cubicBezTo>
                    <a:cubicBezTo>
                      <a:pt x="79" y="16870"/>
                      <a:pt x="1" y="20922"/>
                      <a:pt x="551" y="24764"/>
                    </a:cubicBezTo>
                    <a:cubicBezTo>
                      <a:pt x="1145" y="28772"/>
                      <a:pt x="2428" y="31976"/>
                      <a:pt x="4375" y="34299"/>
                    </a:cubicBezTo>
                    <a:cubicBezTo>
                      <a:pt x="5615" y="35783"/>
                      <a:pt x="7248" y="37075"/>
                      <a:pt x="9361" y="38228"/>
                    </a:cubicBezTo>
                    <a:cubicBezTo>
                      <a:pt x="11439" y="39363"/>
                      <a:pt x="13692" y="40227"/>
                      <a:pt x="15639" y="40926"/>
                    </a:cubicBezTo>
                    <a:cubicBezTo>
                      <a:pt x="15656" y="40935"/>
                      <a:pt x="15674" y="40935"/>
                      <a:pt x="15691" y="40952"/>
                    </a:cubicBezTo>
                    <a:cubicBezTo>
                      <a:pt x="15709" y="40952"/>
                      <a:pt x="15717" y="40961"/>
                      <a:pt x="15726" y="40961"/>
                    </a:cubicBezTo>
                    <a:cubicBezTo>
                      <a:pt x="16853" y="41363"/>
                      <a:pt x="18328" y="41886"/>
                      <a:pt x="19455" y="42463"/>
                    </a:cubicBezTo>
                    <a:cubicBezTo>
                      <a:pt x="21175" y="43327"/>
                      <a:pt x="23069" y="43772"/>
                      <a:pt x="24990" y="43772"/>
                    </a:cubicBezTo>
                    <a:lnTo>
                      <a:pt x="28457" y="43772"/>
                    </a:lnTo>
                    <a:cubicBezTo>
                      <a:pt x="30378" y="43772"/>
                      <a:pt x="32272" y="43336"/>
                      <a:pt x="33984" y="42463"/>
                    </a:cubicBezTo>
                    <a:cubicBezTo>
                      <a:pt x="35093" y="41913"/>
                      <a:pt x="36403" y="41432"/>
                      <a:pt x="37494" y="41048"/>
                    </a:cubicBezTo>
                    <a:lnTo>
                      <a:pt x="37669" y="40978"/>
                    </a:lnTo>
                    <a:cubicBezTo>
                      <a:pt x="37677" y="40978"/>
                      <a:pt x="37677" y="40978"/>
                      <a:pt x="37686" y="40970"/>
                    </a:cubicBezTo>
                    <a:lnTo>
                      <a:pt x="37721" y="40961"/>
                    </a:lnTo>
                    <a:cubicBezTo>
                      <a:pt x="39686" y="40262"/>
                      <a:pt x="41973" y="39389"/>
                      <a:pt x="44069" y="38245"/>
                    </a:cubicBezTo>
                    <a:cubicBezTo>
                      <a:pt x="46191" y="37084"/>
                      <a:pt x="47815" y="35801"/>
                      <a:pt x="49063" y="34316"/>
                    </a:cubicBezTo>
                    <a:cubicBezTo>
                      <a:pt x="51002" y="31985"/>
                      <a:pt x="52294" y="28780"/>
                      <a:pt x="52879" y="24772"/>
                    </a:cubicBezTo>
                    <a:lnTo>
                      <a:pt x="52879" y="24772"/>
                    </a:lnTo>
                    <a:cubicBezTo>
                      <a:pt x="51735" y="29261"/>
                      <a:pt x="47596" y="32675"/>
                      <a:pt x="43362" y="34561"/>
                    </a:cubicBezTo>
                    <a:cubicBezTo>
                      <a:pt x="39466" y="36304"/>
                      <a:pt x="35127" y="36798"/>
                      <a:pt x="30847" y="36798"/>
                    </a:cubicBezTo>
                    <a:cubicBezTo>
                      <a:pt x="30475" y="36798"/>
                      <a:pt x="30103" y="36794"/>
                      <a:pt x="29732" y="36787"/>
                    </a:cubicBezTo>
                    <a:cubicBezTo>
                      <a:pt x="24440" y="36691"/>
                      <a:pt x="19053" y="35905"/>
                      <a:pt x="14320" y="33539"/>
                    </a:cubicBezTo>
                    <a:cubicBezTo>
                      <a:pt x="9579" y="31173"/>
                      <a:pt x="5545" y="27043"/>
                      <a:pt x="4192" y="21926"/>
                    </a:cubicBezTo>
                    <a:cubicBezTo>
                      <a:pt x="3642" y="19848"/>
                      <a:pt x="3546" y="17691"/>
                      <a:pt x="3511" y="15543"/>
                    </a:cubicBezTo>
                    <a:cubicBezTo>
                      <a:pt x="3450" y="10400"/>
                      <a:pt x="3354" y="5091"/>
                      <a:pt x="4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5"/>
              <p:cNvSpPr/>
              <p:nvPr/>
            </p:nvSpPr>
            <p:spPr>
              <a:xfrm>
                <a:off x="3978111" y="2971439"/>
                <a:ext cx="30585" cy="70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33269" extrusionOk="0">
                    <a:moveTo>
                      <a:pt x="734" y="1"/>
                    </a:moveTo>
                    <a:cubicBezTo>
                      <a:pt x="420" y="2778"/>
                      <a:pt x="271" y="5545"/>
                      <a:pt x="149" y="8322"/>
                    </a:cubicBezTo>
                    <a:cubicBezTo>
                      <a:pt x="53" y="11090"/>
                      <a:pt x="1" y="13867"/>
                      <a:pt x="1" y="16635"/>
                    </a:cubicBezTo>
                    <a:cubicBezTo>
                      <a:pt x="1" y="19411"/>
                      <a:pt x="44" y="22179"/>
                      <a:pt x="149" y="24956"/>
                    </a:cubicBezTo>
                    <a:cubicBezTo>
                      <a:pt x="271" y="27724"/>
                      <a:pt x="420" y="30500"/>
                      <a:pt x="717" y="33268"/>
                    </a:cubicBezTo>
                    <a:cubicBezTo>
                      <a:pt x="1022" y="30500"/>
                      <a:pt x="1179" y="27724"/>
                      <a:pt x="1284" y="24956"/>
                    </a:cubicBezTo>
                    <a:cubicBezTo>
                      <a:pt x="1398" y="22179"/>
                      <a:pt x="1441" y="19411"/>
                      <a:pt x="1441" y="16635"/>
                    </a:cubicBezTo>
                    <a:cubicBezTo>
                      <a:pt x="1441" y="13867"/>
                      <a:pt x="1398" y="11090"/>
                      <a:pt x="1284" y="8322"/>
                    </a:cubicBezTo>
                    <a:cubicBezTo>
                      <a:pt x="1179" y="5545"/>
                      <a:pt x="1022" y="2778"/>
                      <a:pt x="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5"/>
              <p:cNvSpPr/>
              <p:nvPr/>
            </p:nvSpPr>
            <p:spPr>
              <a:xfrm>
                <a:off x="3490826" y="1371803"/>
                <a:ext cx="297831" cy="1377717"/>
              </a:xfrm>
              <a:custGeom>
                <a:avLst/>
                <a:gdLst/>
                <a:ahLst/>
                <a:cxnLst/>
                <a:rect l="l" t="t" r="r" b="b"/>
                <a:pathLst>
                  <a:path w="14042" h="64956" extrusionOk="0">
                    <a:moveTo>
                      <a:pt x="883" y="1"/>
                    </a:moveTo>
                    <a:cubicBezTo>
                      <a:pt x="1180" y="2830"/>
                      <a:pt x="2987" y="5153"/>
                      <a:pt x="4148" y="7702"/>
                    </a:cubicBezTo>
                    <a:cubicBezTo>
                      <a:pt x="6349" y="12539"/>
                      <a:pt x="6244" y="18215"/>
                      <a:pt x="5345" y="23506"/>
                    </a:cubicBezTo>
                    <a:cubicBezTo>
                      <a:pt x="3651" y="33478"/>
                      <a:pt x="1" y="43284"/>
                      <a:pt x="2952" y="53473"/>
                    </a:cubicBezTo>
                    <a:cubicBezTo>
                      <a:pt x="4568" y="59000"/>
                      <a:pt x="8689" y="64056"/>
                      <a:pt x="14041" y="64955"/>
                    </a:cubicBezTo>
                    <a:cubicBezTo>
                      <a:pt x="10330" y="56756"/>
                      <a:pt x="10217" y="47256"/>
                      <a:pt x="10784" y="38176"/>
                    </a:cubicBezTo>
                    <a:cubicBezTo>
                      <a:pt x="11352" y="29095"/>
                      <a:pt x="12505" y="19918"/>
                      <a:pt x="11099" y="10933"/>
                    </a:cubicBezTo>
                    <a:cubicBezTo>
                      <a:pt x="10566" y="7528"/>
                      <a:pt x="9658" y="3459"/>
                      <a:pt x="95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41" name="Google Shape;2141;p35"/>
              <p:cNvGrpSpPr/>
              <p:nvPr/>
            </p:nvGrpSpPr>
            <p:grpSpPr>
              <a:xfrm>
                <a:off x="4171663" y="1781878"/>
                <a:ext cx="353016" cy="981056"/>
                <a:chOff x="1789613" y="2014278"/>
                <a:chExt cx="353016" cy="981056"/>
              </a:xfrm>
            </p:grpSpPr>
            <p:sp>
              <p:nvSpPr>
                <p:cNvPr id="2142" name="Google Shape;2142;p35"/>
                <p:cNvSpPr/>
                <p:nvPr/>
              </p:nvSpPr>
              <p:spPr>
                <a:xfrm>
                  <a:off x="1922204" y="2014278"/>
                  <a:ext cx="65772" cy="57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" h="2732" extrusionOk="0">
                      <a:moveTo>
                        <a:pt x="1549" y="1"/>
                      </a:moveTo>
                      <a:cubicBezTo>
                        <a:pt x="1013" y="1"/>
                        <a:pt x="507" y="319"/>
                        <a:pt x="289" y="847"/>
                      </a:cubicBezTo>
                      <a:cubicBezTo>
                        <a:pt x="1" y="1545"/>
                        <a:pt x="333" y="2340"/>
                        <a:pt x="1031" y="2628"/>
                      </a:cubicBezTo>
                      <a:cubicBezTo>
                        <a:pt x="1200" y="2699"/>
                        <a:pt x="1376" y="2732"/>
                        <a:pt x="1550" y="2732"/>
                      </a:cubicBezTo>
                      <a:cubicBezTo>
                        <a:pt x="2084" y="2732"/>
                        <a:pt x="2595" y="2415"/>
                        <a:pt x="2813" y="1894"/>
                      </a:cubicBezTo>
                      <a:cubicBezTo>
                        <a:pt x="3101" y="1196"/>
                        <a:pt x="2769" y="393"/>
                        <a:pt x="2070" y="104"/>
                      </a:cubicBezTo>
                      <a:cubicBezTo>
                        <a:pt x="1899" y="34"/>
                        <a:pt x="1723" y="1"/>
                        <a:pt x="15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35"/>
                <p:cNvSpPr/>
                <p:nvPr/>
              </p:nvSpPr>
              <p:spPr>
                <a:xfrm>
                  <a:off x="1849047" y="2072417"/>
                  <a:ext cx="31136" cy="3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" h="1468" extrusionOk="0">
                      <a:moveTo>
                        <a:pt x="734" y="0"/>
                      </a:moveTo>
                      <a:cubicBezTo>
                        <a:pt x="324" y="0"/>
                        <a:pt x="1" y="332"/>
                        <a:pt x="1" y="734"/>
                      </a:cubicBezTo>
                      <a:cubicBezTo>
                        <a:pt x="1" y="1144"/>
                        <a:pt x="324" y="1467"/>
                        <a:pt x="734" y="1467"/>
                      </a:cubicBezTo>
                      <a:cubicBezTo>
                        <a:pt x="1136" y="1467"/>
                        <a:pt x="1468" y="1144"/>
                        <a:pt x="1468" y="734"/>
                      </a:cubicBezTo>
                      <a:cubicBezTo>
                        <a:pt x="1468" y="332"/>
                        <a:pt x="1136" y="0"/>
                        <a:pt x="7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35"/>
                <p:cNvSpPr/>
                <p:nvPr/>
              </p:nvSpPr>
              <p:spPr>
                <a:xfrm>
                  <a:off x="1901481" y="2117046"/>
                  <a:ext cx="24455" cy="24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154" extrusionOk="0">
                      <a:moveTo>
                        <a:pt x="576" y="1"/>
                      </a:moveTo>
                      <a:cubicBezTo>
                        <a:pt x="262" y="1"/>
                        <a:pt x="0" y="263"/>
                        <a:pt x="0" y="577"/>
                      </a:cubicBezTo>
                      <a:cubicBezTo>
                        <a:pt x="0" y="891"/>
                        <a:pt x="262" y="1153"/>
                        <a:pt x="576" y="1153"/>
                      </a:cubicBezTo>
                      <a:cubicBezTo>
                        <a:pt x="899" y="1153"/>
                        <a:pt x="1153" y="900"/>
                        <a:pt x="1153" y="577"/>
                      </a:cubicBezTo>
                      <a:cubicBezTo>
                        <a:pt x="1153" y="263"/>
                        <a:pt x="891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35"/>
                <p:cNvSpPr/>
                <p:nvPr/>
              </p:nvSpPr>
              <p:spPr>
                <a:xfrm>
                  <a:off x="1976102" y="2141502"/>
                  <a:ext cx="15780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743" extrusionOk="0">
                      <a:moveTo>
                        <a:pt x="376" y="0"/>
                      </a:moveTo>
                      <a:cubicBezTo>
                        <a:pt x="167" y="0"/>
                        <a:pt x="1" y="166"/>
                        <a:pt x="1" y="376"/>
                      </a:cubicBezTo>
                      <a:cubicBezTo>
                        <a:pt x="1" y="577"/>
                        <a:pt x="167" y="742"/>
                        <a:pt x="376" y="742"/>
                      </a:cubicBezTo>
                      <a:cubicBezTo>
                        <a:pt x="586" y="742"/>
                        <a:pt x="743" y="577"/>
                        <a:pt x="743" y="376"/>
                      </a:cubicBezTo>
                      <a:cubicBezTo>
                        <a:pt x="743" y="166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35"/>
                <p:cNvSpPr/>
                <p:nvPr/>
              </p:nvSpPr>
              <p:spPr>
                <a:xfrm>
                  <a:off x="1917220" y="2198348"/>
                  <a:ext cx="26873" cy="26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1267" extrusionOk="0">
                      <a:moveTo>
                        <a:pt x="629" y="1"/>
                      </a:moveTo>
                      <a:cubicBezTo>
                        <a:pt x="280" y="1"/>
                        <a:pt x="0" y="289"/>
                        <a:pt x="0" y="638"/>
                      </a:cubicBezTo>
                      <a:cubicBezTo>
                        <a:pt x="0" y="988"/>
                        <a:pt x="280" y="1267"/>
                        <a:pt x="629" y="1267"/>
                      </a:cubicBezTo>
                      <a:cubicBezTo>
                        <a:pt x="978" y="1267"/>
                        <a:pt x="1266" y="988"/>
                        <a:pt x="1266" y="638"/>
                      </a:cubicBezTo>
                      <a:cubicBezTo>
                        <a:pt x="1266" y="289"/>
                        <a:pt x="978" y="1"/>
                        <a:pt x="6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35"/>
                <p:cNvSpPr/>
                <p:nvPr/>
              </p:nvSpPr>
              <p:spPr>
                <a:xfrm>
                  <a:off x="1869240" y="2179470"/>
                  <a:ext cx="11135" cy="1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5" extrusionOk="0">
                      <a:moveTo>
                        <a:pt x="263" y="0"/>
                      </a:moveTo>
                      <a:cubicBezTo>
                        <a:pt x="123" y="0"/>
                        <a:pt x="1" y="123"/>
                        <a:pt x="1" y="262"/>
                      </a:cubicBezTo>
                      <a:cubicBezTo>
                        <a:pt x="1" y="402"/>
                        <a:pt x="123" y="524"/>
                        <a:pt x="263" y="524"/>
                      </a:cubicBezTo>
                      <a:cubicBezTo>
                        <a:pt x="402" y="524"/>
                        <a:pt x="525" y="419"/>
                        <a:pt x="525" y="262"/>
                      </a:cubicBezTo>
                      <a:cubicBezTo>
                        <a:pt x="525" y="123"/>
                        <a:pt x="40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35"/>
                <p:cNvSpPr/>
                <p:nvPr/>
              </p:nvSpPr>
              <p:spPr>
                <a:xfrm>
                  <a:off x="1858868" y="2312145"/>
                  <a:ext cx="54107" cy="49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" h="2317" extrusionOk="0">
                      <a:moveTo>
                        <a:pt x="1276" y="0"/>
                      </a:moveTo>
                      <a:cubicBezTo>
                        <a:pt x="1187" y="0"/>
                        <a:pt x="1096" y="11"/>
                        <a:pt x="1005" y="32"/>
                      </a:cubicBezTo>
                      <a:cubicBezTo>
                        <a:pt x="385" y="180"/>
                        <a:pt x="1" y="800"/>
                        <a:pt x="149" y="1420"/>
                      </a:cubicBezTo>
                      <a:cubicBezTo>
                        <a:pt x="276" y="1958"/>
                        <a:pt x="748" y="2317"/>
                        <a:pt x="1269" y="2317"/>
                      </a:cubicBezTo>
                      <a:cubicBezTo>
                        <a:pt x="1358" y="2317"/>
                        <a:pt x="1448" y="2306"/>
                        <a:pt x="1538" y="2285"/>
                      </a:cubicBezTo>
                      <a:cubicBezTo>
                        <a:pt x="2166" y="2136"/>
                        <a:pt x="2550" y="1516"/>
                        <a:pt x="2402" y="896"/>
                      </a:cubicBezTo>
                      <a:cubicBezTo>
                        <a:pt x="2275" y="359"/>
                        <a:pt x="1803" y="0"/>
                        <a:pt x="12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35"/>
                <p:cNvSpPr/>
                <p:nvPr/>
              </p:nvSpPr>
              <p:spPr>
                <a:xfrm>
                  <a:off x="1958518" y="2292864"/>
                  <a:ext cx="42250" cy="3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815" extrusionOk="0">
                      <a:moveTo>
                        <a:pt x="992" y="1"/>
                      </a:moveTo>
                      <a:cubicBezTo>
                        <a:pt x="924" y="1"/>
                        <a:pt x="855" y="8"/>
                        <a:pt x="786" y="24"/>
                      </a:cubicBezTo>
                      <a:cubicBezTo>
                        <a:pt x="306" y="146"/>
                        <a:pt x="0" y="635"/>
                        <a:pt x="114" y="1116"/>
                      </a:cubicBezTo>
                      <a:cubicBezTo>
                        <a:pt x="210" y="1532"/>
                        <a:pt x="579" y="1815"/>
                        <a:pt x="988" y="1815"/>
                      </a:cubicBezTo>
                      <a:cubicBezTo>
                        <a:pt x="1059" y="1815"/>
                        <a:pt x="1132" y="1806"/>
                        <a:pt x="1205" y="1788"/>
                      </a:cubicBezTo>
                      <a:cubicBezTo>
                        <a:pt x="1694" y="1675"/>
                        <a:pt x="1991" y="1186"/>
                        <a:pt x="1878" y="705"/>
                      </a:cubicBezTo>
                      <a:cubicBezTo>
                        <a:pt x="1780" y="285"/>
                        <a:pt x="1406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35"/>
                <p:cNvSpPr/>
                <p:nvPr/>
              </p:nvSpPr>
              <p:spPr>
                <a:xfrm>
                  <a:off x="1915926" y="2409483"/>
                  <a:ext cx="44456" cy="4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2097" extrusionOk="0">
                      <a:moveTo>
                        <a:pt x="1048" y="1"/>
                      </a:moveTo>
                      <a:cubicBezTo>
                        <a:pt x="472" y="1"/>
                        <a:pt x="0" y="472"/>
                        <a:pt x="0" y="1049"/>
                      </a:cubicBezTo>
                      <a:cubicBezTo>
                        <a:pt x="0" y="1634"/>
                        <a:pt x="472" y="2097"/>
                        <a:pt x="1048" y="2097"/>
                      </a:cubicBezTo>
                      <a:cubicBezTo>
                        <a:pt x="1633" y="2097"/>
                        <a:pt x="2096" y="1634"/>
                        <a:pt x="2096" y="1049"/>
                      </a:cubicBezTo>
                      <a:cubicBezTo>
                        <a:pt x="2096" y="472"/>
                        <a:pt x="1633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1" name="Google Shape;2151;p35"/>
                <p:cNvSpPr/>
                <p:nvPr/>
              </p:nvSpPr>
              <p:spPr>
                <a:xfrm>
                  <a:off x="1969251" y="2485058"/>
                  <a:ext cx="29652" cy="2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1398" extrusionOk="0">
                      <a:moveTo>
                        <a:pt x="699" y="0"/>
                      </a:moveTo>
                      <a:cubicBezTo>
                        <a:pt x="315" y="0"/>
                        <a:pt x="1" y="315"/>
                        <a:pt x="1" y="699"/>
                      </a:cubicBezTo>
                      <a:cubicBezTo>
                        <a:pt x="1" y="1083"/>
                        <a:pt x="315" y="1398"/>
                        <a:pt x="699" y="1398"/>
                      </a:cubicBezTo>
                      <a:cubicBezTo>
                        <a:pt x="1083" y="1398"/>
                        <a:pt x="1398" y="1083"/>
                        <a:pt x="1398" y="699"/>
                      </a:cubicBezTo>
                      <a:cubicBezTo>
                        <a:pt x="1398" y="315"/>
                        <a:pt x="1083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35"/>
                <p:cNvSpPr/>
                <p:nvPr/>
              </p:nvSpPr>
              <p:spPr>
                <a:xfrm>
                  <a:off x="1934061" y="2545807"/>
                  <a:ext cx="19853" cy="19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35" extrusionOk="0">
                      <a:moveTo>
                        <a:pt x="472" y="0"/>
                      </a:moveTo>
                      <a:cubicBezTo>
                        <a:pt x="210" y="0"/>
                        <a:pt x="1" y="201"/>
                        <a:pt x="1" y="463"/>
                      </a:cubicBezTo>
                      <a:cubicBezTo>
                        <a:pt x="1" y="725"/>
                        <a:pt x="210" y="935"/>
                        <a:pt x="472" y="935"/>
                      </a:cubicBezTo>
                      <a:cubicBezTo>
                        <a:pt x="717" y="935"/>
                        <a:pt x="935" y="725"/>
                        <a:pt x="935" y="463"/>
                      </a:cubicBezTo>
                      <a:cubicBezTo>
                        <a:pt x="935" y="201"/>
                        <a:pt x="734" y="0"/>
                        <a:pt x="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35"/>
                <p:cNvSpPr/>
                <p:nvPr/>
              </p:nvSpPr>
              <p:spPr>
                <a:xfrm>
                  <a:off x="2023148" y="2626918"/>
                  <a:ext cx="26873" cy="26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1267" extrusionOk="0">
                      <a:moveTo>
                        <a:pt x="638" y="1"/>
                      </a:moveTo>
                      <a:cubicBezTo>
                        <a:pt x="280" y="1"/>
                        <a:pt x="1" y="289"/>
                        <a:pt x="1" y="638"/>
                      </a:cubicBezTo>
                      <a:cubicBezTo>
                        <a:pt x="1" y="988"/>
                        <a:pt x="280" y="1267"/>
                        <a:pt x="638" y="1267"/>
                      </a:cubicBezTo>
                      <a:cubicBezTo>
                        <a:pt x="987" y="1267"/>
                        <a:pt x="1267" y="988"/>
                        <a:pt x="1267" y="638"/>
                      </a:cubicBezTo>
                      <a:cubicBezTo>
                        <a:pt x="1267" y="289"/>
                        <a:pt x="987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35"/>
                <p:cNvSpPr/>
                <p:nvPr/>
              </p:nvSpPr>
              <p:spPr>
                <a:xfrm>
                  <a:off x="2050002" y="2487646"/>
                  <a:ext cx="11135" cy="1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5" extrusionOk="0">
                      <a:moveTo>
                        <a:pt x="263" y="1"/>
                      </a:moveTo>
                      <a:cubicBezTo>
                        <a:pt x="123" y="1"/>
                        <a:pt x="1" y="123"/>
                        <a:pt x="1" y="263"/>
                      </a:cubicBezTo>
                      <a:cubicBezTo>
                        <a:pt x="1" y="402"/>
                        <a:pt x="123" y="525"/>
                        <a:pt x="263" y="525"/>
                      </a:cubicBezTo>
                      <a:cubicBezTo>
                        <a:pt x="402" y="525"/>
                        <a:pt x="525" y="402"/>
                        <a:pt x="525" y="263"/>
                      </a:cubicBezTo>
                      <a:cubicBezTo>
                        <a:pt x="525" y="123"/>
                        <a:pt x="402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35"/>
                <p:cNvSpPr/>
                <p:nvPr/>
              </p:nvSpPr>
              <p:spPr>
                <a:xfrm>
                  <a:off x="2053162" y="2401529"/>
                  <a:ext cx="15759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43" extrusionOk="0">
                      <a:moveTo>
                        <a:pt x="376" y="0"/>
                      </a:moveTo>
                      <a:cubicBezTo>
                        <a:pt x="175" y="0"/>
                        <a:pt x="0" y="166"/>
                        <a:pt x="0" y="367"/>
                      </a:cubicBezTo>
                      <a:cubicBezTo>
                        <a:pt x="0" y="577"/>
                        <a:pt x="175" y="743"/>
                        <a:pt x="376" y="743"/>
                      </a:cubicBezTo>
                      <a:cubicBezTo>
                        <a:pt x="576" y="743"/>
                        <a:pt x="742" y="577"/>
                        <a:pt x="742" y="367"/>
                      </a:cubicBezTo>
                      <a:cubicBezTo>
                        <a:pt x="742" y="166"/>
                        <a:pt x="5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35"/>
                <p:cNvSpPr/>
                <p:nvPr/>
              </p:nvSpPr>
              <p:spPr>
                <a:xfrm>
                  <a:off x="2045378" y="2276511"/>
                  <a:ext cx="15759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43" extrusionOk="0">
                      <a:moveTo>
                        <a:pt x="376" y="1"/>
                      </a:moveTo>
                      <a:cubicBezTo>
                        <a:pt x="166" y="1"/>
                        <a:pt x="0" y="167"/>
                        <a:pt x="0" y="367"/>
                      </a:cubicBezTo>
                      <a:cubicBezTo>
                        <a:pt x="0" y="577"/>
                        <a:pt x="166" y="743"/>
                        <a:pt x="376" y="743"/>
                      </a:cubicBezTo>
                      <a:cubicBezTo>
                        <a:pt x="568" y="743"/>
                        <a:pt x="743" y="577"/>
                        <a:pt x="743" y="367"/>
                      </a:cubicBezTo>
                      <a:cubicBezTo>
                        <a:pt x="743" y="167"/>
                        <a:pt x="577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35"/>
                <p:cNvSpPr/>
                <p:nvPr/>
              </p:nvSpPr>
              <p:spPr>
                <a:xfrm>
                  <a:off x="1892403" y="2689533"/>
                  <a:ext cx="17986" cy="17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848" extrusionOk="0">
                      <a:moveTo>
                        <a:pt x="428" y="0"/>
                      </a:moveTo>
                      <a:cubicBezTo>
                        <a:pt x="192" y="0"/>
                        <a:pt x="0" y="184"/>
                        <a:pt x="0" y="428"/>
                      </a:cubicBezTo>
                      <a:cubicBezTo>
                        <a:pt x="0" y="655"/>
                        <a:pt x="184" y="847"/>
                        <a:pt x="428" y="847"/>
                      </a:cubicBezTo>
                      <a:cubicBezTo>
                        <a:pt x="664" y="838"/>
                        <a:pt x="847" y="655"/>
                        <a:pt x="847" y="428"/>
                      </a:cubicBezTo>
                      <a:cubicBezTo>
                        <a:pt x="847" y="192"/>
                        <a:pt x="664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35"/>
                <p:cNvSpPr/>
                <p:nvPr/>
              </p:nvSpPr>
              <p:spPr>
                <a:xfrm>
                  <a:off x="1976102" y="2745276"/>
                  <a:ext cx="7996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76" extrusionOk="0">
                      <a:moveTo>
                        <a:pt x="193" y="0"/>
                      </a:moveTo>
                      <a:cubicBezTo>
                        <a:pt x="88" y="0"/>
                        <a:pt x="1" y="88"/>
                        <a:pt x="1" y="184"/>
                      </a:cubicBezTo>
                      <a:cubicBezTo>
                        <a:pt x="1" y="289"/>
                        <a:pt x="88" y="376"/>
                        <a:pt x="193" y="376"/>
                      </a:cubicBezTo>
                      <a:cubicBezTo>
                        <a:pt x="289" y="376"/>
                        <a:pt x="376" y="280"/>
                        <a:pt x="376" y="184"/>
                      </a:cubicBezTo>
                      <a:cubicBezTo>
                        <a:pt x="376" y="88"/>
                        <a:pt x="289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35"/>
                <p:cNvSpPr/>
                <p:nvPr/>
              </p:nvSpPr>
              <p:spPr>
                <a:xfrm>
                  <a:off x="1892572" y="2793425"/>
                  <a:ext cx="14296" cy="1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682" extrusionOk="0">
                      <a:moveTo>
                        <a:pt x="341" y="1"/>
                      </a:moveTo>
                      <a:cubicBezTo>
                        <a:pt x="149" y="1"/>
                        <a:pt x="1" y="149"/>
                        <a:pt x="1" y="341"/>
                      </a:cubicBezTo>
                      <a:cubicBezTo>
                        <a:pt x="1" y="524"/>
                        <a:pt x="149" y="682"/>
                        <a:pt x="341" y="682"/>
                      </a:cubicBezTo>
                      <a:cubicBezTo>
                        <a:pt x="525" y="682"/>
                        <a:pt x="673" y="524"/>
                        <a:pt x="673" y="341"/>
                      </a:cubicBezTo>
                      <a:cubicBezTo>
                        <a:pt x="673" y="149"/>
                        <a:pt x="525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35"/>
                <p:cNvSpPr/>
                <p:nvPr/>
              </p:nvSpPr>
              <p:spPr>
                <a:xfrm>
                  <a:off x="1943691" y="2848256"/>
                  <a:ext cx="20955" cy="2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987" extrusionOk="0">
                      <a:moveTo>
                        <a:pt x="499" y="0"/>
                      </a:moveTo>
                      <a:cubicBezTo>
                        <a:pt x="219" y="0"/>
                        <a:pt x="1" y="218"/>
                        <a:pt x="1" y="498"/>
                      </a:cubicBezTo>
                      <a:cubicBezTo>
                        <a:pt x="1" y="769"/>
                        <a:pt x="219" y="987"/>
                        <a:pt x="499" y="987"/>
                      </a:cubicBezTo>
                      <a:cubicBezTo>
                        <a:pt x="769" y="987"/>
                        <a:pt x="987" y="769"/>
                        <a:pt x="987" y="498"/>
                      </a:cubicBezTo>
                      <a:cubicBezTo>
                        <a:pt x="987" y="218"/>
                        <a:pt x="769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35"/>
                <p:cNvSpPr/>
                <p:nvPr/>
              </p:nvSpPr>
              <p:spPr>
                <a:xfrm>
                  <a:off x="1854434" y="2913629"/>
                  <a:ext cx="10202" cy="1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236" y="0"/>
                      </a:moveTo>
                      <a:cubicBezTo>
                        <a:pt x="105" y="0"/>
                        <a:pt x="0" y="105"/>
                        <a:pt x="0" y="236"/>
                      </a:cubicBezTo>
                      <a:cubicBezTo>
                        <a:pt x="0" y="367"/>
                        <a:pt x="105" y="481"/>
                        <a:pt x="236" y="481"/>
                      </a:cubicBezTo>
                      <a:cubicBezTo>
                        <a:pt x="384" y="481"/>
                        <a:pt x="480" y="367"/>
                        <a:pt x="480" y="236"/>
                      </a:cubicBezTo>
                      <a:cubicBezTo>
                        <a:pt x="480" y="105"/>
                        <a:pt x="36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35"/>
                <p:cNvSpPr/>
                <p:nvPr/>
              </p:nvSpPr>
              <p:spPr>
                <a:xfrm>
                  <a:off x="1839990" y="2984559"/>
                  <a:ext cx="10753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508" extrusionOk="0">
                      <a:moveTo>
                        <a:pt x="253" y="1"/>
                      </a:moveTo>
                      <a:cubicBezTo>
                        <a:pt x="114" y="1"/>
                        <a:pt x="0" y="114"/>
                        <a:pt x="0" y="254"/>
                      </a:cubicBezTo>
                      <a:cubicBezTo>
                        <a:pt x="0" y="394"/>
                        <a:pt x="114" y="507"/>
                        <a:pt x="253" y="507"/>
                      </a:cubicBezTo>
                      <a:cubicBezTo>
                        <a:pt x="393" y="507"/>
                        <a:pt x="507" y="394"/>
                        <a:pt x="507" y="254"/>
                      </a:cubicBezTo>
                      <a:cubicBezTo>
                        <a:pt x="507" y="114"/>
                        <a:pt x="393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5"/>
                <p:cNvSpPr/>
                <p:nvPr/>
              </p:nvSpPr>
              <p:spPr>
                <a:xfrm>
                  <a:off x="2039820" y="2741946"/>
                  <a:ext cx="57797" cy="5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734" extrusionOk="0">
                      <a:moveTo>
                        <a:pt x="1363" y="0"/>
                      </a:moveTo>
                      <a:cubicBezTo>
                        <a:pt x="612" y="0"/>
                        <a:pt x="0" y="611"/>
                        <a:pt x="0" y="1371"/>
                      </a:cubicBezTo>
                      <a:cubicBezTo>
                        <a:pt x="0" y="2122"/>
                        <a:pt x="612" y="2733"/>
                        <a:pt x="1363" y="2733"/>
                      </a:cubicBezTo>
                      <a:cubicBezTo>
                        <a:pt x="2122" y="2733"/>
                        <a:pt x="2725" y="2122"/>
                        <a:pt x="2725" y="1371"/>
                      </a:cubicBezTo>
                      <a:cubicBezTo>
                        <a:pt x="2725" y="611"/>
                        <a:pt x="2122" y="0"/>
                        <a:pt x="13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5"/>
                <p:cNvSpPr/>
                <p:nvPr/>
              </p:nvSpPr>
              <p:spPr>
                <a:xfrm>
                  <a:off x="2037402" y="2190584"/>
                  <a:ext cx="15950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743" extrusionOk="0">
                      <a:moveTo>
                        <a:pt x="376" y="0"/>
                      </a:moveTo>
                      <a:cubicBezTo>
                        <a:pt x="176" y="0"/>
                        <a:pt x="1" y="166"/>
                        <a:pt x="1" y="367"/>
                      </a:cubicBezTo>
                      <a:cubicBezTo>
                        <a:pt x="1" y="576"/>
                        <a:pt x="176" y="742"/>
                        <a:pt x="376" y="742"/>
                      </a:cubicBezTo>
                      <a:cubicBezTo>
                        <a:pt x="577" y="742"/>
                        <a:pt x="752" y="576"/>
                        <a:pt x="752" y="367"/>
                      </a:cubicBezTo>
                      <a:cubicBezTo>
                        <a:pt x="752" y="166"/>
                        <a:pt x="57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5"/>
                <p:cNvSpPr/>
                <p:nvPr/>
              </p:nvSpPr>
              <p:spPr>
                <a:xfrm>
                  <a:off x="1810167" y="2490976"/>
                  <a:ext cx="35209" cy="35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660" extrusionOk="0">
                      <a:moveTo>
                        <a:pt x="830" y="1"/>
                      </a:moveTo>
                      <a:cubicBezTo>
                        <a:pt x="376" y="1"/>
                        <a:pt x="0" y="376"/>
                        <a:pt x="0" y="830"/>
                      </a:cubicBezTo>
                      <a:cubicBezTo>
                        <a:pt x="0" y="1293"/>
                        <a:pt x="376" y="1660"/>
                        <a:pt x="830" y="1660"/>
                      </a:cubicBezTo>
                      <a:cubicBezTo>
                        <a:pt x="1284" y="1660"/>
                        <a:pt x="1659" y="1293"/>
                        <a:pt x="1659" y="830"/>
                      </a:cubicBezTo>
                      <a:cubicBezTo>
                        <a:pt x="1659" y="376"/>
                        <a:pt x="1284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5"/>
                <p:cNvSpPr/>
                <p:nvPr/>
              </p:nvSpPr>
              <p:spPr>
                <a:xfrm>
                  <a:off x="1818121" y="2635084"/>
                  <a:ext cx="19280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917" extrusionOk="0">
                      <a:moveTo>
                        <a:pt x="455" y="0"/>
                      </a:moveTo>
                      <a:cubicBezTo>
                        <a:pt x="202" y="0"/>
                        <a:pt x="1" y="210"/>
                        <a:pt x="1" y="454"/>
                      </a:cubicBezTo>
                      <a:cubicBezTo>
                        <a:pt x="1" y="707"/>
                        <a:pt x="202" y="917"/>
                        <a:pt x="455" y="917"/>
                      </a:cubicBezTo>
                      <a:cubicBezTo>
                        <a:pt x="708" y="917"/>
                        <a:pt x="909" y="707"/>
                        <a:pt x="909" y="454"/>
                      </a:cubicBezTo>
                      <a:cubicBezTo>
                        <a:pt x="909" y="210"/>
                        <a:pt x="708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5"/>
                <p:cNvSpPr/>
                <p:nvPr/>
              </p:nvSpPr>
              <p:spPr>
                <a:xfrm>
                  <a:off x="1789613" y="2818433"/>
                  <a:ext cx="20765" cy="20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79" extrusionOk="0">
                      <a:moveTo>
                        <a:pt x="489" y="0"/>
                      </a:moveTo>
                      <a:cubicBezTo>
                        <a:pt x="218" y="0"/>
                        <a:pt x="0" y="219"/>
                        <a:pt x="0" y="489"/>
                      </a:cubicBezTo>
                      <a:cubicBezTo>
                        <a:pt x="0" y="760"/>
                        <a:pt x="218" y="978"/>
                        <a:pt x="489" y="978"/>
                      </a:cubicBezTo>
                      <a:cubicBezTo>
                        <a:pt x="760" y="978"/>
                        <a:pt x="978" y="760"/>
                        <a:pt x="978" y="489"/>
                      </a:cubicBezTo>
                      <a:cubicBezTo>
                        <a:pt x="978" y="219"/>
                        <a:pt x="760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5"/>
                <p:cNvSpPr/>
                <p:nvPr/>
              </p:nvSpPr>
              <p:spPr>
                <a:xfrm>
                  <a:off x="2100018" y="2565618"/>
                  <a:ext cx="42611" cy="4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" h="2009" extrusionOk="0">
                      <a:moveTo>
                        <a:pt x="1004" y="1"/>
                      </a:moveTo>
                      <a:cubicBezTo>
                        <a:pt x="446" y="1"/>
                        <a:pt x="0" y="446"/>
                        <a:pt x="0" y="1005"/>
                      </a:cubicBezTo>
                      <a:cubicBezTo>
                        <a:pt x="0" y="1564"/>
                        <a:pt x="446" y="2009"/>
                        <a:pt x="1004" y="2009"/>
                      </a:cubicBezTo>
                      <a:cubicBezTo>
                        <a:pt x="1563" y="2009"/>
                        <a:pt x="2009" y="1564"/>
                        <a:pt x="2009" y="1005"/>
                      </a:cubicBezTo>
                      <a:cubicBezTo>
                        <a:pt x="2009" y="446"/>
                        <a:pt x="1563" y="1"/>
                        <a:pt x="10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69" name="Google Shape;2169;p35"/>
            <p:cNvSpPr/>
            <p:nvPr/>
          </p:nvSpPr>
          <p:spPr>
            <a:xfrm>
              <a:off x="1745255" y="513584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0" name="Google Shape;2170;p35"/>
            <p:cNvGrpSpPr/>
            <p:nvPr/>
          </p:nvGrpSpPr>
          <p:grpSpPr>
            <a:xfrm>
              <a:off x="1120749" y="4607552"/>
              <a:ext cx="827343" cy="514920"/>
              <a:chOff x="6275174" y="3661377"/>
              <a:chExt cx="827343" cy="514920"/>
            </a:xfrm>
          </p:grpSpPr>
          <p:sp>
            <p:nvSpPr>
              <p:cNvPr id="2171" name="Google Shape;2171;p35"/>
              <p:cNvSpPr/>
              <p:nvPr/>
            </p:nvSpPr>
            <p:spPr>
              <a:xfrm>
                <a:off x="7102496" y="41439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5"/>
              <p:cNvSpPr/>
              <p:nvPr/>
            </p:nvSpPr>
            <p:spPr>
              <a:xfrm>
                <a:off x="6776543" y="3735594"/>
                <a:ext cx="21486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143" extrusionOk="0">
                    <a:moveTo>
                      <a:pt x="341" y="1"/>
                    </a:moveTo>
                    <a:cubicBezTo>
                      <a:pt x="166" y="778"/>
                      <a:pt x="96" y="1538"/>
                      <a:pt x="53" y="2297"/>
                    </a:cubicBezTo>
                    <a:cubicBezTo>
                      <a:pt x="9" y="3066"/>
                      <a:pt x="0" y="3817"/>
                      <a:pt x="26" y="4585"/>
                    </a:cubicBezTo>
                    <a:cubicBezTo>
                      <a:pt x="44" y="5345"/>
                      <a:pt x="87" y="6104"/>
                      <a:pt x="175" y="6864"/>
                    </a:cubicBezTo>
                    <a:cubicBezTo>
                      <a:pt x="262" y="7632"/>
                      <a:pt x="376" y="8383"/>
                      <a:pt x="576" y="9143"/>
                    </a:cubicBezTo>
                    <a:cubicBezTo>
                      <a:pt x="777" y="8383"/>
                      <a:pt x="873" y="7615"/>
                      <a:pt x="943" y="6855"/>
                    </a:cubicBezTo>
                    <a:cubicBezTo>
                      <a:pt x="996" y="6087"/>
                      <a:pt x="1013" y="5327"/>
                      <a:pt x="996" y="4559"/>
                    </a:cubicBezTo>
                    <a:cubicBezTo>
                      <a:pt x="969" y="3799"/>
                      <a:pt x="917" y="3031"/>
                      <a:pt x="821" y="2271"/>
                    </a:cubicBezTo>
                    <a:cubicBezTo>
                      <a:pt x="707" y="1503"/>
                      <a:pt x="576" y="752"/>
                      <a:pt x="341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5"/>
              <p:cNvSpPr/>
              <p:nvPr/>
            </p:nvSpPr>
            <p:spPr>
              <a:xfrm>
                <a:off x="6483722" y="3776214"/>
                <a:ext cx="132435" cy="2318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1093" extrusionOk="0">
                    <a:moveTo>
                      <a:pt x="3643" y="0"/>
                    </a:moveTo>
                    <a:cubicBezTo>
                      <a:pt x="3447" y="0"/>
                      <a:pt x="3252" y="8"/>
                      <a:pt x="3057" y="24"/>
                    </a:cubicBezTo>
                    <a:cubicBezTo>
                      <a:pt x="2515" y="68"/>
                      <a:pt x="1983" y="173"/>
                      <a:pt x="1467" y="321"/>
                    </a:cubicBezTo>
                    <a:cubicBezTo>
                      <a:pt x="961" y="478"/>
                      <a:pt x="455" y="679"/>
                      <a:pt x="1" y="1011"/>
                    </a:cubicBezTo>
                    <a:cubicBezTo>
                      <a:pt x="444" y="1074"/>
                      <a:pt x="876" y="1092"/>
                      <a:pt x="1302" y="1092"/>
                    </a:cubicBezTo>
                    <a:cubicBezTo>
                      <a:pt x="1404" y="1092"/>
                      <a:pt x="1506" y="1091"/>
                      <a:pt x="1607" y="1090"/>
                    </a:cubicBezTo>
                    <a:cubicBezTo>
                      <a:pt x="2131" y="1072"/>
                      <a:pt x="2629" y="1055"/>
                      <a:pt x="3144" y="1011"/>
                    </a:cubicBezTo>
                    <a:cubicBezTo>
                      <a:pt x="3642" y="967"/>
                      <a:pt x="4157" y="915"/>
                      <a:pt x="4672" y="845"/>
                    </a:cubicBezTo>
                    <a:cubicBezTo>
                      <a:pt x="4925" y="810"/>
                      <a:pt x="5187" y="766"/>
                      <a:pt x="5449" y="723"/>
                    </a:cubicBezTo>
                    <a:cubicBezTo>
                      <a:pt x="5711" y="679"/>
                      <a:pt x="5973" y="627"/>
                      <a:pt x="6244" y="531"/>
                    </a:cubicBezTo>
                    <a:cubicBezTo>
                      <a:pt x="5728" y="304"/>
                      <a:pt x="5205" y="173"/>
                      <a:pt x="4663" y="68"/>
                    </a:cubicBezTo>
                    <a:cubicBezTo>
                      <a:pt x="4320" y="24"/>
                      <a:pt x="3981" y="0"/>
                      <a:pt x="364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5"/>
              <p:cNvSpPr/>
              <p:nvPr/>
            </p:nvSpPr>
            <p:spPr>
              <a:xfrm>
                <a:off x="6662448" y="3849689"/>
                <a:ext cx="23161" cy="149106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7030" extrusionOk="0">
                    <a:moveTo>
                      <a:pt x="184" y="1"/>
                    </a:moveTo>
                    <a:cubicBezTo>
                      <a:pt x="62" y="612"/>
                      <a:pt x="35" y="1205"/>
                      <a:pt x="9" y="1782"/>
                    </a:cubicBezTo>
                    <a:cubicBezTo>
                      <a:pt x="1" y="2367"/>
                      <a:pt x="18" y="2961"/>
                      <a:pt x="62" y="3537"/>
                    </a:cubicBezTo>
                    <a:cubicBezTo>
                      <a:pt x="105" y="4131"/>
                      <a:pt x="175" y="4707"/>
                      <a:pt x="271" y="5283"/>
                    </a:cubicBezTo>
                    <a:cubicBezTo>
                      <a:pt x="367" y="5859"/>
                      <a:pt x="489" y="6436"/>
                      <a:pt x="708" y="7029"/>
                    </a:cubicBezTo>
                    <a:cubicBezTo>
                      <a:pt x="909" y="6444"/>
                      <a:pt x="996" y="5851"/>
                      <a:pt x="1048" y="5248"/>
                    </a:cubicBezTo>
                    <a:cubicBezTo>
                      <a:pt x="1092" y="4663"/>
                      <a:pt x="1092" y="4061"/>
                      <a:pt x="1048" y="3476"/>
                    </a:cubicBezTo>
                    <a:cubicBezTo>
                      <a:pt x="1005" y="2882"/>
                      <a:pt x="917" y="2297"/>
                      <a:pt x="786" y="1712"/>
                    </a:cubicBezTo>
                    <a:cubicBezTo>
                      <a:pt x="647" y="1136"/>
                      <a:pt x="472" y="559"/>
                      <a:pt x="184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5"/>
              <p:cNvSpPr/>
              <p:nvPr/>
            </p:nvSpPr>
            <p:spPr>
              <a:xfrm>
                <a:off x="6460199" y="3898517"/>
                <a:ext cx="75762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3" extrusionOk="0">
                    <a:moveTo>
                      <a:pt x="2790" y="0"/>
                    </a:moveTo>
                    <a:cubicBezTo>
                      <a:pt x="2716" y="0"/>
                      <a:pt x="2642" y="2"/>
                      <a:pt x="2568" y="4"/>
                    </a:cubicBezTo>
                    <a:cubicBezTo>
                      <a:pt x="2253" y="21"/>
                      <a:pt x="1948" y="82"/>
                      <a:pt x="1651" y="170"/>
                    </a:cubicBezTo>
                    <a:cubicBezTo>
                      <a:pt x="1363" y="257"/>
                      <a:pt x="1066" y="362"/>
                      <a:pt x="786" y="528"/>
                    </a:cubicBezTo>
                    <a:cubicBezTo>
                      <a:pt x="507" y="693"/>
                      <a:pt x="245" y="877"/>
                      <a:pt x="1" y="1156"/>
                    </a:cubicBezTo>
                    <a:cubicBezTo>
                      <a:pt x="304" y="1250"/>
                      <a:pt x="577" y="1272"/>
                      <a:pt x="840" y="1272"/>
                    </a:cubicBezTo>
                    <a:cubicBezTo>
                      <a:pt x="895" y="1272"/>
                      <a:pt x="950" y="1271"/>
                      <a:pt x="1005" y="1270"/>
                    </a:cubicBezTo>
                    <a:cubicBezTo>
                      <a:pt x="1328" y="1244"/>
                      <a:pt x="1633" y="1191"/>
                      <a:pt x="1922" y="1104"/>
                    </a:cubicBezTo>
                    <a:cubicBezTo>
                      <a:pt x="2218" y="1008"/>
                      <a:pt x="2515" y="894"/>
                      <a:pt x="2786" y="737"/>
                    </a:cubicBezTo>
                    <a:cubicBezTo>
                      <a:pt x="3074" y="571"/>
                      <a:pt x="3336" y="388"/>
                      <a:pt x="3572" y="100"/>
                    </a:cubicBezTo>
                    <a:cubicBezTo>
                      <a:pt x="3301" y="18"/>
                      <a:pt x="3046" y="0"/>
                      <a:pt x="279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5"/>
              <p:cNvSpPr/>
              <p:nvPr/>
            </p:nvSpPr>
            <p:spPr>
              <a:xfrm>
                <a:off x="6741523" y="4013417"/>
                <a:ext cx="5559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73" extrusionOk="0">
                    <a:moveTo>
                      <a:pt x="1" y="0"/>
                    </a:moveTo>
                    <a:cubicBezTo>
                      <a:pt x="18" y="384"/>
                      <a:pt x="132" y="699"/>
                      <a:pt x="289" y="996"/>
                    </a:cubicBezTo>
                    <a:cubicBezTo>
                      <a:pt x="437" y="1284"/>
                      <a:pt x="638" y="1546"/>
                      <a:pt x="865" y="1782"/>
                    </a:cubicBezTo>
                    <a:cubicBezTo>
                      <a:pt x="1092" y="2009"/>
                      <a:pt x="1346" y="2218"/>
                      <a:pt x="1642" y="2367"/>
                    </a:cubicBezTo>
                    <a:cubicBezTo>
                      <a:pt x="1939" y="2524"/>
                      <a:pt x="2254" y="2655"/>
                      <a:pt x="2620" y="2672"/>
                    </a:cubicBezTo>
                    <a:cubicBezTo>
                      <a:pt x="2489" y="2323"/>
                      <a:pt x="2332" y="2052"/>
                      <a:pt x="2158" y="1790"/>
                    </a:cubicBezTo>
                    <a:cubicBezTo>
                      <a:pt x="1965" y="1537"/>
                      <a:pt x="1773" y="1310"/>
                      <a:pt x="1564" y="1092"/>
                    </a:cubicBezTo>
                    <a:cubicBezTo>
                      <a:pt x="1354" y="873"/>
                      <a:pt x="1127" y="673"/>
                      <a:pt x="874" y="489"/>
                    </a:cubicBezTo>
                    <a:cubicBezTo>
                      <a:pt x="630" y="306"/>
                      <a:pt x="350" y="131"/>
                      <a:pt x="1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5"/>
              <p:cNvSpPr/>
              <p:nvPr/>
            </p:nvSpPr>
            <p:spPr>
              <a:xfrm>
                <a:off x="6947675" y="3759860"/>
                <a:ext cx="48910" cy="8613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061" extrusionOk="0">
                    <a:moveTo>
                      <a:pt x="2305" y="1"/>
                    </a:moveTo>
                    <a:lnTo>
                      <a:pt x="2305" y="1"/>
                    </a:lnTo>
                    <a:cubicBezTo>
                      <a:pt x="1895" y="175"/>
                      <a:pt x="1581" y="446"/>
                      <a:pt x="1310" y="743"/>
                    </a:cubicBezTo>
                    <a:cubicBezTo>
                      <a:pt x="1039" y="1040"/>
                      <a:pt x="795" y="1363"/>
                      <a:pt x="603" y="1712"/>
                    </a:cubicBezTo>
                    <a:cubicBezTo>
                      <a:pt x="402" y="2061"/>
                      <a:pt x="253" y="2437"/>
                      <a:pt x="149" y="2830"/>
                    </a:cubicBezTo>
                    <a:cubicBezTo>
                      <a:pt x="52" y="3223"/>
                      <a:pt x="0" y="3624"/>
                      <a:pt x="52" y="4061"/>
                    </a:cubicBezTo>
                    <a:cubicBezTo>
                      <a:pt x="384" y="3764"/>
                      <a:pt x="620" y="3458"/>
                      <a:pt x="847" y="3144"/>
                    </a:cubicBezTo>
                    <a:cubicBezTo>
                      <a:pt x="1065" y="2830"/>
                      <a:pt x="1266" y="2515"/>
                      <a:pt x="1450" y="2184"/>
                    </a:cubicBezTo>
                    <a:cubicBezTo>
                      <a:pt x="1624" y="1861"/>
                      <a:pt x="1790" y="1520"/>
                      <a:pt x="1939" y="1162"/>
                    </a:cubicBezTo>
                    <a:cubicBezTo>
                      <a:pt x="2087" y="795"/>
                      <a:pt x="2227" y="437"/>
                      <a:pt x="2305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5"/>
              <p:cNvSpPr/>
              <p:nvPr/>
            </p:nvSpPr>
            <p:spPr>
              <a:xfrm>
                <a:off x="6812475" y="3804318"/>
                <a:ext cx="30754" cy="90758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4279" extrusionOk="0">
                    <a:moveTo>
                      <a:pt x="1397" y="0"/>
                    </a:moveTo>
                    <a:lnTo>
                      <a:pt x="1397" y="0"/>
                    </a:lnTo>
                    <a:cubicBezTo>
                      <a:pt x="1057" y="262"/>
                      <a:pt x="830" y="594"/>
                      <a:pt x="646" y="908"/>
                    </a:cubicBezTo>
                    <a:cubicBezTo>
                      <a:pt x="445" y="1249"/>
                      <a:pt x="306" y="1598"/>
                      <a:pt x="192" y="1965"/>
                    </a:cubicBezTo>
                    <a:cubicBezTo>
                      <a:pt x="87" y="2340"/>
                      <a:pt x="18" y="2716"/>
                      <a:pt x="9" y="3100"/>
                    </a:cubicBezTo>
                    <a:cubicBezTo>
                      <a:pt x="0" y="3484"/>
                      <a:pt x="18" y="3877"/>
                      <a:pt x="166" y="4279"/>
                    </a:cubicBezTo>
                    <a:cubicBezTo>
                      <a:pt x="437" y="3956"/>
                      <a:pt x="611" y="3615"/>
                      <a:pt x="760" y="3275"/>
                    </a:cubicBezTo>
                    <a:cubicBezTo>
                      <a:pt x="917" y="2925"/>
                      <a:pt x="1039" y="2585"/>
                      <a:pt x="1135" y="2236"/>
                    </a:cubicBezTo>
                    <a:cubicBezTo>
                      <a:pt x="1231" y="1886"/>
                      <a:pt x="1310" y="1537"/>
                      <a:pt x="1362" y="1170"/>
                    </a:cubicBezTo>
                    <a:cubicBezTo>
                      <a:pt x="1415" y="795"/>
                      <a:pt x="1450" y="428"/>
                      <a:pt x="1397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5"/>
              <p:cNvSpPr/>
              <p:nvPr/>
            </p:nvSpPr>
            <p:spPr>
              <a:xfrm>
                <a:off x="6697086" y="3859700"/>
                <a:ext cx="25749" cy="8335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0" extrusionOk="0">
                    <a:moveTo>
                      <a:pt x="1153" y="0"/>
                    </a:moveTo>
                    <a:cubicBezTo>
                      <a:pt x="847" y="236"/>
                      <a:pt x="638" y="533"/>
                      <a:pt x="437" y="838"/>
                    </a:cubicBezTo>
                    <a:cubicBezTo>
                      <a:pt x="280" y="1153"/>
                      <a:pt x="157" y="1493"/>
                      <a:pt x="88" y="1834"/>
                    </a:cubicBezTo>
                    <a:cubicBezTo>
                      <a:pt x="27" y="2174"/>
                      <a:pt x="0" y="2532"/>
                      <a:pt x="35" y="2881"/>
                    </a:cubicBezTo>
                    <a:cubicBezTo>
                      <a:pt x="79" y="3231"/>
                      <a:pt x="157" y="3589"/>
                      <a:pt x="350" y="3929"/>
                    </a:cubicBezTo>
                    <a:cubicBezTo>
                      <a:pt x="568" y="3597"/>
                      <a:pt x="699" y="3283"/>
                      <a:pt x="812" y="2969"/>
                    </a:cubicBezTo>
                    <a:cubicBezTo>
                      <a:pt x="917" y="2663"/>
                      <a:pt x="996" y="2349"/>
                      <a:pt x="1057" y="2026"/>
                    </a:cubicBezTo>
                    <a:cubicBezTo>
                      <a:pt x="1127" y="1711"/>
                      <a:pt x="1170" y="1388"/>
                      <a:pt x="1197" y="1057"/>
                    </a:cubicBezTo>
                    <a:cubicBezTo>
                      <a:pt x="1214" y="733"/>
                      <a:pt x="1214" y="384"/>
                      <a:pt x="115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5"/>
              <p:cNvSpPr/>
              <p:nvPr/>
            </p:nvSpPr>
            <p:spPr>
              <a:xfrm>
                <a:off x="6568185" y="3942848"/>
                <a:ext cx="21125" cy="97439"/>
              </a:xfrm>
              <a:custGeom>
                <a:avLst/>
                <a:gdLst/>
                <a:ahLst/>
                <a:cxnLst/>
                <a:rect l="l" t="t" r="r" b="b"/>
                <a:pathLst>
                  <a:path w="996" h="4594" extrusionOk="0">
                    <a:moveTo>
                      <a:pt x="699" y="1"/>
                    </a:moveTo>
                    <a:cubicBezTo>
                      <a:pt x="437" y="350"/>
                      <a:pt x="288" y="725"/>
                      <a:pt x="175" y="1109"/>
                    </a:cubicBezTo>
                    <a:cubicBezTo>
                      <a:pt x="70" y="1502"/>
                      <a:pt x="9" y="1895"/>
                      <a:pt x="9" y="2288"/>
                    </a:cubicBezTo>
                    <a:cubicBezTo>
                      <a:pt x="0" y="2681"/>
                      <a:pt x="44" y="3074"/>
                      <a:pt x="140" y="3467"/>
                    </a:cubicBezTo>
                    <a:cubicBezTo>
                      <a:pt x="253" y="3860"/>
                      <a:pt x="393" y="4244"/>
                      <a:pt x="646" y="4593"/>
                    </a:cubicBezTo>
                    <a:cubicBezTo>
                      <a:pt x="795" y="4192"/>
                      <a:pt x="865" y="3808"/>
                      <a:pt x="917" y="3423"/>
                    </a:cubicBezTo>
                    <a:cubicBezTo>
                      <a:pt x="961" y="3039"/>
                      <a:pt x="996" y="2672"/>
                      <a:pt x="996" y="2297"/>
                    </a:cubicBezTo>
                    <a:cubicBezTo>
                      <a:pt x="996" y="1930"/>
                      <a:pt x="987" y="1555"/>
                      <a:pt x="943" y="1179"/>
                    </a:cubicBezTo>
                    <a:cubicBezTo>
                      <a:pt x="900" y="795"/>
                      <a:pt x="838" y="411"/>
                      <a:pt x="699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5"/>
              <p:cNvSpPr/>
              <p:nvPr/>
            </p:nvSpPr>
            <p:spPr>
              <a:xfrm>
                <a:off x="6290001" y="3694848"/>
                <a:ext cx="725255" cy="481446"/>
              </a:xfrm>
              <a:custGeom>
                <a:avLst/>
                <a:gdLst/>
                <a:ahLst/>
                <a:cxnLst/>
                <a:rect l="l" t="t" r="r" b="b"/>
                <a:pathLst>
                  <a:path w="34194" h="22699" extrusionOk="0">
                    <a:moveTo>
                      <a:pt x="31722" y="1"/>
                    </a:moveTo>
                    <a:lnTo>
                      <a:pt x="0" y="14906"/>
                    </a:lnTo>
                    <a:cubicBezTo>
                      <a:pt x="1022" y="18093"/>
                      <a:pt x="3650" y="20380"/>
                      <a:pt x="6785" y="21559"/>
                    </a:cubicBezTo>
                    <a:cubicBezTo>
                      <a:pt x="9054" y="22413"/>
                      <a:pt x="11475" y="22699"/>
                      <a:pt x="13907" y="22699"/>
                    </a:cubicBezTo>
                    <a:cubicBezTo>
                      <a:pt x="14835" y="22699"/>
                      <a:pt x="15763" y="22657"/>
                      <a:pt x="16686" y="22590"/>
                    </a:cubicBezTo>
                    <a:cubicBezTo>
                      <a:pt x="18651" y="22450"/>
                      <a:pt x="20668" y="22170"/>
                      <a:pt x="22327" y="21096"/>
                    </a:cubicBezTo>
                    <a:cubicBezTo>
                      <a:pt x="22929" y="20704"/>
                      <a:pt x="23488" y="20215"/>
                      <a:pt x="24161" y="19996"/>
                    </a:cubicBezTo>
                    <a:cubicBezTo>
                      <a:pt x="24667" y="19830"/>
                      <a:pt x="25200" y="19830"/>
                      <a:pt x="25724" y="19734"/>
                    </a:cubicBezTo>
                    <a:cubicBezTo>
                      <a:pt x="26859" y="19525"/>
                      <a:pt x="27871" y="18870"/>
                      <a:pt x="28753" y="18128"/>
                    </a:cubicBezTo>
                    <a:cubicBezTo>
                      <a:pt x="31347" y="15945"/>
                      <a:pt x="33119" y="12810"/>
                      <a:pt x="33660" y="9466"/>
                    </a:cubicBezTo>
                    <a:cubicBezTo>
                      <a:pt x="34193" y="6113"/>
                      <a:pt x="33337" y="1695"/>
                      <a:pt x="31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5"/>
              <p:cNvSpPr/>
              <p:nvPr/>
            </p:nvSpPr>
            <p:spPr>
              <a:xfrm>
                <a:off x="6275174" y="3661377"/>
                <a:ext cx="704320" cy="376223"/>
              </a:xfrm>
              <a:custGeom>
                <a:avLst/>
                <a:gdLst/>
                <a:ahLst/>
                <a:cxnLst/>
                <a:rect l="l" t="t" r="r" b="b"/>
                <a:pathLst>
                  <a:path w="33207" h="17738" extrusionOk="0">
                    <a:moveTo>
                      <a:pt x="26998" y="0"/>
                    </a:moveTo>
                    <a:cubicBezTo>
                      <a:pt x="22608" y="0"/>
                      <a:pt x="18519" y="2029"/>
                      <a:pt x="14460" y="3849"/>
                    </a:cubicBezTo>
                    <a:cubicBezTo>
                      <a:pt x="9667" y="5988"/>
                      <a:pt x="5039" y="8782"/>
                      <a:pt x="1747" y="12939"/>
                    </a:cubicBezTo>
                    <a:cubicBezTo>
                      <a:pt x="787" y="14152"/>
                      <a:pt x="1" y="16030"/>
                      <a:pt x="1118" y="17095"/>
                    </a:cubicBezTo>
                    <a:cubicBezTo>
                      <a:pt x="1686" y="17636"/>
                      <a:pt x="2524" y="17706"/>
                      <a:pt x="3319" y="17732"/>
                    </a:cubicBezTo>
                    <a:cubicBezTo>
                      <a:pt x="3486" y="17736"/>
                      <a:pt x="3653" y="17737"/>
                      <a:pt x="3820" y="17737"/>
                    </a:cubicBezTo>
                    <a:cubicBezTo>
                      <a:pt x="11106" y="17737"/>
                      <a:pt x="18115" y="14783"/>
                      <a:pt x="24414" y="11070"/>
                    </a:cubicBezTo>
                    <a:cubicBezTo>
                      <a:pt x="26981" y="9551"/>
                      <a:pt x="29496" y="7883"/>
                      <a:pt x="31565" y="5735"/>
                    </a:cubicBezTo>
                    <a:cubicBezTo>
                      <a:pt x="32404" y="4862"/>
                      <a:pt x="33207" y="3727"/>
                      <a:pt x="32936" y="2548"/>
                    </a:cubicBezTo>
                    <a:cubicBezTo>
                      <a:pt x="32631" y="1212"/>
                      <a:pt x="31129" y="575"/>
                      <a:pt x="29793" y="287"/>
                    </a:cubicBezTo>
                    <a:cubicBezTo>
                      <a:pt x="28846" y="89"/>
                      <a:pt x="27915" y="0"/>
                      <a:pt x="26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5"/>
              <p:cNvSpPr/>
              <p:nvPr/>
            </p:nvSpPr>
            <p:spPr>
              <a:xfrm>
                <a:off x="6488728" y="3838998"/>
                <a:ext cx="185206" cy="161832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7630" extrusionOk="0">
                    <a:moveTo>
                      <a:pt x="5165" y="1"/>
                    </a:moveTo>
                    <a:cubicBezTo>
                      <a:pt x="4013" y="1"/>
                      <a:pt x="2992" y="1884"/>
                      <a:pt x="2471" y="2626"/>
                    </a:cubicBezTo>
                    <a:cubicBezTo>
                      <a:pt x="1589" y="3892"/>
                      <a:pt x="830" y="5228"/>
                      <a:pt x="219" y="6652"/>
                    </a:cubicBezTo>
                    <a:cubicBezTo>
                      <a:pt x="88" y="6957"/>
                      <a:pt x="0" y="7394"/>
                      <a:pt x="288" y="7568"/>
                    </a:cubicBezTo>
                    <a:cubicBezTo>
                      <a:pt x="385" y="7621"/>
                      <a:pt x="498" y="7630"/>
                      <a:pt x="603" y="7630"/>
                    </a:cubicBezTo>
                    <a:cubicBezTo>
                      <a:pt x="617" y="7630"/>
                      <a:pt x="632" y="7630"/>
                      <a:pt x="646" y="7630"/>
                    </a:cubicBezTo>
                    <a:cubicBezTo>
                      <a:pt x="1260" y="7630"/>
                      <a:pt x="1857" y="7450"/>
                      <a:pt x="2445" y="7254"/>
                    </a:cubicBezTo>
                    <a:cubicBezTo>
                      <a:pt x="4410" y="6599"/>
                      <a:pt x="6313" y="5744"/>
                      <a:pt x="8121" y="4731"/>
                    </a:cubicBezTo>
                    <a:cubicBezTo>
                      <a:pt x="8313" y="4617"/>
                      <a:pt x="8505" y="4512"/>
                      <a:pt x="8592" y="4312"/>
                    </a:cubicBezTo>
                    <a:cubicBezTo>
                      <a:pt x="8732" y="3997"/>
                      <a:pt x="8522" y="3648"/>
                      <a:pt x="8321" y="3369"/>
                    </a:cubicBezTo>
                    <a:cubicBezTo>
                      <a:pt x="7667" y="2452"/>
                      <a:pt x="6977" y="1552"/>
                      <a:pt x="6261" y="679"/>
                    </a:cubicBezTo>
                    <a:cubicBezTo>
                      <a:pt x="6051" y="426"/>
                      <a:pt x="5833" y="181"/>
                      <a:pt x="5536" y="68"/>
                    </a:cubicBezTo>
                    <a:cubicBezTo>
                      <a:pt x="5411" y="22"/>
                      <a:pt x="5287" y="1"/>
                      <a:pt x="5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5"/>
              <p:cNvSpPr/>
              <p:nvPr/>
            </p:nvSpPr>
            <p:spPr>
              <a:xfrm>
                <a:off x="6309621" y="3843198"/>
                <a:ext cx="246163" cy="171334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8078" extrusionOk="0">
                    <a:moveTo>
                      <a:pt x="11474" y="1"/>
                    </a:moveTo>
                    <a:lnTo>
                      <a:pt x="11474" y="1"/>
                    </a:lnTo>
                    <a:cubicBezTo>
                      <a:pt x="11099" y="36"/>
                      <a:pt x="10741" y="245"/>
                      <a:pt x="10426" y="420"/>
                    </a:cubicBezTo>
                    <a:lnTo>
                      <a:pt x="3057" y="4410"/>
                    </a:lnTo>
                    <a:cubicBezTo>
                      <a:pt x="2507" y="4707"/>
                      <a:pt x="1966" y="5013"/>
                      <a:pt x="1433" y="5336"/>
                    </a:cubicBezTo>
                    <a:cubicBezTo>
                      <a:pt x="970" y="5633"/>
                      <a:pt x="499" y="5965"/>
                      <a:pt x="193" y="6410"/>
                    </a:cubicBezTo>
                    <a:cubicBezTo>
                      <a:pt x="106" y="6541"/>
                      <a:pt x="36" y="6681"/>
                      <a:pt x="18" y="6838"/>
                    </a:cubicBezTo>
                    <a:cubicBezTo>
                      <a:pt x="1" y="7152"/>
                      <a:pt x="280" y="7414"/>
                      <a:pt x="568" y="7580"/>
                    </a:cubicBezTo>
                    <a:cubicBezTo>
                      <a:pt x="1363" y="8025"/>
                      <a:pt x="2323" y="8078"/>
                      <a:pt x="3240" y="8078"/>
                    </a:cubicBezTo>
                    <a:cubicBezTo>
                      <a:pt x="3773" y="8078"/>
                      <a:pt x="4323" y="8069"/>
                      <a:pt x="4864" y="8043"/>
                    </a:cubicBezTo>
                    <a:cubicBezTo>
                      <a:pt x="5196" y="8025"/>
                      <a:pt x="5519" y="8017"/>
                      <a:pt x="5825" y="7886"/>
                    </a:cubicBezTo>
                    <a:cubicBezTo>
                      <a:pt x="6165" y="7737"/>
                      <a:pt x="6454" y="7466"/>
                      <a:pt x="6689" y="7187"/>
                    </a:cubicBezTo>
                    <a:cubicBezTo>
                      <a:pt x="7152" y="6646"/>
                      <a:pt x="7510" y="6026"/>
                      <a:pt x="7877" y="5423"/>
                    </a:cubicBezTo>
                    <a:cubicBezTo>
                      <a:pt x="8488" y="4419"/>
                      <a:pt x="9134" y="3450"/>
                      <a:pt x="9824" y="2498"/>
                    </a:cubicBezTo>
                    <a:cubicBezTo>
                      <a:pt x="10164" y="2035"/>
                      <a:pt x="10514" y="1564"/>
                      <a:pt x="10872" y="1101"/>
                    </a:cubicBezTo>
                    <a:cubicBezTo>
                      <a:pt x="11081" y="830"/>
                      <a:pt x="11605" y="394"/>
                      <a:pt x="114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6324448" y="3821902"/>
                <a:ext cx="232992" cy="111034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5235" extrusionOk="0">
                    <a:moveTo>
                      <a:pt x="8007" y="1"/>
                    </a:moveTo>
                    <a:cubicBezTo>
                      <a:pt x="7571" y="1"/>
                      <a:pt x="7125" y="10"/>
                      <a:pt x="6706" y="123"/>
                    </a:cubicBezTo>
                    <a:cubicBezTo>
                      <a:pt x="6296" y="228"/>
                      <a:pt x="5903" y="429"/>
                      <a:pt x="5519" y="629"/>
                    </a:cubicBezTo>
                    <a:cubicBezTo>
                      <a:pt x="4471" y="1197"/>
                      <a:pt x="3493" y="1878"/>
                      <a:pt x="2585" y="2638"/>
                    </a:cubicBezTo>
                    <a:cubicBezTo>
                      <a:pt x="2227" y="2935"/>
                      <a:pt x="0" y="4725"/>
                      <a:pt x="289" y="5196"/>
                    </a:cubicBezTo>
                    <a:cubicBezTo>
                      <a:pt x="306" y="5222"/>
                      <a:pt x="339" y="5234"/>
                      <a:pt x="386" y="5234"/>
                    </a:cubicBezTo>
                    <a:cubicBezTo>
                      <a:pt x="887" y="5234"/>
                      <a:pt x="2924" y="3868"/>
                      <a:pt x="3275" y="3677"/>
                    </a:cubicBezTo>
                    <a:cubicBezTo>
                      <a:pt x="4384" y="3057"/>
                      <a:pt x="5510" y="2472"/>
                      <a:pt x="6680" y="1939"/>
                    </a:cubicBezTo>
                    <a:cubicBezTo>
                      <a:pt x="8007" y="1345"/>
                      <a:pt x="9387" y="830"/>
                      <a:pt x="10793" y="472"/>
                    </a:cubicBezTo>
                    <a:cubicBezTo>
                      <a:pt x="10880" y="446"/>
                      <a:pt x="10985" y="402"/>
                      <a:pt x="10985" y="306"/>
                    </a:cubicBezTo>
                    <a:cubicBezTo>
                      <a:pt x="10985" y="210"/>
                      <a:pt x="10854" y="167"/>
                      <a:pt x="10758" y="149"/>
                    </a:cubicBezTo>
                    <a:cubicBezTo>
                      <a:pt x="9841" y="53"/>
                      <a:pt x="8924" y="1"/>
                      <a:pt x="8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5"/>
              <p:cNvSpPr/>
              <p:nvPr/>
            </p:nvSpPr>
            <p:spPr>
              <a:xfrm>
                <a:off x="6476511" y="3757675"/>
                <a:ext cx="124651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2942" extrusionOk="0">
                    <a:moveTo>
                      <a:pt x="4762" y="1"/>
                    </a:moveTo>
                    <a:cubicBezTo>
                      <a:pt x="4554" y="1"/>
                      <a:pt x="4317" y="101"/>
                      <a:pt x="4051" y="200"/>
                    </a:cubicBezTo>
                    <a:cubicBezTo>
                      <a:pt x="3379" y="444"/>
                      <a:pt x="2742" y="724"/>
                      <a:pt x="2113" y="1047"/>
                    </a:cubicBezTo>
                    <a:cubicBezTo>
                      <a:pt x="1676" y="1265"/>
                      <a:pt x="1266" y="1544"/>
                      <a:pt x="830" y="1754"/>
                    </a:cubicBezTo>
                    <a:cubicBezTo>
                      <a:pt x="472" y="1929"/>
                      <a:pt x="175" y="2025"/>
                      <a:pt x="0" y="2426"/>
                    </a:cubicBezTo>
                    <a:cubicBezTo>
                      <a:pt x="1441" y="2714"/>
                      <a:pt x="2916" y="2863"/>
                      <a:pt x="4392" y="2924"/>
                    </a:cubicBezTo>
                    <a:cubicBezTo>
                      <a:pt x="4671" y="2933"/>
                      <a:pt x="4968" y="2941"/>
                      <a:pt x="5265" y="2941"/>
                    </a:cubicBezTo>
                    <a:cubicBezTo>
                      <a:pt x="5440" y="2941"/>
                      <a:pt x="5623" y="2933"/>
                      <a:pt x="5745" y="2811"/>
                    </a:cubicBezTo>
                    <a:cubicBezTo>
                      <a:pt x="5876" y="2680"/>
                      <a:pt x="5859" y="2461"/>
                      <a:pt x="5824" y="2278"/>
                    </a:cubicBezTo>
                    <a:cubicBezTo>
                      <a:pt x="5728" y="1640"/>
                      <a:pt x="5553" y="1021"/>
                      <a:pt x="5309" y="444"/>
                    </a:cubicBezTo>
                    <a:cubicBezTo>
                      <a:pt x="5162" y="110"/>
                      <a:pt x="4978" y="1"/>
                      <a:pt x="4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5"/>
              <p:cNvSpPr/>
              <p:nvPr/>
            </p:nvSpPr>
            <p:spPr>
              <a:xfrm>
                <a:off x="6596884" y="3703566"/>
                <a:ext cx="115955" cy="102762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4845" extrusionOk="0">
                    <a:moveTo>
                      <a:pt x="5318" y="0"/>
                    </a:moveTo>
                    <a:lnTo>
                      <a:pt x="5318" y="0"/>
                    </a:lnTo>
                    <a:cubicBezTo>
                      <a:pt x="3746" y="175"/>
                      <a:pt x="2096" y="961"/>
                      <a:pt x="725" y="1703"/>
                    </a:cubicBezTo>
                    <a:cubicBezTo>
                      <a:pt x="551" y="1790"/>
                      <a:pt x="376" y="1886"/>
                      <a:pt x="254" y="2043"/>
                    </a:cubicBezTo>
                    <a:cubicBezTo>
                      <a:pt x="1" y="2367"/>
                      <a:pt x="228" y="2882"/>
                      <a:pt x="332" y="3231"/>
                    </a:cubicBezTo>
                    <a:cubicBezTo>
                      <a:pt x="446" y="3685"/>
                      <a:pt x="603" y="4122"/>
                      <a:pt x="725" y="4558"/>
                    </a:cubicBezTo>
                    <a:cubicBezTo>
                      <a:pt x="743" y="4619"/>
                      <a:pt x="751" y="4689"/>
                      <a:pt x="795" y="4733"/>
                    </a:cubicBezTo>
                    <a:cubicBezTo>
                      <a:pt x="858" y="4813"/>
                      <a:pt x="947" y="4844"/>
                      <a:pt x="1045" y="4844"/>
                    </a:cubicBezTo>
                    <a:cubicBezTo>
                      <a:pt x="1192" y="4844"/>
                      <a:pt x="1359" y="4773"/>
                      <a:pt x="1485" y="4689"/>
                    </a:cubicBezTo>
                    <a:cubicBezTo>
                      <a:pt x="1913" y="4384"/>
                      <a:pt x="2262" y="3982"/>
                      <a:pt x="2611" y="3598"/>
                    </a:cubicBezTo>
                    <a:cubicBezTo>
                      <a:pt x="3441" y="2655"/>
                      <a:pt x="4262" y="1720"/>
                      <a:pt x="5091" y="786"/>
                    </a:cubicBezTo>
                    <a:cubicBezTo>
                      <a:pt x="5309" y="542"/>
                      <a:pt x="5466" y="332"/>
                      <a:pt x="5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5"/>
              <p:cNvSpPr/>
              <p:nvPr/>
            </p:nvSpPr>
            <p:spPr>
              <a:xfrm>
                <a:off x="6652458" y="3676076"/>
                <a:ext cx="207243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9771" h="5637" extrusionOk="0">
                    <a:moveTo>
                      <a:pt x="9199" y="1"/>
                    </a:moveTo>
                    <a:cubicBezTo>
                      <a:pt x="9157" y="1"/>
                      <a:pt x="9115" y="4"/>
                      <a:pt x="9072" y="4"/>
                    </a:cubicBezTo>
                    <a:cubicBezTo>
                      <a:pt x="7989" y="39"/>
                      <a:pt x="6915" y="187"/>
                      <a:pt x="5850" y="336"/>
                    </a:cubicBezTo>
                    <a:cubicBezTo>
                      <a:pt x="5291" y="414"/>
                      <a:pt x="4715" y="502"/>
                      <a:pt x="4235" y="799"/>
                    </a:cubicBezTo>
                    <a:cubicBezTo>
                      <a:pt x="3955" y="964"/>
                      <a:pt x="3720" y="1200"/>
                      <a:pt x="3493" y="1427"/>
                    </a:cubicBezTo>
                    <a:cubicBezTo>
                      <a:pt x="3309" y="1602"/>
                      <a:pt x="3135" y="1794"/>
                      <a:pt x="2960" y="1969"/>
                    </a:cubicBezTo>
                    <a:cubicBezTo>
                      <a:pt x="2480" y="2458"/>
                      <a:pt x="2000" y="2947"/>
                      <a:pt x="1528" y="3462"/>
                    </a:cubicBezTo>
                    <a:cubicBezTo>
                      <a:pt x="1222" y="3802"/>
                      <a:pt x="917" y="4134"/>
                      <a:pt x="620" y="4483"/>
                    </a:cubicBezTo>
                    <a:cubicBezTo>
                      <a:pt x="402" y="4745"/>
                      <a:pt x="0" y="5086"/>
                      <a:pt x="26" y="5461"/>
                    </a:cubicBezTo>
                    <a:cubicBezTo>
                      <a:pt x="26" y="5505"/>
                      <a:pt x="35" y="5549"/>
                      <a:pt x="70" y="5575"/>
                    </a:cubicBezTo>
                    <a:cubicBezTo>
                      <a:pt x="105" y="5618"/>
                      <a:pt x="175" y="5636"/>
                      <a:pt x="244" y="5636"/>
                    </a:cubicBezTo>
                    <a:cubicBezTo>
                      <a:pt x="256" y="5636"/>
                      <a:pt x="267" y="5636"/>
                      <a:pt x="278" y="5636"/>
                    </a:cubicBezTo>
                    <a:cubicBezTo>
                      <a:pt x="571" y="5636"/>
                      <a:pt x="849" y="5528"/>
                      <a:pt x="1126" y="5435"/>
                    </a:cubicBezTo>
                    <a:cubicBezTo>
                      <a:pt x="1921" y="5156"/>
                      <a:pt x="2698" y="4850"/>
                      <a:pt x="3475" y="4518"/>
                    </a:cubicBezTo>
                    <a:cubicBezTo>
                      <a:pt x="4095" y="4256"/>
                      <a:pt x="4715" y="3977"/>
                      <a:pt x="5318" y="3654"/>
                    </a:cubicBezTo>
                    <a:cubicBezTo>
                      <a:pt x="6164" y="3209"/>
                      <a:pt x="6977" y="2658"/>
                      <a:pt x="7719" y="2056"/>
                    </a:cubicBezTo>
                    <a:cubicBezTo>
                      <a:pt x="8103" y="1733"/>
                      <a:pt x="8470" y="1401"/>
                      <a:pt x="8819" y="1034"/>
                    </a:cubicBezTo>
                    <a:cubicBezTo>
                      <a:pt x="8985" y="860"/>
                      <a:pt x="9771" y="240"/>
                      <a:pt x="9352" y="30"/>
                    </a:cubicBezTo>
                    <a:cubicBezTo>
                      <a:pt x="9303" y="6"/>
                      <a:pt x="9252" y="1"/>
                      <a:pt x="9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5"/>
              <p:cNvSpPr/>
              <p:nvPr/>
            </p:nvSpPr>
            <p:spPr>
              <a:xfrm>
                <a:off x="6621701" y="3808857"/>
                <a:ext cx="210403" cy="103717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4890" extrusionOk="0">
                    <a:moveTo>
                      <a:pt x="5545" y="1"/>
                    </a:moveTo>
                    <a:cubicBezTo>
                      <a:pt x="3877" y="1"/>
                      <a:pt x="2218" y="172"/>
                      <a:pt x="586" y="520"/>
                    </a:cubicBezTo>
                    <a:cubicBezTo>
                      <a:pt x="324" y="572"/>
                      <a:pt x="1" y="712"/>
                      <a:pt x="18" y="974"/>
                    </a:cubicBezTo>
                    <a:cubicBezTo>
                      <a:pt x="27" y="1087"/>
                      <a:pt x="105" y="1183"/>
                      <a:pt x="175" y="1271"/>
                    </a:cubicBezTo>
                    <a:lnTo>
                      <a:pt x="2533" y="4187"/>
                    </a:lnTo>
                    <a:cubicBezTo>
                      <a:pt x="2585" y="4266"/>
                      <a:pt x="2655" y="4327"/>
                      <a:pt x="2716" y="4397"/>
                    </a:cubicBezTo>
                    <a:cubicBezTo>
                      <a:pt x="3083" y="4759"/>
                      <a:pt x="3463" y="4890"/>
                      <a:pt x="3866" y="4890"/>
                    </a:cubicBezTo>
                    <a:cubicBezTo>
                      <a:pt x="4385" y="4890"/>
                      <a:pt x="4944" y="4674"/>
                      <a:pt x="5563" y="4458"/>
                    </a:cubicBezTo>
                    <a:cubicBezTo>
                      <a:pt x="6479" y="4143"/>
                      <a:pt x="7344" y="3681"/>
                      <a:pt x="8165" y="3174"/>
                    </a:cubicBezTo>
                    <a:cubicBezTo>
                      <a:pt x="8523" y="2938"/>
                      <a:pt x="8767" y="2694"/>
                      <a:pt x="9073" y="2432"/>
                    </a:cubicBezTo>
                    <a:cubicBezTo>
                      <a:pt x="9291" y="2240"/>
                      <a:pt x="9728" y="2100"/>
                      <a:pt x="9832" y="1829"/>
                    </a:cubicBezTo>
                    <a:cubicBezTo>
                      <a:pt x="9920" y="1611"/>
                      <a:pt x="9789" y="1367"/>
                      <a:pt x="9649" y="1183"/>
                    </a:cubicBezTo>
                    <a:cubicBezTo>
                      <a:pt x="8872" y="258"/>
                      <a:pt x="7527" y="48"/>
                      <a:pt x="6322" y="13"/>
                    </a:cubicBezTo>
                    <a:cubicBezTo>
                      <a:pt x="6063" y="5"/>
                      <a:pt x="5804" y="1"/>
                      <a:pt x="5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5"/>
              <p:cNvSpPr/>
              <p:nvPr/>
            </p:nvSpPr>
            <p:spPr>
              <a:xfrm>
                <a:off x="6668366" y="3704435"/>
                <a:ext cx="255962" cy="11489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5417" extrusionOk="0">
                    <a:moveTo>
                      <a:pt x="11005" y="1"/>
                    </a:moveTo>
                    <a:cubicBezTo>
                      <a:pt x="10676" y="1"/>
                      <a:pt x="10325" y="138"/>
                      <a:pt x="10025" y="282"/>
                    </a:cubicBezTo>
                    <a:cubicBezTo>
                      <a:pt x="9283" y="614"/>
                      <a:pt x="8549" y="981"/>
                      <a:pt x="7833" y="1330"/>
                    </a:cubicBezTo>
                    <a:cubicBezTo>
                      <a:pt x="6541" y="1959"/>
                      <a:pt x="5249" y="2605"/>
                      <a:pt x="3939" y="3173"/>
                    </a:cubicBezTo>
                    <a:cubicBezTo>
                      <a:pt x="3275" y="3452"/>
                      <a:pt x="2612" y="3731"/>
                      <a:pt x="1939" y="3967"/>
                    </a:cubicBezTo>
                    <a:cubicBezTo>
                      <a:pt x="1608" y="4089"/>
                      <a:pt x="1302" y="4220"/>
                      <a:pt x="961" y="4273"/>
                    </a:cubicBezTo>
                    <a:cubicBezTo>
                      <a:pt x="656" y="4316"/>
                      <a:pt x="289" y="4343"/>
                      <a:pt x="45" y="4543"/>
                    </a:cubicBezTo>
                    <a:cubicBezTo>
                      <a:pt x="27" y="4561"/>
                      <a:pt x="1" y="4587"/>
                      <a:pt x="1" y="4613"/>
                    </a:cubicBezTo>
                    <a:cubicBezTo>
                      <a:pt x="1" y="4657"/>
                      <a:pt x="62" y="4666"/>
                      <a:pt x="106" y="4666"/>
                    </a:cubicBezTo>
                    <a:cubicBezTo>
                      <a:pt x="254" y="4671"/>
                      <a:pt x="404" y="4673"/>
                      <a:pt x="553" y="4673"/>
                    </a:cubicBezTo>
                    <a:cubicBezTo>
                      <a:pt x="1316" y="4673"/>
                      <a:pt x="2089" y="4618"/>
                      <a:pt x="2861" y="4618"/>
                    </a:cubicBezTo>
                    <a:cubicBezTo>
                      <a:pt x="2979" y="4618"/>
                      <a:pt x="3096" y="4619"/>
                      <a:pt x="3214" y="4622"/>
                    </a:cubicBezTo>
                    <a:cubicBezTo>
                      <a:pt x="4297" y="4657"/>
                      <a:pt x="5362" y="4735"/>
                      <a:pt x="6419" y="4954"/>
                    </a:cubicBezTo>
                    <a:cubicBezTo>
                      <a:pt x="7339" y="5134"/>
                      <a:pt x="8242" y="5417"/>
                      <a:pt x="9162" y="5417"/>
                    </a:cubicBezTo>
                    <a:cubicBezTo>
                      <a:pt x="9176" y="5417"/>
                      <a:pt x="9190" y="5417"/>
                      <a:pt x="9204" y="5417"/>
                    </a:cubicBezTo>
                    <a:cubicBezTo>
                      <a:pt x="9579" y="5417"/>
                      <a:pt x="9955" y="5364"/>
                      <a:pt x="10287" y="5190"/>
                    </a:cubicBezTo>
                    <a:cubicBezTo>
                      <a:pt x="10688" y="4971"/>
                      <a:pt x="10985" y="4596"/>
                      <a:pt x="11212" y="4212"/>
                    </a:cubicBezTo>
                    <a:cubicBezTo>
                      <a:pt x="11745" y="3312"/>
                      <a:pt x="12068" y="2264"/>
                      <a:pt x="11989" y="1217"/>
                    </a:cubicBezTo>
                    <a:cubicBezTo>
                      <a:pt x="11954" y="806"/>
                      <a:pt x="11832" y="343"/>
                      <a:pt x="11483" y="125"/>
                    </a:cubicBezTo>
                    <a:cubicBezTo>
                      <a:pt x="11335" y="37"/>
                      <a:pt x="11173" y="1"/>
                      <a:pt x="11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5"/>
              <p:cNvSpPr/>
              <p:nvPr/>
            </p:nvSpPr>
            <p:spPr>
              <a:xfrm>
                <a:off x="6335562" y="3971928"/>
                <a:ext cx="16692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3" extrusionOk="0">
                    <a:moveTo>
                      <a:pt x="786" y="0"/>
                    </a:moveTo>
                    <a:cubicBezTo>
                      <a:pt x="664" y="0"/>
                      <a:pt x="577" y="9"/>
                      <a:pt x="489" y="44"/>
                    </a:cubicBezTo>
                    <a:cubicBezTo>
                      <a:pt x="402" y="79"/>
                      <a:pt x="341" y="114"/>
                      <a:pt x="271" y="166"/>
                    </a:cubicBezTo>
                    <a:cubicBezTo>
                      <a:pt x="210" y="219"/>
                      <a:pt x="149" y="271"/>
                      <a:pt x="105" y="350"/>
                    </a:cubicBezTo>
                    <a:cubicBezTo>
                      <a:pt x="61" y="428"/>
                      <a:pt x="18" y="516"/>
                      <a:pt x="0" y="638"/>
                    </a:cubicBezTo>
                    <a:cubicBezTo>
                      <a:pt x="43" y="648"/>
                      <a:pt x="84" y="653"/>
                      <a:pt x="124" y="653"/>
                    </a:cubicBezTo>
                    <a:cubicBezTo>
                      <a:pt x="191" y="653"/>
                      <a:pt x="255" y="639"/>
                      <a:pt x="315" y="612"/>
                    </a:cubicBezTo>
                    <a:cubicBezTo>
                      <a:pt x="411" y="594"/>
                      <a:pt x="489" y="550"/>
                      <a:pt x="559" y="489"/>
                    </a:cubicBezTo>
                    <a:cubicBezTo>
                      <a:pt x="620" y="446"/>
                      <a:pt x="673" y="376"/>
                      <a:pt x="716" y="297"/>
                    </a:cubicBezTo>
                    <a:cubicBezTo>
                      <a:pt x="751" y="219"/>
                      <a:pt x="786" y="123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5"/>
              <p:cNvSpPr/>
              <p:nvPr/>
            </p:nvSpPr>
            <p:spPr>
              <a:xfrm>
                <a:off x="6365555" y="3940451"/>
                <a:ext cx="33915" cy="2464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162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415" y="17"/>
                      <a:pt x="1249" y="87"/>
                      <a:pt x="1092" y="157"/>
                    </a:cubicBezTo>
                    <a:cubicBezTo>
                      <a:pt x="944" y="218"/>
                      <a:pt x="804" y="306"/>
                      <a:pt x="673" y="402"/>
                    </a:cubicBezTo>
                    <a:cubicBezTo>
                      <a:pt x="542" y="506"/>
                      <a:pt x="411" y="611"/>
                      <a:pt x="298" y="733"/>
                    </a:cubicBezTo>
                    <a:cubicBezTo>
                      <a:pt x="193" y="856"/>
                      <a:pt x="79" y="987"/>
                      <a:pt x="1" y="1161"/>
                    </a:cubicBezTo>
                    <a:cubicBezTo>
                      <a:pt x="193" y="1135"/>
                      <a:pt x="341" y="1083"/>
                      <a:pt x="507" y="1004"/>
                    </a:cubicBezTo>
                    <a:cubicBezTo>
                      <a:pt x="656" y="943"/>
                      <a:pt x="804" y="856"/>
                      <a:pt x="935" y="751"/>
                    </a:cubicBezTo>
                    <a:cubicBezTo>
                      <a:pt x="1066" y="655"/>
                      <a:pt x="1197" y="541"/>
                      <a:pt x="1302" y="428"/>
                    </a:cubicBezTo>
                    <a:cubicBezTo>
                      <a:pt x="1415" y="306"/>
                      <a:pt x="1520" y="175"/>
                      <a:pt x="1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5"/>
              <p:cNvSpPr/>
              <p:nvPr/>
            </p:nvSpPr>
            <p:spPr>
              <a:xfrm>
                <a:off x="6357049" y="3978355"/>
                <a:ext cx="19280" cy="15992"/>
              </a:xfrm>
              <a:custGeom>
                <a:avLst/>
                <a:gdLst/>
                <a:ahLst/>
                <a:cxnLst/>
                <a:rect l="l" t="t" r="r" b="b"/>
                <a:pathLst>
                  <a:path w="909" h="754" extrusionOk="0">
                    <a:moveTo>
                      <a:pt x="842" y="1"/>
                    </a:moveTo>
                    <a:cubicBezTo>
                      <a:pt x="739" y="1"/>
                      <a:pt x="647" y="18"/>
                      <a:pt x="568" y="47"/>
                    </a:cubicBezTo>
                    <a:cubicBezTo>
                      <a:pt x="472" y="82"/>
                      <a:pt x="384" y="134"/>
                      <a:pt x="306" y="204"/>
                    </a:cubicBezTo>
                    <a:cubicBezTo>
                      <a:pt x="227" y="265"/>
                      <a:pt x="166" y="344"/>
                      <a:pt x="114" y="431"/>
                    </a:cubicBezTo>
                    <a:cubicBezTo>
                      <a:pt x="53" y="518"/>
                      <a:pt x="9" y="623"/>
                      <a:pt x="0" y="754"/>
                    </a:cubicBezTo>
                    <a:cubicBezTo>
                      <a:pt x="131" y="754"/>
                      <a:pt x="245" y="728"/>
                      <a:pt x="332" y="693"/>
                    </a:cubicBezTo>
                    <a:cubicBezTo>
                      <a:pt x="428" y="649"/>
                      <a:pt x="498" y="605"/>
                      <a:pt x="576" y="536"/>
                    </a:cubicBezTo>
                    <a:cubicBezTo>
                      <a:pt x="655" y="475"/>
                      <a:pt x="716" y="405"/>
                      <a:pt x="777" y="317"/>
                    </a:cubicBezTo>
                    <a:cubicBezTo>
                      <a:pt x="830" y="230"/>
                      <a:pt x="882" y="134"/>
                      <a:pt x="908" y="3"/>
                    </a:cubicBezTo>
                    <a:cubicBezTo>
                      <a:pt x="886" y="2"/>
                      <a:pt x="864" y="1"/>
                      <a:pt x="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5"/>
              <p:cNvSpPr/>
              <p:nvPr/>
            </p:nvSpPr>
            <p:spPr>
              <a:xfrm>
                <a:off x="6388527" y="3948045"/>
                <a:ext cx="26682" cy="2074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978" extrusionOk="0">
                    <a:moveTo>
                      <a:pt x="1258" y="0"/>
                    </a:moveTo>
                    <a:cubicBezTo>
                      <a:pt x="1092" y="0"/>
                      <a:pt x="961" y="44"/>
                      <a:pt x="830" y="105"/>
                    </a:cubicBezTo>
                    <a:cubicBezTo>
                      <a:pt x="699" y="157"/>
                      <a:pt x="594" y="218"/>
                      <a:pt x="481" y="306"/>
                    </a:cubicBezTo>
                    <a:cubicBezTo>
                      <a:pt x="385" y="384"/>
                      <a:pt x="280" y="480"/>
                      <a:pt x="201" y="594"/>
                    </a:cubicBezTo>
                    <a:cubicBezTo>
                      <a:pt x="123" y="699"/>
                      <a:pt x="44" y="821"/>
                      <a:pt x="1" y="978"/>
                    </a:cubicBezTo>
                    <a:cubicBezTo>
                      <a:pt x="158" y="952"/>
                      <a:pt x="289" y="908"/>
                      <a:pt x="420" y="856"/>
                    </a:cubicBezTo>
                    <a:cubicBezTo>
                      <a:pt x="533" y="803"/>
                      <a:pt x="647" y="725"/>
                      <a:pt x="751" y="646"/>
                    </a:cubicBezTo>
                    <a:cubicBezTo>
                      <a:pt x="856" y="568"/>
                      <a:pt x="952" y="480"/>
                      <a:pt x="1040" y="375"/>
                    </a:cubicBezTo>
                    <a:cubicBezTo>
                      <a:pt x="1127" y="262"/>
                      <a:pt x="1206" y="157"/>
                      <a:pt x="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5"/>
              <p:cNvSpPr/>
              <p:nvPr/>
            </p:nvSpPr>
            <p:spPr>
              <a:xfrm>
                <a:off x="6441873" y="3907107"/>
                <a:ext cx="20765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57" extrusionOk="0">
                    <a:moveTo>
                      <a:pt x="978" y="0"/>
                    </a:moveTo>
                    <a:cubicBezTo>
                      <a:pt x="838" y="0"/>
                      <a:pt x="725" y="44"/>
                      <a:pt x="620" y="88"/>
                    </a:cubicBezTo>
                    <a:cubicBezTo>
                      <a:pt x="524" y="131"/>
                      <a:pt x="419" y="184"/>
                      <a:pt x="349" y="262"/>
                    </a:cubicBezTo>
                    <a:cubicBezTo>
                      <a:pt x="262" y="341"/>
                      <a:pt x="192" y="419"/>
                      <a:pt x="131" y="516"/>
                    </a:cubicBezTo>
                    <a:cubicBezTo>
                      <a:pt x="70" y="603"/>
                      <a:pt x="18" y="708"/>
                      <a:pt x="0" y="856"/>
                    </a:cubicBezTo>
                    <a:cubicBezTo>
                      <a:pt x="140" y="856"/>
                      <a:pt x="245" y="812"/>
                      <a:pt x="358" y="777"/>
                    </a:cubicBezTo>
                    <a:cubicBezTo>
                      <a:pt x="454" y="734"/>
                      <a:pt x="542" y="681"/>
                      <a:pt x="629" y="603"/>
                    </a:cubicBezTo>
                    <a:cubicBezTo>
                      <a:pt x="716" y="524"/>
                      <a:pt x="777" y="446"/>
                      <a:pt x="847" y="350"/>
                    </a:cubicBezTo>
                    <a:cubicBezTo>
                      <a:pt x="900" y="254"/>
                      <a:pt x="961" y="14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5"/>
              <p:cNvSpPr/>
              <p:nvPr/>
            </p:nvSpPr>
            <p:spPr>
              <a:xfrm>
                <a:off x="6426495" y="3944333"/>
                <a:ext cx="18728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8" extrusionOk="0">
                    <a:moveTo>
                      <a:pt x="882" y="0"/>
                    </a:moveTo>
                    <a:lnTo>
                      <a:pt x="882" y="0"/>
                    </a:lnTo>
                    <a:cubicBezTo>
                      <a:pt x="743" y="18"/>
                      <a:pt x="629" y="44"/>
                      <a:pt x="533" y="88"/>
                    </a:cubicBezTo>
                    <a:cubicBezTo>
                      <a:pt x="437" y="149"/>
                      <a:pt x="350" y="210"/>
                      <a:pt x="271" y="289"/>
                    </a:cubicBezTo>
                    <a:cubicBezTo>
                      <a:pt x="193" y="367"/>
                      <a:pt x="131" y="463"/>
                      <a:pt x="88" y="559"/>
                    </a:cubicBezTo>
                    <a:cubicBezTo>
                      <a:pt x="35" y="673"/>
                      <a:pt x="1" y="778"/>
                      <a:pt x="9" y="917"/>
                    </a:cubicBezTo>
                    <a:cubicBezTo>
                      <a:pt x="140" y="900"/>
                      <a:pt x="236" y="847"/>
                      <a:pt x="341" y="786"/>
                    </a:cubicBezTo>
                    <a:cubicBezTo>
                      <a:pt x="428" y="734"/>
                      <a:pt x="516" y="673"/>
                      <a:pt x="577" y="594"/>
                    </a:cubicBezTo>
                    <a:cubicBezTo>
                      <a:pt x="655" y="516"/>
                      <a:pt x="708" y="437"/>
                      <a:pt x="769" y="341"/>
                    </a:cubicBezTo>
                    <a:cubicBezTo>
                      <a:pt x="821" y="245"/>
                      <a:pt x="865" y="149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5"/>
              <p:cNvSpPr/>
              <p:nvPr/>
            </p:nvSpPr>
            <p:spPr>
              <a:xfrm>
                <a:off x="6398899" y="3983001"/>
                <a:ext cx="11496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08" extrusionOk="0">
                    <a:moveTo>
                      <a:pt x="395" y="1"/>
                    </a:moveTo>
                    <a:cubicBezTo>
                      <a:pt x="347" y="1"/>
                      <a:pt x="308" y="6"/>
                      <a:pt x="262" y="11"/>
                    </a:cubicBezTo>
                    <a:cubicBezTo>
                      <a:pt x="210" y="37"/>
                      <a:pt x="158" y="55"/>
                      <a:pt x="114" y="98"/>
                    </a:cubicBezTo>
                    <a:cubicBezTo>
                      <a:pt x="79" y="142"/>
                      <a:pt x="44" y="186"/>
                      <a:pt x="27" y="256"/>
                    </a:cubicBezTo>
                    <a:cubicBezTo>
                      <a:pt x="9" y="317"/>
                      <a:pt x="1" y="386"/>
                      <a:pt x="27" y="491"/>
                    </a:cubicBezTo>
                    <a:cubicBezTo>
                      <a:pt x="70" y="503"/>
                      <a:pt x="110" y="508"/>
                      <a:pt x="146" y="508"/>
                    </a:cubicBezTo>
                    <a:cubicBezTo>
                      <a:pt x="190" y="508"/>
                      <a:pt x="229" y="501"/>
                      <a:pt x="262" y="491"/>
                    </a:cubicBezTo>
                    <a:cubicBezTo>
                      <a:pt x="324" y="474"/>
                      <a:pt x="376" y="448"/>
                      <a:pt x="420" y="404"/>
                    </a:cubicBezTo>
                    <a:cubicBezTo>
                      <a:pt x="446" y="360"/>
                      <a:pt x="481" y="317"/>
                      <a:pt x="507" y="256"/>
                    </a:cubicBezTo>
                    <a:cubicBezTo>
                      <a:pt x="524" y="186"/>
                      <a:pt x="542" y="125"/>
                      <a:pt x="516" y="11"/>
                    </a:cubicBezTo>
                    <a:cubicBezTo>
                      <a:pt x="468" y="4"/>
                      <a:pt x="429" y="1"/>
                      <a:pt x="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5"/>
              <p:cNvSpPr/>
              <p:nvPr/>
            </p:nvSpPr>
            <p:spPr>
              <a:xfrm>
                <a:off x="6536517" y="3894699"/>
                <a:ext cx="23352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81" extrusionOk="0">
                    <a:moveTo>
                      <a:pt x="1100" y="0"/>
                    </a:moveTo>
                    <a:cubicBezTo>
                      <a:pt x="917" y="184"/>
                      <a:pt x="777" y="376"/>
                      <a:pt x="646" y="585"/>
                    </a:cubicBezTo>
                    <a:cubicBezTo>
                      <a:pt x="515" y="795"/>
                      <a:pt x="402" y="1013"/>
                      <a:pt x="314" y="1240"/>
                    </a:cubicBezTo>
                    <a:cubicBezTo>
                      <a:pt x="227" y="1467"/>
                      <a:pt x="148" y="1703"/>
                      <a:pt x="96" y="1939"/>
                    </a:cubicBezTo>
                    <a:cubicBezTo>
                      <a:pt x="44" y="2183"/>
                      <a:pt x="0" y="2419"/>
                      <a:pt x="9" y="2681"/>
                    </a:cubicBezTo>
                    <a:cubicBezTo>
                      <a:pt x="175" y="2489"/>
                      <a:pt x="297" y="2271"/>
                      <a:pt x="410" y="2061"/>
                    </a:cubicBezTo>
                    <a:cubicBezTo>
                      <a:pt x="533" y="1843"/>
                      <a:pt x="629" y="1624"/>
                      <a:pt x="716" y="1406"/>
                    </a:cubicBezTo>
                    <a:cubicBezTo>
                      <a:pt x="821" y="1188"/>
                      <a:pt x="891" y="961"/>
                      <a:pt x="961" y="725"/>
                    </a:cubicBezTo>
                    <a:cubicBezTo>
                      <a:pt x="1022" y="489"/>
                      <a:pt x="1083" y="245"/>
                      <a:pt x="1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5"/>
              <p:cNvSpPr/>
              <p:nvPr/>
            </p:nvSpPr>
            <p:spPr>
              <a:xfrm>
                <a:off x="6525402" y="3961917"/>
                <a:ext cx="10393" cy="2040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62" extrusionOk="0">
                    <a:moveTo>
                      <a:pt x="445" y="1"/>
                    </a:moveTo>
                    <a:cubicBezTo>
                      <a:pt x="323" y="36"/>
                      <a:pt x="253" y="88"/>
                      <a:pt x="184" y="167"/>
                    </a:cubicBezTo>
                    <a:cubicBezTo>
                      <a:pt x="114" y="237"/>
                      <a:pt x="70" y="306"/>
                      <a:pt x="44" y="394"/>
                    </a:cubicBezTo>
                    <a:cubicBezTo>
                      <a:pt x="9" y="481"/>
                      <a:pt x="0" y="568"/>
                      <a:pt x="9" y="673"/>
                    </a:cubicBezTo>
                    <a:cubicBezTo>
                      <a:pt x="18" y="769"/>
                      <a:pt x="44" y="865"/>
                      <a:pt x="114" y="961"/>
                    </a:cubicBezTo>
                    <a:cubicBezTo>
                      <a:pt x="218" y="900"/>
                      <a:pt x="280" y="822"/>
                      <a:pt x="332" y="761"/>
                    </a:cubicBezTo>
                    <a:cubicBezTo>
                      <a:pt x="376" y="682"/>
                      <a:pt x="419" y="612"/>
                      <a:pt x="445" y="542"/>
                    </a:cubicBezTo>
                    <a:cubicBezTo>
                      <a:pt x="480" y="464"/>
                      <a:pt x="489" y="385"/>
                      <a:pt x="489" y="298"/>
                    </a:cubicBezTo>
                    <a:cubicBezTo>
                      <a:pt x="489" y="210"/>
                      <a:pt x="489" y="123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5"/>
              <p:cNvSpPr/>
              <p:nvPr/>
            </p:nvSpPr>
            <p:spPr>
              <a:xfrm>
                <a:off x="6549286" y="3931733"/>
                <a:ext cx="9841" cy="2280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075" extrusionOk="0">
                    <a:moveTo>
                      <a:pt x="367" y="1"/>
                    </a:moveTo>
                    <a:cubicBezTo>
                      <a:pt x="262" y="53"/>
                      <a:pt x="184" y="140"/>
                      <a:pt x="132" y="210"/>
                    </a:cubicBezTo>
                    <a:cubicBezTo>
                      <a:pt x="70" y="298"/>
                      <a:pt x="44" y="385"/>
                      <a:pt x="18" y="490"/>
                    </a:cubicBezTo>
                    <a:cubicBezTo>
                      <a:pt x="1" y="586"/>
                      <a:pt x="1" y="682"/>
                      <a:pt x="18" y="786"/>
                    </a:cubicBezTo>
                    <a:cubicBezTo>
                      <a:pt x="44" y="883"/>
                      <a:pt x="70" y="979"/>
                      <a:pt x="158" y="1075"/>
                    </a:cubicBezTo>
                    <a:cubicBezTo>
                      <a:pt x="262" y="987"/>
                      <a:pt x="315" y="917"/>
                      <a:pt x="359" y="830"/>
                    </a:cubicBezTo>
                    <a:cubicBezTo>
                      <a:pt x="402" y="752"/>
                      <a:pt x="428" y="664"/>
                      <a:pt x="446" y="577"/>
                    </a:cubicBezTo>
                    <a:cubicBezTo>
                      <a:pt x="455" y="490"/>
                      <a:pt x="463" y="402"/>
                      <a:pt x="455" y="306"/>
                    </a:cubicBezTo>
                    <a:cubicBezTo>
                      <a:pt x="446" y="219"/>
                      <a:pt x="420" y="114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5"/>
              <p:cNvSpPr/>
              <p:nvPr/>
            </p:nvSpPr>
            <p:spPr>
              <a:xfrm>
                <a:off x="6574485" y="3901359"/>
                <a:ext cx="10011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835" extrusionOk="0">
                    <a:moveTo>
                      <a:pt x="384" y="1"/>
                    </a:moveTo>
                    <a:cubicBezTo>
                      <a:pt x="262" y="132"/>
                      <a:pt x="175" y="271"/>
                      <a:pt x="114" y="411"/>
                    </a:cubicBezTo>
                    <a:cubicBezTo>
                      <a:pt x="61" y="568"/>
                      <a:pt x="17" y="717"/>
                      <a:pt x="9" y="883"/>
                    </a:cubicBezTo>
                    <a:cubicBezTo>
                      <a:pt x="0" y="1048"/>
                      <a:pt x="0" y="1197"/>
                      <a:pt x="35" y="1363"/>
                    </a:cubicBezTo>
                    <a:cubicBezTo>
                      <a:pt x="61" y="1529"/>
                      <a:pt x="105" y="1677"/>
                      <a:pt x="210" y="1834"/>
                    </a:cubicBezTo>
                    <a:cubicBezTo>
                      <a:pt x="279" y="1677"/>
                      <a:pt x="341" y="1529"/>
                      <a:pt x="367" y="1372"/>
                    </a:cubicBezTo>
                    <a:cubicBezTo>
                      <a:pt x="402" y="1223"/>
                      <a:pt x="437" y="1083"/>
                      <a:pt x="445" y="926"/>
                    </a:cubicBezTo>
                    <a:cubicBezTo>
                      <a:pt x="454" y="787"/>
                      <a:pt x="472" y="629"/>
                      <a:pt x="454" y="481"/>
                    </a:cubicBezTo>
                    <a:cubicBezTo>
                      <a:pt x="445" y="324"/>
                      <a:pt x="437" y="175"/>
                      <a:pt x="3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5"/>
              <p:cNvSpPr/>
              <p:nvPr/>
            </p:nvSpPr>
            <p:spPr>
              <a:xfrm>
                <a:off x="6573912" y="3954896"/>
                <a:ext cx="9290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42" extrusionOk="0">
                    <a:moveTo>
                      <a:pt x="237" y="0"/>
                    </a:moveTo>
                    <a:cubicBezTo>
                      <a:pt x="132" y="26"/>
                      <a:pt x="88" y="70"/>
                      <a:pt x="62" y="131"/>
                    </a:cubicBezTo>
                    <a:cubicBezTo>
                      <a:pt x="27" y="175"/>
                      <a:pt x="1" y="218"/>
                      <a:pt x="1" y="262"/>
                    </a:cubicBezTo>
                    <a:cubicBezTo>
                      <a:pt x="1" y="306"/>
                      <a:pt x="18" y="358"/>
                      <a:pt x="44" y="402"/>
                    </a:cubicBezTo>
                    <a:cubicBezTo>
                      <a:pt x="79" y="445"/>
                      <a:pt x="123" y="489"/>
                      <a:pt x="210" y="541"/>
                    </a:cubicBezTo>
                    <a:cubicBezTo>
                      <a:pt x="298" y="498"/>
                      <a:pt x="350" y="454"/>
                      <a:pt x="385" y="410"/>
                    </a:cubicBezTo>
                    <a:cubicBezTo>
                      <a:pt x="420" y="367"/>
                      <a:pt x="437" y="323"/>
                      <a:pt x="437" y="280"/>
                    </a:cubicBezTo>
                    <a:cubicBezTo>
                      <a:pt x="437" y="236"/>
                      <a:pt x="429" y="183"/>
                      <a:pt x="394" y="140"/>
                    </a:cubicBezTo>
                    <a:cubicBezTo>
                      <a:pt x="368" y="96"/>
                      <a:pt x="315" y="52"/>
                      <a:pt x="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5"/>
              <p:cNvSpPr/>
              <p:nvPr/>
            </p:nvSpPr>
            <p:spPr>
              <a:xfrm>
                <a:off x="6601508" y="3879872"/>
                <a:ext cx="13723" cy="4725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28" extrusionOk="0">
                    <a:moveTo>
                      <a:pt x="123" y="1"/>
                    </a:moveTo>
                    <a:cubicBezTo>
                      <a:pt x="27" y="193"/>
                      <a:pt x="1" y="402"/>
                      <a:pt x="10" y="595"/>
                    </a:cubicBezTo>
                    <a:cubicBezTo>
                      <a:pt x="10" y="795"/>
                      <a:pt x="53" y="987"/>
                      <a:pt x="114" y="1180"/>
                    </a:cubicBezTo>
                    <a:cubicBezTo>
                      <a:pt x="167" y="1363"/>
                      <a:pt x="228" y="1529"/>
                      <a:pt x="306" y="1703"/>
                    </a:cubicBezTo>
                    <a:cubicBezTo>
                      <a:pt x="385" y="1878"/>
                      <a:pt x="464" y="2035"/>
                      <a:pt x="560" y="2227"/>
                    </a:cubicBezTo>
                    <a:cubicBezTo>
                      <a:pt x="638" y="2027"/>
                      <a:pt x="647" y="1817"/>
                      <a:pt x="638" y="1625"/>
                    </a:cubicBezTo>
                    <a:cubicBezTo>
                      <a:pt x="621" y="1424"/>
                      <a:pt x="577" y="1241"/>
                      <a:pt x="525" y="1057"/>
                    </a:cubicBezTo>
                    <a:cubicBezTo>
                      <a:pt x="472" y="874"/>
                      <a:pt x="402" y="708"/>
                      <a:pt x="341" y="533"/>
                    </a:cubicBezTo>
                    <a:cubicBezTo>
                      <a:pt x="263" y="359"/>
                      <a:pt x="202" y="193"/>
                      <a:pt x="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5"/>
              <p:cNvSpPr/>
              <p:nvPr/>
            </p:nvSpPr>
            <p:spPr>
              <a:xfrm>
                <a:off x="6658566" y="3846168"/>
                <a:ext cx="22419" cy="2409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67"/>
                      <a:pt x="61" y="298"/>
                      <a:pt x="114" y="402"/>
                    </a:cubicBezTo>
                    <a:cubicBezTo>
                      <a:pt x="184" y="525"/>
                      <a:pt x="262" y="638"/>
                      <a:pt x="349" y="734"/>
                    </a:cubicBezTo>
                    <a:cubicBezTo>
                      <a:pt x="437" y="830"/>
                      <a:pt x="533" y="909"/>
                      <a:pt x="655" y="987"/>
                    </a:cubicBezTo>
                    <a:cubicBezTo>
                      <a:pt x="769" y="1048"/>
                      <a:pt x="899" y="1118"/>
                      <a:pt x="1057" y="1136"/>
                    </a:cubicBezTo>
                    <a:cubicBezTo>
                      <a:pt x="1022" y="987"/>
                      <a:pt x="969" y="865"/>
                      <a:pt x="899" y="743"/>
                    </a:cubicBezTo>
                    <a:cubicBezTo>
                      <a:pt x="838" y="638"/>
                      <a:pt x="760" y="542"/>
                      <a:pt x="672" y="437"/>
                    </a:cubicBezTo>
                    <a:cubicBezTo>
                      <a:pt x="585" y="350"/>
                      <a:pt x="489" y="263"/>
                      <a:pt x="376" y="193"/>
                    </a:cubicBezTo>
                    <a:cubicBezTo>
                      <a:pt x="271" y="114"/>
                      <a:pt x="149" y="4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5"/>
              <p:cNvSpPr/>
              <p:nvPr/>
            </p:nvSpPr>
            <p:spPr>
              <a:xfrm>
                <a:off x="6696895" y="3885281"/>
                <a:ext cx="10032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473" h="509" extrusionOk="0">
                    <a:moveTo>
                      <a:pt x="137" y="1"/>
                    </a:moveTo>
                    <a:cubicBezTo>
                      <a:pt x="111" y="1"/>
                      <a:pt x="84" y="3"/>
                      <a:pt x="53" y="8"/>
                    </a:cubicBezTo>
                    <a:cubicBezTo>
                      <a:pt x="9" y="104"/>
                      <a:pt x="1" y="165"/>
                      <a:pt x="9" y="235"/>
                    </a:cubicBezTo>
                    <a:cubicBezTo>
                      <a:pt x="9" y="296"/>
                      <a:pt x="36" y="340"/>
                      <a:pt x="70" y="383"/>
                    </a:cubicBezTo>
                    <a:cubicBezTo>
                      <a:pt x="97" y="427"/>
                      <a:pt x="140" y="462"/>
                      <a:pt x="201" y="488"/>
                    </a:cubicBezTo>
                    <a:cubicBezTo>
                      <a:pt x="240" y="501"/>
                      <a:pt x="292" y="509"/>
                      <a:pt x="355" y="509"/>
                    </a:cubicBezTo>
                    <a:cubicBezTo>
                      <a:pt x="378" y="509"/>
                      <a:pt x="403" y="508"/>
                      <a:pt x="428" y="505"/>
                    </a:cubicBezTo>
                    <a:cubicBezTo>
                      <a:pt x="472" y="409"/>
                      <a:pt x="472" y="340"/>
                      <a:pt x="472" y="278"/>
                    </a:cubicBezTo>
                    <a:cubicBezTo>
                      <a:pt x="472" y="209"/>
                      <a:pt x="446" y="165"/>
                      <a:pt x="420" y="121"/>
                    </a:cubicBezTo>
                    <a:cubicBezTo>
                      <a:pt x="385" y="78"/>
                      <a:pt x="341" y="51"/>
                      <a:pt x="289" y="25"/>
                    </a:cubicBezTo>
                    <a:cubicBezTo>
                      <a:pt x="246" y="13"/>
                      <a:pt x="198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5"/>
              <p:cNvSpPr/>
              <p:nvPr/>
            </p:nvSpPr>
            <p:spPr>
              <a:xfrm>
                <a:off x="6683002" y="3843029"/>
                <a:ext cx="22610" cy="2890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175"/>
                      <a:pt x="97" y="306"/>
                      <a:pt x="167" y="428"/>
                    </a:cubicBezTo>
                    <a:cubicBezTo>
                      <a:pt x="228" y="559"/>
                      <a:pt x="306" y="673"/>
                      <a:pt x="394" y="786"/>
                    </a:cubicBezTo>
                    <a:cubicBezTo>
                      <a:pt x="481" y="891"/>
                      <a:pt x="577" y="1004"/>
                      <a:pt x="691" y="1100"/>
                    </a:cubicBezTo>
                    <a:cubicBezTo>
                      <a:pt x="795" y="1196"/>
                      <a:pt x="918" y="1284"/>
                      <a:pt x="1066" y="1362"/>
                    </a:cubicBezTo>
                    <a:cubicBezTo>
                      <a:pt x="1066" y="1196"/>
                      <a:pt x="1031" y="1048"/>
                      <a:pt x="970" y="908"/>
                    </a:cubicBezTo>
                    <a:cubicBezTo>
                      <a:pt x="909" y="777"/>
                      <a:pt x="830" y="646"/>
                      <a:pt x="743" y="524"/>
                    </a:cubicBezTo>
                    <a:cubicBezTo>
                      <a:pt x="656" y="402"/>
                      <a:pt x="551" y="297"/>
                      <a:pt x="429" y="210"/>
                    </a:cubicBezTo>
                    <a:cubicBezTo>
                      <a:pt x="298" y="122"/>
                      <a:pt x="167" y="4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5"/>
              <p:cNvSpPr/>
              <p:nvPr/>
            </p:nvSpPr>
            <p:spPr>
              <a:xfrm>
                <a:off x="6722815" y="3863773"/>
                <a:ext cx="20765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149"/>
                      <a:pt x="53" y="262"/>
                      <a:pt x="123" y="376"/>
                    </a:cubicBezTo>
                    <a:cubicBezTo>
                      <a:pt x="176" y="472"/>
                      <a:pt x="245" y="568"/>
                      <a:pt x="324" y="646"/>
                    </a:cubicBezTo>
                    <a:cubicBezTo>
                      <a:pt x="420" y="734"/>
                      <a:pt x="499" y="803"/>
                      <a:pt x="612" y="856"/>
                    </a:cubicBezTo>
                    <a:cubicBezTo>
                      <a:pt x="717" y="908"/>
                      <a:pt x="839" y="943"/>
                      <a:pt x="979" y="952"/>
                    </a:cubicBezTo>
                    <a:cubicBezTo>
                      <a:pt x="953" y="812"/>
                      <a:pt x="900" y="699"/>
                      <a:pt x="839" y="603"/>
                    </a:cubicBezTo>
                    <a:cubicBezTo>
                      <a:pt x="787" y="507"/>
                      <a:pt x="708" y="419"/>
                      <a:pt x="638" y="341"/>
                    </a:cubicBezTo>
                    <a:cubicBezTo>
                      <a:pt x="551" y="253"/>
                      <a:pt x="464" y="192"/>
                      <a:pt x="359" y="131"/>
                    </a:cubicBezTo>
                    <a:cubicBezTo>
                      <a:pt x="254" y="70"/>
                      <a:pt x="141" y="2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5"/>
              <p:cNvSpPr/>
              <p:nvPr/>
            </p:nvSpPr>
            <p:spPr>
              <a:xfrm>
                <a:off x="6776161" y="3830578"/>
                <a:ext cx="22610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595" extrusionOk="0">
                    <a:moveTo>
                      <a:pt x="220" y="0"/>
                    </a:moveTo>
                    <a:cubicBezTo>
                      <a:pt x="151" y="0"/>
                      <a:pt x="81" y="10"/>
                      <a:pt x="1" y="37"/>
                    </a:cubicBezTo>
                    <a:cubicBezTo>
                      <a:pt x="53" y="168"/>
                      <a:pt x="114" y="247"/>
                      <a:pt x="202" y="299"/>
                    </a:cubicBezTo>
                    <a:cubicBezTo>
                      <a:pt x="280" y="378"/>
                      <a:pt x="359" y="430"/>
                      <a:pt x="446" y="474"/>
                    </a:cubicBezTo>
                    <a:cubicBezTo>
                      <a:pt x="533" y="517"/>
                      <a:pt x="629" y="552"/>
                      <a:pt x="725" y="578"/>
                    </a:cubicBezTo>
                    <a:cubicBezTo>
                      <a:pt x="783" y="588"/>
                      <a:pt x="840" y="595"/>
                      <a:pt x="902" y="595"/>
                    </a:cubicBezTo>
                    <a:cubicBezTo>
                      <a:pt x="953" y="595"/>
                      <a:pt x="1007" y="590"/>
                      <a:pt x="1066" y="578"/>
                    </a:cubicBezTo>
                    <a:cubicBezTo>
                      <a:pt x="1031" y="447"/>
                      <a:pt x="970" y="360"/>
                      <a:pt x="891" y="282"/>
                    </a:cubicBezTo>
                    <a:cubicBezTo>
                      <a:pt x="813" y="203"/>
                      <a:pt x="725" y="142"/>
                      <a:pt x="638" y="98"/>
                    </a:cubicBezTo>
                    <a:cubicBezTo>
                      <a:pt x="551" y="55"/>
                      <a:pt x="455" y="20"/>
                      <a:pt x="350" y="11"/>
                    </a:cubicBezTo>
                    <a:cubicBezTo>
                      <a:pt x="306" y="4"/>
                      <a:pt x="263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5"/>
              <p:cNvSpPr/>
              <p:nvPr/>
            </p:nvSpPr>
            <p:spPr>
              <a:xfrm>
                <a:off x="6355013" y="3877475"/>
                <a:ext cx="57797" cy="3243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529" extrusionOk="0">
                    <a:moveTo>
                      <a:pt x="2724" y="0"/>
                    </a:moveTo>
                    <a:lnTo>
                      <a:pt x="2724" y="0"/>
                    </a:lnTo>
                    <a:cubicBezTo>
                      <a:pt x="2445" y="9"/>
                      <a:pt x="2183" y="70"/>
                      <a:pt x="1930" y="157"/>
                    </a:cubicBezTo>
                    <a:cubicBezTo>
                      <a:pt x="1668" y="245"/>
                      <a:pt x="1432" y="350"/>
                      <a:pt x="1196" y="489"/>
                    </a:cubicBezTo>
                    <a:cubicBezTo>
                      <a:pt x="969" y="638"/>
                      <a:pt x="751" y="795"/>
                      <a:pt x="559" y="969"/>
                    </a:cubicBezTo>
                    <a:cubicBezTo>
                      <a:pt x="358" y="1144"/>
                      <a:pt x="192" y="1336"/>
                      <a:pt x="0" y="1528"/>
                    </a:cubicBezTo>
                    <a:cubicBezTo>
                      <a:pt x="271" y="1485"/>
                      <a:pt x="524" y="1362"/>
                      <a:pt x="760" y="1258"/>
                    </a:cubicBezTo>
                    <a:cubicBezTo>
                      <a:pt x="996" y="1135"/>
                      <a:pt x="1214" y="1004"/>
                      <a:pt x="1432" y="873"/>
                    </a:cubicBezTo>
                    <a:cubicBezTo>
                      <a:pt x="1650" y="742"/>
                      <a:pt x="1869" y="611"/>
                      <a:pt x="2087" y="472"/>
                    </a:cubicBezTo>
                    <a:cubicBezTo>
                      <a:pt x="2305" y="332"/>
                      <a:pt x="2524" y="175"/>
                      <a:pt x="2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5"/>
              <p:cNvSpPr/>
              <p:nvPr/>
            </p:nvSpPr>
            <p:spPr>
              <a:xfrm>
                <a:off x="6411498" y="3852637"/>
                <a:ext cx="28167" cy="13808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651" extrusionOk="0">
                    <a:moveTo>
                      <a:pt x="1103" y="0"/>
                    </a:moveTo>
                    <a:cubicBezTo>
                      <a:pt x="1041" y="0"/>
                      <a:pt x="983" y="7"/>
                      <a:pt x="926" y="19"/>
                    </a:cubicBezTo>
                    <a:cubicBezTo>
                      <a:pt x="804" y="36"/>
                      <a:pt x="681" y="71"/>
                      <a:pt x="577" y="123"/>
                    </a:cubicBezTo>
                    <a:cubicBezTo>
                      <a:pt x="463" y="176"/>
                      <a:pt x="358" y="246"/>
                      <a:pt x="262" y="324"/>
                    </a:cubicBezTo>
                    <a:cubicBezTo>
                      <a:pt x="166" y="394"/>
                      <a:pt x="79" y="499"/>
                      <a:pt x="0" y="630"/>
                    </a:cubicBezTo>
                    <a:cubicBezTo>
                      <a:pt x="77" y="644"/>
                      <a:pt x="151" y="651"/>
                      <a:pt x="225" y="651"/>
                    </a:cubicBezTo>
                    <a:cubicBezTo>
                      <a:pt x="284" y="651"/>
                      <a:pt x="343" y="646"/>
                      <a:pt x="402" y="639"/>
                    </a:cubicBezTo>
                    <a:cubicBezTo>
                      <a:pt x="524" y="612"/>
                      <a:pt x="646" y="586"/>
                      <a:pt x="751" y="525"/>
                    </a:cubicBezTo>
                    <a:cubicBezTo>
                      <a:pt x="865" y="473"/>
                      <a:pt x="969" y="412"/>
                      <a:pt x="1066" y="333"/>
                    </a:cubicBezTo>
                    <a:cubicBezTo>
                      <a:pt x="1170" y="254"/>
                      <a:pt x="1258" y="158"/>
                      <a:pt x="1327" y="27"/>
                    </a:cubicBezTo>
                    <a:cubicBezTo>
                      <a:pt x="1248" y="9"/>
                      <a:pt x="1173" y="0"/>
                      <a:pt x="1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5"/>
              <p:cNvSpPr/>
              <p:nvPr/>
            </p:nvSpPr>
            <p:spPr>
              <a:xfrm>
                <a:off x="6445012" y="3847377"/>
                <a:ext cx="27615" cy="1529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721" extrusionOk="0">
                    <a:moveTo>
                      <a:pt x="1146" y="1"/>
                    </a:moveTo>
                    <a:cubicBezTo>
                      <a:pt x="1055" y="1"/>
                      <a:pt x="974" y="14"/>
                      <a:pt x="900" y="31"/>
                    </a:cubicBezTo>
                    <a:cubicBezTo>
                      <a:pt x="769" y="66"/>
                      <a:pt x="656" y="110"/>
                      <a:pt x="551" y="162"/>
                    </a:cubicBezTo>
                    <a:cubicBezTo>
                      <a:pt x="437" y="232"/>
                      <a:pt x="332" y="293"/>
                      <a:pt x="245" y="380"/>
                    </a:cubicBezTo>
                    <a:cubicBezTo>
                      <a:pt x="158" y="468"/>
                      <a:pt x="71" y="572"/>
                      <a:pt x="1" y="712"/>
                    </a:cubicBezTo>
                    <a:cubicBezTo>
                      <a:pt x="53" y="718"/>
                      <a:pt x="103" y="721"/>
                      <a:pt x="150" y="721"/>
                    </a:cubicBezTo>
                    <a:cubicBezTo>
                      <a:pt x="246" y="721"/>
                      <a:pt x="335" y="709"/>
                      <a:pt x="429" y="686"/>
                    </a:cubicBezTo>
                    <a:cubicBezTo>
                      <a:pt x="551" y="660"/>
                      <a:pt x="656" y="616"/>
                      <a:pt x="769" y="555"/>
                    </a:cubicBezTo>
                    <a:cubicBezTo>
                      <a:pt x="865" y="494"/>
                      <a:pt x="970" y="424"/>
                      <a:pt x="1057" y="337"/>
                    </a:cubicBezTo>
                    <a:cubicBezTo>
                      <a:pt x="1145" y="249"/>
                      <a:pt x="1232" y="153"/>
                      <a:pt x="1302" y="13"/>
                    </a:cubicBezTo>
                    <a:cubicBezTo>
                      <a:pt x="1247" y="4"/>
                      <a:pt x="1195" y="1"/>
                      <a:pt x="1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5"/>
              <p:cNvSpPr/>
              <p:nvPr/>
            </p:nvSpPr>
            <p:spPr>
              <a:xfrm>
                <a:off x="6497064" y="3800415"/>
                <a:ext cx="47065" cy="12344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582" extrusionOk="0">
                    <a:moveTo>
                      <a:pt x="594" y="1"/>
                    </a:moveTo>
                    <a:cubicBezTo>
                      <a:pt x="393" y="1"/>
                      <a:pt x="201" y="10"/>
                      <a:pt x="0" y="62"/>
                    </a:cubicBezTo>
                    <a:cubicBezTo>
                      <a:pt x="175" y="184"/>
                      <a:pt x="349" y="263"/>
                      <a:pt x="524" y="333"/>
                    </a:cubicBezTo>
                    <a:cubicBezTo>
                      <a:pt x="716" y="411"/>
                      <a:pt x="891" y="455"/>
                      <a:pt x="1074" y="499"/>
                    </a:cubicBezTo>
                    <a:cubicBezTo>
                      <a:pt x="1258" y="542"/>
                      <a:pt x="1441" y="568"/>
                      <a:pt x="1633" y="577"/>
                    </a:cubicBezTo>
                    <a:cubicBezTo>
                      <a:pt x="1690" y="580"/>
                      <a:pt x="1747" y="582"/>
                      <a:pt x="1806" y="582"/>
                    </a:cubicBezTo>
                    <a:cubicBezTo>
                      <a:pt x="1937" y="582"/>
                      <a:pt x="2073" y="572"/>
                      <a:pt x="2218" y="542"/>
                    </a:cubicBezTo>
                    <a:cubicBezTo>
                      <a:pt x="2052" y="403"/>
                      <a:pt x="1878" y="315"/>
                      <a:pt x="1703" y="237"/>
                    </a:cubicBezTo>
                    <a:cubicBezTo>
                      <a:pt x="1528" y="167"/>
                      <a:pt x="1345" y="106"/>
                      <a:pt x="1162" y="62"/>
                    </a:cubicBezTo>
                    <a:cubicBezTo>
                      <a:pt x="978" y="36"/>
                      <a:pt x="786" y="1"/>
                      <a:pt x="5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5"/>
              <p:cNvSpPr/>
              <p:nvPr/>
            </p:nvSpPr>
            <p:spPr>
              <a:xfrm>
                <a:off x="6536326" y="3793628"/>
                <a:ext cx="1539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1" extrusionOk="0">
                    <a:moveTo>
                      <a:pt x="209" y="0"/>
                    </a:moveTo>
                    <a:cubicBezTo>
                      <a:pt x="144" y="0"/>
                      <a:pt x="72" y="20"/>
                      <a:pt x="0" y="59"/>
                    </a:cubicBezTo>
                    <a:cubicBezTo>
                      <a:pt x="27" y="164"/>
                      <a:pt x="70" y="234"/>
                      <a:pt x="105" y="312"/>
                    </a:cubicBezTo>
                    <a:cubicBezTo>
                      <a:pt x="149" y="373"/>
                      <a:pt x="201" y="417"/>
                      <a:pt x="262" y="452"/>
                    </a:cubicBezTo>
                    <a:cubicBezTo>
                      <a:pt x="323" y="478"/>
                      <a:pt x="376" y="513"/>
                      <a:pt x="454" y="530"/>
                    </a:cubicBezTo>
                    <a:cubicBezTo>
                      <a:pt x="500" y="536"/>
                      <a:pt x="548" y="541"/>
                      <a:pt x="601" y="541"/>
                    </a:cubicBezTo>
                    <a:cubicBezTo>
                      <a:pt x="640" y="541"/>
                      <a:pt x="681" y="538"/>
                      <a:pt x="725" y="530"/>
                    </a:cubicBezTo>
                    <a:cubicBezTo>
                      <a:pt x="725" y="417"/>
                      <a:pt x="708" y="330"/>
                      <a:pt x="664" y="251"/>
                    </a:cubicBezTo>
                    <a:cubicBezTo>
                      <a:pt x="620" y="181"/>
                      <a:pt x="568" y="120"/>
                      <a:pt x="498" y="76"/>
                    </a:cubicBezTo>
                    <a:cubicBezTo>
                      <a:pt x="437" y="33"/>
                      <a:pt x="358" y="15"/>
                      <a:pt x="271" y="7"/>
                    </a:cubicBezTo>
                    <a:cubicBezTo>
                      <a:pt x="251" y="2"/>
                      <a:pt x="231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5"/>
              <p:cNvSpPr/>
              <p:nvPr/>
            </p:nvSpPr>
            <p:spPr>
              <a:xfrm>
                <a:off x="6795612" y="3793522"/>
                <a:ext cx="74659" cy="977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61" extrusionOk="0">
                    <a:moveTo>
                      <a:pt x="1335" y="1"/>
                    </a:moveTo>
                    <a:cubicBezTo>
                      <a:pt x="1188" y="1"/>
                      <a:pt x="1040" y="7"/>
                      <a:pt x="891" y="20"/>
                    </a:cubicBezTo>
                    <a:cubicBezTo>
                      <a:pt x="586" y="38"/>
                      <a:pt x="289" y="73"/>
                      <a:pt x="0" y="160"/>
                    </a:cubicBezTo>
                    <a:cubicBezTo>
                      <a:pt x="289" y="256"/>
                      <a:pt x="577" y="317"/>
                      <a:pt x="874" y="361"/>
                    </a:cubicBezTo>
                    <a:cubicBezTo>
                      <a:pt x="1153" y="405"/>
                      <a:pt x="1450" y="422"/>
                      <a:pt x="1747" y="448"/>
                    </a:cubicBezTo>
                    <a:cubicBezTo>
                      <a:pt x="1951" y="454"/>
                      <a:pt x="2159" y="461"/>
                      <a:pt x="2368" y="461"/>
                    </a:cubicBezTo>
                    <a:cubicBezTo>
                      <a:pt x="2455" y="461"/>
                      <a:pt x="2542" y="459"/>
                      <a:pt x="2629" y="457"/>
                    </a:cubicBezTo>
                    <a:cubicBezTo>
                      <a:pt x="2926" y="448"/>
                      <a:pt x="3214" y="422"/>
                      <a:pt x="3519" y="361"/>
                    </a:cubicBezTo>
                    <a:cubicBezTo>
                      <a:pt x="3231" y="247"/>
                      <a:pt x="2943" y="169"/>
                      <a:pt x="2664" y="125"/>
                    </a:cubicBezTo>
                    <a:cubicBezTo>
                      <a:pt x="2367" y="73"/>
                      <a:pt x="2070" y="38"/>
                      <a:pt x="1773" y="20"/>
                    </a:cubicBezTo>
                    <a:cubicBezTo>
                      <a:pt x="1629" y="7"/>
                      <a:pt x="1483" y="1"/>
                      <a:pt x="1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5"/>
              <p:cNvSpPr/>
              <p:nvPr/>
            </p:nvSpPr>
            <p:spPr>
              <a:xfrm>
                <a:off x="6866733" y="3780053"/>
                <a:ext cx="2002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38" extrusionOk="0">
                    <a:moveTo>
                      <a:pt x="481" y="0"/>
                    </a:moveTo>
                    <a:cubicBezTo>
                      <a:pt x="393" y="0"/>
                      <a:pt x="323" y="9"/>
                      <a:pt x="245" y="44"/>
                    </a:cubicBezTo>
                    <a:cubicBezTo>
                      <a:pt x="166" y="79"/>
                      <a:pt x="79" y="123"/>
                      <a:pt x="0" y="210"/>
                    </a:cubicBezTo>
                    <a:cubicBezTo>
                      <a:pt x="79" y="297"/>
                      <a:pt x="158" y="350"/>
                      <a:pt x="236" y="385"/>
                    </a:cubicBezTo>
                    <a:cubicBezTo>
                      <a:pt x="306" y="411"/>
                      <a:pt x="385" y="437"/>
                      <a:pt x="463" y="437"/>
                    </a:cubicBezTo>
                    <a:cubicBezTo>
                      <a:pt x="551" y="437"/>
                      <a:pt x="629" y="428"/>
                      <a:pt x="699" y="393"/>
                    </a:cubicBezTo>
                    <a:cubicBezTo>
                      <a:pt x="778" y="358"/>
                      <a:pt x="865" y="315"/>
                      <a:pt x="943" y="227"/>
                    </a:cubicBezTo>
                    <a:cubicBezTo>
                      <a:pt x="865" y="131"/>
                      <a:pt x="795" y="88"/>
                      <a:pt x="716" y="53"/>
                    </a:cubicBezTo>
                    <a:cubicBezTo>
                      <a:pt x="638" y="18"/>
                      <a:pt x="5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5"/>
              <p:cNvSpPr/>
              <p:nvPr/>
            </p:nvSpPr>
            <p:spPr>
              <a:xfrm>
                <a:off x="6798582" y="3777635"/>
                <a:ext cx="37054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38" extrusionOk="0">
                    <a:moveTo>
                      <a:pt x="873" y="1"/>
                    </a:moveTo>
                    <a:cubicBezTo>
                      <a:pt x="716" y="1"/>
                      <a:pt x="576" y="27"/>
                      <a:pt x="437" y="53"/>
                    </a:cubicBezTo>
                    <a:cubicBezTo>
                      <a:pt x="280" y="88"/>
                      <a:pt x="140" y="132"/>
                      <a:pt x="0" y="228"/>
                    </a:cubicBezTo>
                    <a:cubicBezTo>
                      <a:pt x="140" y="315"/>
                      <a:pt x="297" y="359"/>
                      <a:pt x="437" y="394"/>
                    </a:cubicBezTo>
                    <a:cubicBezTo>
                      <a:pt x="576" y="429"/>
                      <a:pt x="734" y="438"/>
                      <a:pt x="873" y="438"/>
                    </a:cubicBezTo>
                    <a:cubicBezTo>
                      <a:pt x="1022" y="438"/>
                      <a:pt x="1170" y="420"/>
                      <a:pt x="1310" y="385"/>
                    </a:cubicBezTo>
                    <a:cubicBezTo>
                      <a:pt x="1458" y="350"/>
                      <a:pt x="1607" y="298"/>
                      <a:pt x="1747" y="210"/>
                    </a:cubicBezTo>
                    <a:cubicBezTo>
                      <a:pt x="1589" y="123"/>
                      <a:pt x="1450" y="80"/>
                      <a:pt x="1310" y="45"/>
                    </a:cubicBezTo>
                    <a:cubicBezTo>
                      <a:pt x="1170" y="10"/>
                      <a:pt x="1013" y="1"/>
                      <a:pt x="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5"/>
              <p:cNvSpPr/>
              <p:nvPr/>
            </p:nvSpPr>
            <p:spPr>
              <a:xfrm>
                <a:off x="6855809" y="3758417"/>
                <a:ext cx="43544" cy="9438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45" extrusionOk="0">
                    <a:moveTo>
                      <a:pt x="884" y="1"/>
                    </a:moveTo>
                    <a:cubicBezTo>
                      <a:pt x="758" y="1"/>
                      <a:pt x="633" y="15"/>
                      <a:pt x="507" y="34"/>
                    </a:cubicBezTo>
                    <a:cubicBezTo>
                      <a:pt x="332" y="77"/>
                      <a:pt x="157" y="121"/>
                      <a:pt x="0" y="226"/>
                    </a:cubicBezTo>
                    <a:cubicBezTo>
                      <a:pt x="175" y="313"/>
                      <a:pt x="350" y="357"/>
                      <a:pt x="507" y="383"/>
                    </a:cubicBezTo>
                    <a:cubicBezTo>
                      <a:pt x="673" y="418"/>
                      <a:pt x="847" y="444"/>
                      <a:pt x="1013" y="444"/>
                    </a:cubicBezTo>
                    <a:cubicBezTo>
                      <a:pt x="1188" y="444"/>
                      <a:pt x="1354" y="444"/>
                      <a:pt x="1528" y="418"/>
                    </a:cubicBezTo>
                    <a:cubicBezTo>
                      <a:pt x="1703" y="401"/>
                      <a:pt x="1878" y="366"/>
                      <a:pt x="2052" y="287"/>
                    </a:cubicBezTo>
                    <a:cubicBezTo>
                      <a:pt x="1895" y="191"/>
                      <a:pt x="1720" y="121"/>
                      <a:pt x="1546" y="77"/>
                    </a:cubicBezTo>
                    <a:cubicBezTo>
                      <a:pt x="1380" y="34"/>
                      <a:pt x="1205" y="16"/>
                      <a:pt x="1031" y="8"/>
                    </a:cubicBezTo>
                    <a:cubicBezTo>
                      <a:pt x="982" y="3"/>
                      <a:pt x="933" y="1"/>
                      <a:pt x="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5"/>
              <p:cNvSpPr/>
              <p:nvPr/>
            </p:nvSpPr>
            <p:spPr>
              <a:xfrm>
                <a:off x="6826538" y="3759860"/>
                <a:ext cx="1020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38" extrusionOk="0">
                    <a:moveTo>
                      <a:pt x="245" y="1"/>
                    </a:moveTo>
                    <a:cubicBezTo>
                      <a:pt x="201" y="1"/>
                      <a:pt x="167" y="9"/>
                      <a:pt x="123" y="44"/>
                    </a:cubicBezTo>
                    <a:cubicBezTo>
                      <a:pt x="79" y="79"/>
                      <a:pt x="44" y="132"/>
                      <a:pt x="1" y="219"/>
                    </a:cubicBezTo>
                    <a:cubicBezTo>
                      <a:pt x="44" y="315"/>
                      <a:pt x="79" y="359"/>
                      <a:pt x="123" y="394"/>
                    </a:cubicBezTo>
                    <a:cubicBezTo>
                      <a:pt x="167" y="429"/>
                      <a:pt x="201" y="437"/>
                      <a:pt x="245" y="437"/>
                    </a:cubicBezTo>
                    <a:cubicBezTo>
                      <a:pt x="289" y="437"/>
                      <a:pt x="315" y="429"/>
                      <a:pt x="359" y="394"/>
                    </a:cubicBezTo>
                    <a:cubicBezTo>
                      <a:pt x="402" y="359"/>
                      <a:pt x="437" y="306"/>
                      <a:pt x="481" y="219"/>
                    </a:cubicBezTo>
                    <a:cubicBezTo>
                      <a:pt x="437" y="123"/>
                      <a:pt x="394" y="79"/>
                      <a:pt x="359" y="44"/>
                    </a:cubicBezTo>
                    <a:cubicBezTo>
                      <a:pt x="315" y="9"/>
                      <a:pt x="28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5"/>
              <p:cNvSpPr/>
              <p:nvPr/>
            </p:nvSpPr>
            <p:spPr>
              <a:xfrm>
                <a:off x="6882854" y="3730907"/>
                <a:ext cx="20743" cy="986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65" extrusionOk="0">
                    <a:moveTo>
                      <a:pt x="620" y="0"/>
                    </a:moveTo>
                    <a:cubicBezTo>
                      <a:pt x="556" y="0"/>
                      <a:pt x="494" y="8"/>
                      <a:pt x="437" y="21"/>
                    </a:cubicBezTo>
                    <a:cubicBezTo>
                      <a:pt x="358" y="47"/>
                      <a:pt x="279" y="82"/>
                      <a:pt x="210" y="135"/>
                    </a:cubicBezTo>
                    <a:cubicBezTo>
                      <a:pt x="140" y="187"/>
                      <a:pt x="61" y="239"/>
                      <a:pt x="0" y="353"/>
                    </a:cubicBezTo>
                    <a:cubicBezTo>
                      <a:pt x="96" y="414"/>
                      <a:pt x="192" y="449"/>
                      <a:pt x="279" y="458"/>
                    </a:cubicBezTo>
                    <a:cubicBezTo>
                      <a:pt x="305" y="463"/>
                      <a:pt x="331" y="465"/>
                      <a:pt x="356" y="465"/>
                    </a:cubicBezTo>
                    <a:cubicBezTo>
                      <a:pt x="418" y="465"/>
                      <a:pt x="480" y="453"/>
                      <a:pt x="541" y="440"/>
                    </a:cubicBezTo>
                    <a:cubicBezTo>
                      <a:pt x="629" y="414"/>
                      <a:pt x="707" y="370"/>
                      <a:pt x="786" y="318"/>
                    </a:cubicBezTo>
                    <a:cubicBezTo>
                      <a:pt x="864" y="266"/>
                      <a:pt x="926" y="187"/>
                      <a:pt x="978" y="82"/>
                    </a:cubicBezTo>
                    <a:cubicBezTo>
                      <a:pt x="873" y="21"/>
                      <a:pt x="786" y="4"/>
                      <a:pt x="690" y="4"/>
                    </a:cubicBezTo>
                    <a:cubicBezTo>
                      <a:pt x="666" y="1"/>
                      <a:pt x="643" y="0"/>
                      <a:pt x="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5"/>
              <p:cNvSpPr/>
              <p:nvPr/>
            </p:nvSpPr>
            <p:spPr>
              <a:xfrm>
                <a:off x="6772471" y="3689672"/>
                <a:ext cx="53895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835" extrusionOk="0">
                    <a:moveTo>
                      <a:pt x="2541" y="0"/>
                    </a:moveTo>
                    <a:cubicBezTo>
                      <a:pt x="2279" y="88"/>
                      <a:pt x="2035" y="210"/>
                      <a:pt x="1807" y="332"/>
                    </a:cubicBezTo>
                    <a:cubicBezTo>
                      <a:pt x="1580" y="463"/>
                      <a:pt x="1362" y="603"/>
                      <a:pt x="1153" y="751"/>
                    </a:cubicBezTo>
                    <a:cubicBezTo>
                      <a:pt x="943" y="909"/>
                      <a:pt x="742" y="1074"/>
                      <a:pt x="541" y="1249"/>
                    </a:cubicBezTo>
                    <a:cubicBezTo>
                      <a:pt x="358" y="1432"/>
                      <a:pt x="157" y="1616"/>
                      <a:pt x="0" y="1834"/>
                    </a:cubicBezTo>
                    <a:cubicBezTo>
                      <a:pt x="262" y="1755"/>
                      <a:pt x="498" y="1651"/>
                      <a:pt x="742" y="1528"/>
                    </a:cubicBezTo>
                    <a:cubicBezTo>
                      <a:pt x="969" y="1415"/>
                      <a:pt x="1188" y="1267"/>
                      <a:pt x="1406" y="1118"/>
                    </a:cubicBezTo>
                    <a:cubicBezTo>
                      <a:pt x="1624" y="961"/>
                      <a:pt x="1816" y="804"/>
                      <a:pt x="2017" y="612"/>
                    </a:cubicBezTo>
                    <a:cubicBezTo>
                      <a:pt x="2200" y="428"/>
                      <a:pt x="2384" y="236"/>
                      <a:pt x="2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5"/>
              <p:cNvSpPr/>
              <p:nvPr/>
            </p:nvSpPr>
            <p:spPr>
              <a:xfrm>
                <a:off x="6731342" y="3738712"/>
                <a:ext cx="26513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07" extrusionOk="0">
                    <a:moveTo>
                      <a:pt x="1201" y="1"/>
                    </a:moveTo>
                    <a:cubicBezTo>
                      <a:pt x="1068" y="1"/>
                      <a:pt x="965" y="32"/>
                      <a:pt x="848" y="63"/>
                    </a:cubicBezTo>
                    <a:cubicBezTo>
                      <a:pt x="725" y="107"/>
                      <a:pt x="603" y="159"/>
                      <a:pt x="507" y="221"/>
                    </a:cubicBezTo>
                    <a:cubicBezTo>
                      <a:pt x="394" y="290"/>
                      <a:pt x="306" y="369"/>
                      <a:pt x="219" y="465"/>
                    </a:cubicBezTo>
                    <a:cubicBezTo>
                      <a:pt x="132" y="552"/>
                      <a:pt x="62" y="657"/>
                      <a:pt x="1" y="806"/>
                    </a:cubicBezTo>
                    <a:cubicBezTo>
                      <a:pt x="17" y="807"/>
                      <a:pt x="34" y="807"/>
                      <a:pt x="50" y="807"/>
                    </a:cubicBezTo>
                    <a:cubicBezTo>
                      <a:pt x="185" y="807"/>
                      <a:pt x="302" y="776"/>
                      <a:pt x="411" y="744"/>
                    </a:cubicBezTo>
                    <a:cubicBezTo>
                      <a:pt x="525" y="701"/>
                      <a:pt x="647" y="648"/>
                      <a:pt x="743" y="587"/>
                    </a:cubicBezTo>
                    <a:cubicBezTo>
                      <a:pt x="856" y="517"/>
                      <a:pt x="944" y="439"/>
                      <a:pt x="1031" y="343"/>
                    </a:cubicBezTo>
                    <a:cubicBezTo>
                      <a:pt x="1118" y="256"/>
                      <a:pt x="1197" y="151"/>
                      <a:pt x="1249" y="2"/>
                    </a:cubicBezTo>
                    <a:cubicBezTo>
                      <a:pt x="1233" y="1"/>
                      <a:pt x="1217" y="1"/>
                      <a:pt x="1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5"/>
              <p:cNvSpPr/>
              <p:nvPr/>
            </p:nvSpPr>
            <p:spPr>
              <a:xfrm>
                <a:off x="6751153" y="3706153"/>
                <a:ext cx="22801" cy="20043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45" extrusionOk="0">
                    <a:moveTo>
                      <a:pt x="1075" y="1"/>
                    </a:moveTo>
                    <a:lnTo>
                      <a:pt x="1075" y="1"/>
                    </a:lnTo>
                    <a:cubicBezTo>
                      <a:pt x="926" y="27"/>
                      <a:pt x="813" y="79"/>
                      <a:pt x="717" y="132"/>
                    </a:cubicBezTo>
                    <a:cubicBezTo>
                      <a:pt x="612" y="184"/>
                      <a:pt x="507" y="254"/>
                      <a:pt x="420" y="324"/>
                    </a:cubicBezTo>
                    <a:cubicBezTo>
                      <a:pt x="333" y="402"/>
                      <a:pt x="263" y="490"/>
                      <a:pt x="184" y="586"/>
                    </a:cubicBezTo>
                    <a:cubicBezTo>
                      <a:pt x="106" y="690"/>
                      <a:pt x="36" y="795"/>
                      <a:pt x="1" y="944"/>
                    </a:cubicBezTo>
                    <a:cubicBezTo>
                      <a:pt x="14" y="944"/>
                      <a:pt x="27" y="945"/>
                      <a:pt x="39" y="945"/>
                    </a:cubicBezTo>
                    <a:cubicBezTo>
                      <a:pt x="171" y="945"/>
                      <a:pt x="282" y="905"/>
                      <a:pt x="394" y="865"/>
                    </a:cubicBezTo>
                    <a:cubicBezTo>
                      <a:pt x="507" y="821"/>
                      <a:pt x="621" y="743"/>
                      <a:pt x="708" y="664"/>
                    </a:cubicBezTo>
                    <a:cubicBezTo>
                      <a:pt x="795" y="577"/>
                      <a:pt x="883" y="490"/>
                      <a:pt x="944" y="385"/>
                    </a:cubicBezTo>
                    <a:cubicBezTo>
                      <a:pt x="1014" y="271"/>
                      <a:pt x="1057" y="158"/>
                      <a:pt x="10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5"/>
              <p:cNvSpPr/>
              <p:nvPr/>
            </p:nvSpPr>
            <p:spPr>
              <a:xfrm>
                <a:off x="6658566" y="3720789"/>
                <a:ext cx="24264" cy="3779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782" extrusionOk="0">
                    <a:moveTo>
                      <a:pt x="1144" y="0"/>
                    </a:moveTo>
                    <a:cubicBezTo>
                      <a:pt x="978" y="96"/>
                      <a:pt x="838" y="227"/>
                      <a:pt x="707" y="358"/>
                    </a:cubicBezTo>
                    <a:cubicBezTo>
                      <a:pt x="585" y="489"/>
                      <a:pt x="480" y="620"/>
                      <a:pt x="376" y="777"/>
                    </a:cubicBezTo>
                    <a:cubicBezTo>
                      <a:pt x="288" y="926"/>
                      <a:pt x="201" y="1083"/>
                      <a:pt x="140" y="1240"/>
                    </a:cubicBezTo>
                    <a:cubicBezTo>
                      <a:pt x="70" y="1406"/>
                      <a:pt x="18" y="1581"/>
                      <a:pt x="0" y="1782"/>
                    </a:cubicBezTo>
                    <a:cubicBezTo>
                      <a:pt x="157" y="1677"/>
                      <a:pt x="306" y="1563"/>
                      <a:pt x="419" y="1432"/>
                    </a:cubicBezTo>
                    <a:cubicBezTo>
                      <a:pt x="542" y="1301"/>
                      <a:pt x="655" y="1153"/>
                      <a:pt x="751" y="1004"/>
                    </a:cubicBezTo>
                    <a:cubicBezTo>
                      <a:pt x="847" y="865"/>
                      <a:pt x="934" y="699"/>
                      <a:pt x="1004" y="533"/>
                    </a:cubicBezTo>
                    <a:cubicBezTo>
                      <a:pt x="1065" y="367"/>
                      <a:pt x="1118" y="192"/>
                      <a:pt x="1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5"/>
              <p:cNvSpPr/>
              <p:nvPr/>
            </p:nvSpPr>
            <p:spPr>
              <a:xfrm>
                <a:off x="6637631" y="3765969"/>
                <a:ext cx="11135" cy="1317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21" extrusionOk="0">
                    <a:moveTo>
                      <a:pt x="481" y="1"/>
                    </a:moveTo>
                    <a:cubicBezTo>
                      <a:pt x="376" y="1"/>
                      <a:pt x="297" y="27"/>
                      <a:pt x="245" y="53"/>
                    </a:cubicBezTo>
                    <a:cubicBezTo>
                      <a:pt x="175" y="88"/>
                      <a:pt x="123" y="132"/>
                      <a:pt x="88" y="184"/>
                    </a:cubicBezTo>
                    <a:cubicBezTo>
                      <a:pt x="44" y="237"/>
                      <a:pt x="27" y="306"/>
                      <a:pt x="9" y="368"/>
                    </a:cubicBezTo>
                    <a:cubicBezTo>
                      <a:pt x="0" y="437"/>
                      <a:pt x="9" y="507"/>
                      <a:pt x="44" y="621"/>
                    </a:cubicBezTo>
                    <a:cubicBezTo>
                      <a:pt x="158" y="621"/>
                      <a:pt x="228" y="595"/>
                      <a:pt x="297" y="568"/>
                    </a:cubicBezTo>
                    <a:cubicBezTo>
                      <a:pt x="358" y="533"/>
                      <a:pt x="420" y="490"/>
                      <a:pt x="446" y="437"/>
                    </a:cubicBezTo>
                    <a:cubicBezTo>
                      <a:pt x="481" y="376"/>
                      <a:pt x="507" y="315"/>
                      <a:pt x="516" y="245"/>
                    </a:cubicBezTo>
                    <a:cubicBezTo>
                      <a:pt x="524" y="184"/>
                      <a:pt x="516" y="106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5"/>
              <p:cNvSpPr/>
              <p:nvPr/>
            </p:nvSpPr>
            <p:spPr>
              <a:xfrm>
                <a:off x="6633919" y="3740600"/>
                <a:ext cx="13723" cy="23734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119" extrusionOk="0">
                    <a:moveTo>
                      <a:pt x="638" y="1"/>
                    </a:moveTo>
                    <a:cubicBezTo>
                      <a:pt x="507" y="36"/>
                      <a:pt x="394" y="105"/>
                      <a:pt x="315" y="175"/>
                    </a:cubicBezTo>
                    <a:cubicBezTo>
                      <a:pt x="228" y="254"/>
                      <a:pt x="167" y="341"/>
                      <a:pt x="114" y="437"/>
                    </a:cubicBezTo>
                    <a:cubicBezTo>
                      <a:pt x="53" y="542"/>
                      <a:pt x="27" y="647"/>
                      <a:pt x="10" y="760"/>
                    </a:cubicBezTo>
                    <a:cubicBezTo>
                      <a:pt x="1" y="865"/>
                      <a:pt x="10" y="987"/>
                      <a:pt x="71" y="1118"/>
                    </a:cubicBezTo>
                    <a:cubicBezTo>
                      <a:pt x="184" y="1048"/>
                      <a:pt x="263" y="961"/>
                      <a:pt x="333" y="891"/>
                    </a:cubicBezTo>
                    <a:cubicBezTo>
                      <a:pt x="394" y="813"/>
                      <a:pt x="446" y="725"/>
                      <a:pt x="490" y="638"/>
                    </a:cubicBezTo>
                    <a:cubicBezTo>
                      <a:pt x="533" y="551"/>
                      <a:pt x="577" y="455"/>
                      <a:pt x="603" y="350"/>
                    </a:cubicBezTo>
                    <a:cubicBezTo>
                      <a:pt x="621" y="254"/>
                      <a:pt x="647" y="149"/>
                      <a:pt x="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5"/>
              <p:cNvSpPr/>
              <p:nvPr/>
            </p:nvSpPr>
            <p:spPr>
              <a:xfrm>
                <a:off x="6568185" y="3861737"/>
                <a:ext cx="13914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541" extrusionOk="0">
                    <a:moveTo>
                      <a:pt x="655" y="0"/>
                    </a:moveTo>
                    <a:lnTo>
                      <a:pt x="655" y="0"/>
                    </a:lnTo>
                    <a:cubicBezTo>
                      <a:pt x="524" y="175"/>
                      <a:pt x="428" y="376"/>
                      <a:pt x="341" y="594"/>
                    </a:cubicBezTo>
                    <a:cubicBezTo>
                      <a:pt x="253" y="795"/>
                      <a:pt x="184" y="1004"/>
                      <a:pt x="131" y="1223"/>
                    </a:cubicBezTo>
                    <a:cubicBezTo>
                      <a:pt x="79" y="1441"/>
                      <a:pt x="35" y="1659"/>
                      <a:pt x="26" y="1877"/>
                    </a:cubicBezTo>
                    <a:cubicBezTo>
                      <a:pt x="0" y="2096"/>
                      <a:pt x="0" y="2323"/>
                      <a:pt x="35" y="2541"/>
                    </a:cubicBezTo>
                    <a:cubicBezTo>
                      <a:pt x="96" y="2340"/>
                      <a:pt x="157" y="2122"/>
                      <a:pt x="210" y="1912"/>
                    </a:cubicBezTo>
                    <a:lnTo>
                      <a:pt x="358" y="1275"/>
                    </a:lnTo>
                    <a:lnTo>
                      <a:pt x="515" y="646"/>
                    </a:lnTo>
                    <a:cubicBezTo>
                      <a:pt x="568" y="437"/>
                      <a:pt x="620" y="218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5"/>
              <p:cNvSpPr/>
              <p:nvPr/>
            </p:nvSpPr>
            <p:spPr>
              <a:xfrm>
                <a:off x="6595951" y="3919134"/>
                <a:ext cx="7063" cy="3096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460" extrusionOk="0">
                    <a:moveTo>
                      <a:pt x="79" y="1"/>
                    </a:moveTo>
                    <a:cubicBezTo>
                      <a:pt x="36" y="123"/>
                      <a:pt x="10" y="254"/>
                      <a:pt x="10" y="368"/>
                    </a:cubicBezTo>
                    <a:cubicBezTo>
                      <a:pt x="1" y="507"/>
                      <a:pt x="10" y="638"/>
                      <a:pt x="36" y="752"/>
                    </a:cubicBezTo>
                    <a:cubicBezTo>
                      <a:pt x="53" y="883"/>
                      <a:pt x="88" y="1005"/>
                      <a:pt x="132" y="1127"/>
                    </a:cubicBezTo>
                    <a:cubicBezTo>
                      <a:pt x="176" y="1241"/>
                      <a:pt x="228" y="1354"/>
                      <a:pt x="315" y="1459"/>
                    </a:cubicBezTo>
                    <a:cubicBezTo>
                      <a:pt x="333" y="1328"/>
                      <a:pt x="333" y="1197"/>
                      <a:pt x="315" y="1084"/>
                    </a:cubicBezTo>
                    <a:cubicBezTo>
                      <a:pt x="306" y="961"/>
                      <a:pt x="298" y="839"/>
                      <a:pt x="272" y="726"/>
                    </a:cubicBezTo>
                    <a:cubicBezTo>
                      <a:pt x="254" y="603"/>
                      <a:pt x="228" y="481"/>
                      <a:pt x="202" y="359"/>
                    </a:cubicBezTo>
                    <a:cubicBezTo>
                      <a:pt x="167" y="245"/>
                      <a:pt x="132" y="123"/>
                      <a:pt x="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5"/>
              <p:cNvSpPr/>
              <p:nvPr/>
            </p:nvSpPr>
            <p:spPr>
              <a:xfrm>
                <a:off x="6610035" y="3860803"/>
                <a:ext cx="20383" cy="40766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922" extrusionOk="0">
                    <a:moveTo>
                      <a:pt x="0" y="0"/>
                    </a:moveTo>
                    <a:cubicBezTo>
                      <a:pt x="35" y="184"/>
                      <a:pt x="88" y="358"/>
                      <a:pt x="158" y="524"/>
                    </a:cubicBezTo>
                    <a:cubicBezTo>
                      <a:pt x="219" y="690"/>
                      <a:pt x="297" y="856"/>
                      <a:pt x="376" y="1013"/>
                    </a:cubicBezTo>
                    <a:cubicBezTo>
                      <a:pt x="446" y="1179"/>
                      <a:pt x="542" y="1328"/>
                      <a:pt x="638" y="1485"/>
                    </a:cubicBezTo>
                    <a:cubicBezTo>
                      <a:pt x="734" y="1642"/>
                      <a:pt x="839" y="1782"/>
                      <a:pt x="961" y="1921"/>
                    </a:cubicBezTo>
                    <a:cubicBezTo>
                      <a:pt x="935" y="1738"/>
                      <a:pt x="874" y="1563"/>
                      <a:pt x="813" y="1397"/>
                    </a:cubicBezTo>
                    <a:cubicBezTo>
                      <a:pt x="743" y="1232"/>
                      <a:pt x="673" y="1074"/>
                      <a:pt x="594" y="909"/>
                    </a:cubicBezTo>
                    <a:cubicBezTo>
                      <a:pt x="516" y="743"/>
                      <a:pt x="428" y="594"/>
                      <a:pt x="332" y="437"/>
                    </a:cubicBezTo>
                    <a:cubicBezTo>
                      <a:pt x="236" y="280"/>
                      <a:pt x="123" y="14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5"/>
              <p:cNvSpPr/>
              <p:nvPr/>
            </p:nvSpPr>
            <p:spPr>
              <a:xfrm>
                <a:off x="6644864" y="3828202"/>
                <a:ext cx="16120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5" extrusionOk="0">
                    <a:moveTo>
                      <a:pt x="0" y="1"/>
                    </a:moveTo>
                    <a:cubicBezTo>
                      <a:pt x="35" y="88"/>
                      <a:pt x="79" y="149"/>
                      <a:pt x="131" y="210"/>
                    </a:cubicBezTo>
                    <a:cubicBezTo>
                      <a:pt x="183" y="263"/>
                      <a:pt x="236" y="315"/>
                      <a:pt x="306" y="359"/>
                    </a:cubicBezTo>
                    <a:cubicBezTo>
                      <a:pt x="367" y="402"/>
                      <a:pt x="437" y="437"/>
                      <a:pt x="515" y="472"/>
                    </a:cubicBezTo>
                    <a:cubicBezTo>
                      <a:pt x="585" y="498"/>
                      <a:pt x="672" y="525"/>
                      <a:pt x="760" y="525"/>
                    </a:cubicBezTo>
                    <a:cubicBezTo>
                      <a:pt x="716" y="437"/>
                      <a:pt x="672" y="367"/>
                      <a:pt x="620" y="315"/>
                    </a:cubicBezTo>
                    <a:cubicBezTo>
                      <a:pt x="568" y="263"/>
                      <a:pt x="515" y="210"/>
                      <a:pt x="445" y="167"/>
                    </a:cubicBezTo>
                    <a:cubicBezTo>
                      <a:pt x="384" y="123"/>
                      <a:pt x="314" y="88"/>
                      <a:pt x="236" y="53"/>
                    </a:cubicBezTo>
                    <a:cubicBezTo>
                      <a:pt x="175" y="18"/>
                      <a:pt x="87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5"/>
              <p:cNvSpPr/>
              <p:nvPr/>
            </p:nvSpPr>
            <p:spPr>
              <a:xfrm>
                <a:off x="6732084" y="3853952"/>
                <a:ext cx="28909" cy="23543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10" extrusionOk="0">
                    <a:moveTo>
                      <a:pt x="1" y="0"/>
                    </a:moveTo>
                    <a:lnTo>
                      <a:pt x="359" y="245"/>
                    </a:lnTo>
                    <a:cubicBezTo>
                      <a:pt x="481" y="332"/>
                      <a:pt x="603" y="419"/>
                      <a:pt x="708" y="507"/>
                    </a:cubicBezTo>
                    <a:cubicBezTo>
                      <a:pt x="821" y="594"/>
                      <a:pt x="926" y="690"/>
                      <a:pt x="1040" y="795"/>
                    </a:cubicBezTo>
                    <a:lnTo>
                      <a:pt x="1363" y="1109"/>
                    </a:lnTo>
                    <a:cubicBezTo>
                      <a:pt x="1337" y="943"/>
                      <a:pt x="1267" y="804"/>
                      <a:pt x="1179" y="673"/>
                    </a:cubicBezTo>
                    <a:cubicBezTo>
                      <a:pt x="1092" y="542"/>
                      <a:pt x="987" y="419"/>
                      <a:pt x="865" y="323"/>
                    </a:cubicBezTo>
                    <a:cubicBezTo>
                      <a:pt x="743" y="227"/>
                      <a:pt x="612" y="140"/>
                      <a:pt x="463" y="88"/>
                    </a:cubicBezTo>
                    <a:cubicBezTo>
                      <a:pt x="315" y="27"/>
                      <a:pt x="166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5"/>
              <p:cNvSpPr/>
              <p:nvPr/>
            </p:nvSpPr>
            <p:spPr>
              <a:xfrm>
                <a:off x="6744875" y="3837280"/>
                <a:ext cx="34466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1" y="97"/>
                      <a:pt x="262" y="184"/>
                      <a:pt x="393" y="271"/>
                    </a:cubicBezTo>
                    <a:lnTo>
                      <a:pt x="786" y="498"/>
                    </a:lnTo>
                    <a:cubicBezTo>
                      <a:pt x="917" y="577"/>
                      <a:pt x="1048" y="655"/>
                      <a:pt x="1188" y="717"/>
                    </a:cubicBezTo>
                    <a:cubicBezTo>
                      <a:pt x="1327" y="795"/>
                      <a:pt x="1476" y="856"/>
                      <a:pt x="1624" y="917"/>
                    </a:cubicBezTo>
                    <a:cubicBezTo>
                      <a:pt x="1537" y="786"/>
                      <a:pt x="1415" y="664"/>
                      <a:pt x="1301" y="568"/>
                    </a:cubicBezTo>
                    <a:cubicBezTo>
                      <a:pt x="1179" y="455"/>
                      <a:pt x="1048" y="367"/>
                      <a:pt x="908" y="289"/>
                    </a:cubicBezTo>
                    <a:cubicBezTo>
                      <a:pt x="760" y="219"/>
                      <a:pt x="620" y="149"/>
                      <a:pt x="472" y="97"/>
                    </a:cubicBezTo>
                    <a:cubicBezTo>
                      <a:pt x="314" y="44"/>
                      <a:pt x="166" y="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5"/>
              <p:cNvSpPr/>
              <p:nvPr/>
            </p:nvSpPr>
            <p:spPr>
              <a:xfrm>
                <a:off x="6487986" y="3881739"/>
                <a:ext cx="16692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1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73" y="44"/>
                      <a:pt x="585" y="105"/>
                      <a:pt x="498" y="201"/>
                    </a:cubicBezTo>
                    <a:cubicBezTo>
                      <a:pt x="393" y="280"/>
                      <a:pt x="323" y="367"/>
                      <a:pt x="254" y="463"/>
                    </a:cubicBezTo>
                    <a:cubicBezTo>
                      <a:pt x="175" y="550"/>
                      <a:pt x="123" y="664"/>
                      <a:pt x="79" y="768"/>
                    </a:cubicBezTo>
                    <a:cubicBezTo>
                      <a:pt x="35" y="882"/>
                      <a:pt x="0" y="987"/>
                      <a:pt x="0" y="1118"/>
                    </a:cubicBezTo>
                    <a:cubicBezTo>
                      <a:pt x="96" y="1039"/>
                      <a:pt x="166" y="961"/>
                      <a:pt x="245" y="873"/>
                    </a:cubicBezTo>
                    <a:cubicBezTo>
                      <a:pt x="323" y="786"/>
                      <a:pt x="385" y="681"/>
                      <a:pt x="454" y="594"/>
                    </a:cubicBezTo>
                    <a:cubicBezTo>
                      <a:pt x="516" y="507"/>
                      <a:pt x="585" y="410"/>
                      <a:pt x="638" y="314"/>
                    </a:cubicBezTo>
                    <a:cubicBezTo>
                      <a:pt x="690" y="218"/>
                      <a:pt x="751" y="114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5"/>
              <p:cNvSpPr/>
              <p:nvPr/>
            </p:nvSpPr>
            <p:spPr>
              <a:xfrm>
                <a:off x="6454090" y="3928594"/>
                <a:ext cx="14274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18" extrusionOk="0">
                    <a:moveTo>
                      <a:pt x="673" y="0"/>
                    </a:moveTo>
                    <a:lnTo>
                      <a:pt x="673" y="0"/>
                    </a:lnTo>
                    <a:cubicBezTo>
                      <a:pt x="577" y="61"/>
                      <a:pt x="489" y="131"/>
                      <a:pt x="411" y="236"/>
                    </a:cubicBezTo>
                    <a:cubicBezTo>
                      <a:pt x="341" y="306"/>
                      <a:pt x="271" y="393"/>
                      <a:pt x="219" y="498"/>
                    </a:cubicBezTo>
                    <a:cubicBezTo>
                      <a:pt x="166" y="585"/>
                      <a:pt x="123" y="681"/>
                      <a:pt x="79" y="786"/>
                    </a:cubicBezTo>
                    <a:cubicBezTo>
                      <a:pt x="27" y="891"/>
                      <a:pt x="9" y="996"/>
                      <a:pt x="1" y="1118"/>
                    </a:cubicBezTo>
                    <a:cubicBezTo>
                      <a:pt x="97" y="1039"/>
                      <a:pt x="175" y="961"/>
                      <a:pt x="236" y="873"/>
                    </a:cubicBezTo>
                    <a:cubicBezTo>
                      <a:pt x="306" y="804"/>
                      <a:pt x="367" y="699"/>
                      <a:pt x="428" y="611"/>
                    </a:cubicBezTo>
                    <a:cubicBezTo>
                      <a:pt x="481" y="524"/>
                      <a:pt x="533" y="428"/>
                      <a:pt x="577" y="332"/>
                    </a:cubicBezTo>
                    <a:cubicBezTo>
                      <a:pt x="620" y="218"/>
                      <a:pt x="655" y="122"/>
                      <a:pt x="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5"/>
              <p:cNvSpPr/>
              <p:nvPr/>
            </p:nvSpPr>
            <p:spPr>
              <a:xfrm>
                <a:off x="6405750" y="3923949"/>
                <a:ext cx="1908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57" extrusionOk="0">
                    <a:moveTo>
                      <a:pt x="900" y="1"/>
                    </a:moveTo>
                    <a:cubicBezTo>
                      <a:pt x="786" y="27"/>
                      <a:pt x="682" y="62"/>
                      <a:pt x="586" y="114"/>
                    </a:cubicBezTo>
                    <a:cubicBezTo>
                      <a:pt x="490" y="158"/>
                      <a:pt x="402" y="219"/>
                      <a:pt x="324" y="298"/>
                    </a:cubicBezTo>
                    <a:cubicBezTo>
                      <a:pt x="245" y="376"/>
                      <a:pt x="175" y="464"/>
                      <a:pt x="114" y="551"/>
                    </a:cubicBezTo>
                    <a:cubicBezTo>
                      <a:pt x="62" y="638"/>
                      <a:pt x="18" y="743"/>
                      <a:pt x="1" y="857"/>
                    </a:cubicBezTo>
                    <a:cubicBezTo>
                      <a:pt x="97" y="804"/>
                      <a:pt x="184" y="734"/>
                      <a:pt x="263" y="673"/>
                    </a:cubicBezTo>
                    <a:lnTo>
                      <a:pt x="490" y="472"/>
                    </a:lnTo>
                    <a:cubicBezTo>
                      <a:pt x="568" y="411"/>
                      <a:pt x="638" y="333"/>
                      <a:pt x="708" y="254"/>
                    </a:cubicBezTo>
                    <a:cubicBezTo>
                      <a:pt x="769" y="176"/>
                      <a:pt x="839" y="106"/>
                      <a:pt x="9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5"/>
              <p:cNvSpPr/>
              <p:nvPr/>
            </p:nvSpPr>
            <p:spPr>
              <a:xfrm>
                <a:off x="6415019" y="3969701"/>
                <a:ext cx="10202" cy="146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691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402" y="27"/>
                      <a:pt x="332" y="70"/>
                      <a:pt x="280" y="114"/>
                    </a:cubicBezTo>
                    <a:cubicBezTo>
                      <a:pt x="227" y="167"/>
                      <a:pt x="184" y="228"/>
                      <a:pt x="140" y="280"/>
                    </a:cubicBezTo>
                    <a:cubicBezTo>
                      <a:pt x="96" y="332"/>
                      <a:pt x="61" y="402"/>
                      <a:pt x="44" y="463"/>
                    </a:cubicBezTo>
                    <a:cubicBezTo>
                      <a:pt x="18" y="533"/>
                      <a:pt x="0" y="603"/>
                      <a:pt x="0" y="690"/>
                    </a:cubicBezTo>
                    <a:cubicBezTo>
                      <a:pt x="70" y="664"/>
                      <a:pt x="140" y="621"/>
                      <a:pt x="192" y="577"/>
                    </a:cubicBezTo>
                    <a:cubicBezTo>
                      <a:pt x="245" y="525"/>
                      <a:pt x="288" y="463"/>
                      <a:pt x="332" y="411"/>
                    </a:cubicBezTo>
                    <a:cubicBezTo>
                      <a:pt x="376" y="359"/>
                      <a:pt x="411" y="289"/>
                      <a:pt x="437" y="228"/>
                    </a:cubicBezTo>
                    <a:cubicBezTo>
                      <a:pt x="454" y="158"/>
                      <a:pt x="480" y="88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5"/>
              <p:cNvSpPr/>
              <p:nvPr/>
            </p:nvSpPr>
            <p:spPr>
              <a:xfrm>
                <a:off x="6497976" y="3831638"/>
                <a:ext cx="21146" cy="5303"/>
              </a:xfrm>
              <a:custGeom>
                <a:avLst/>
                <a:gdLst/>
                <a:ahLst/>
                <a:cxnLst/>
                <a:rect l="l" t="t" r="r" b="b"/>
                <a:pathLst>
                  <a:path w="997" h="250" extrusionOk="0">
                    <a:moveTo>
                      <a:pt x="608" y="0"/>
                    </a:moveTo>
                    <a:cubicBezTo>
                      <a:pt x="566" y="0"/>
                      <a:pt x="525" y="5"/>
                      <a:pt x="481" y="13"/>
                    </a:cubicBezTo>
                    <a:cubicBezTo>
                      <a:pt x="394" y="22"/>
                      <a:pt x="306" y="31"/>
                      <a:pt x="237" y="66"/>
                    </a:cubicBezTo>
                    <a:cubicBezTo>
                      <a:pt x="158" y="101"/>
                      <a:pt x="79" y="127"/>
                      <a:pt x="1" y="197"/>
                    </a:cubicBezTo>
                    <a:cubicBezTo>
                      <a:pt x="88" y="232"/>
                      <a:pt x="176" y="240"/>
                      <a:pt x="263" y="249"/>
                    </a:cubicBezTo>
                    <a:cubicBezTo>
                      <a:pt x="350" y="249"/>
                      <a:pt x="429" y="249"/>
                      <a:pt x="516" y="240"/>
                    </a:cubicBezTo>
                    <a:cubicBezTo>
                      <a:pt x="595" y="232"/>
                      <a:pt x="682" y="205"/>
                      <a:pt x="752" y="188"/>
                    </a:cubicBezTo>
                    <a:cubicBezTo>
                      <a:pt x="830" y="153"/>
                      <a:pt x="918" y="118"/>
                      <a:pt x="996" y="66"/>
                    </a:cubicBezTo>
                    <a:cubicBezTo>
                      <a:pt x="909" y="22"/>
                      <a:pt x="822" y="13"/>
                      <a:pt x="734" y="13"/>
                    </a:cubicBezTo>
                    <a:cubicBezTo>
                      <a:pt x="691" y="5"/>
                      <a:pt x="649" y="0"/>
                      <a:pt x="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5"/>
              <p:cNvSpPr/>
              <p:nvPr/>
            </p:nvSpPr>
            <p:spPr>
              <a:xfrm>
                <a:off x="6452054" y="3833865"/>
                <a:ext cx="22610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94" extrusionOk="0">
                    <a:moveTo>
                      <a:pt x="712" y="1"/>
                    </a:moveTo>
                    <a:cubicBezTo>
                      <a:pt x="646" y="1"/>
                      <a:pt x="581" y="7"/>
                      <a:pt x="507" y="13"/>
                    </a:cubicBezTo>
                    <a:cubicBezTo>
                      <a:pt x="411" y="39"/>
                      <a:pt x="324" y="57"/>
                      <a:pt x="236" y="100"/>
                    </a:cubicBezTo>
                    <a:cubicBezTo>
                      <a:pt x="149" y="144"/>
                      <a:pt x="62" y="205"/>
                      <a:pt x="0" y="275"/>
                    </a:cubicBezTo>
                    <a:cubicBezTo>
                      <a:pt x="58" y="291"/>
                      <a:pt x="116" y="294"/>
                      <a:pt x="171" y="294"/>
                    </a:cubicBezTo>
                    <a:cubicBezTo>
                      <a:pt x="209" y="294"/>
                      <a:pt x="245" y="292"/>
                      <a:pt x="280" y="292"/>
                    </a:cubicBezTo>
                    <a:lnTo>
                      <a:pt x="542" y="258"/>
                    </a:lnTo>
                    <a:cubicBezTo>
                      <a:pt x="629" y="249"/>
                      <a:pt x="716" y="223"/>
                      <a:pt x="804" y="205"/>
                    </a:cubicBezTo>
                    <a:cubicBezTo>
                      <a:pt x="891" y="170"/>
                      <a:pt x="978" y="144"/>
                      <a:pt x="1066" y="92"/>
                    </a:cubicBezTo>
                    <a:cubicBezTo>
                      <a:pt x="978" y="39"/>
                      <a:pt x="882" y="13"/>
                      <a:pt x="795" y="4"/>
                    </a:cubicBezTo>
                    <a:cubicBezTo>
                      <a:pt x="767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5"/>
              <p:cNvSpPr/>
              <p:nvPr/>
            </p:nvSpPr>
            <p:spPr>
              <a:xfrm>
                <a:off x="6555034" y="3785610"/>
                <a:ext cx="19471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96"/>
                      <a:pt x="96" y="175"/>
                      <a:pt x="166" y="271"/>
                    </a:cubicBezTo>
                    <a:cubicBezTo>
                      <a:pt x="227" y="350"/>
                      <a:pt x="306" y="411"/>
                      <a:pt x="384" y="481"/>
                    </a:cubicBezTo>
                    <a:cubicBezTo>
                      <a:pt x="454" y="533"/>
                      <a:pt x="542" y="585"/>
                      <a:pt x="629" y="647"/>
                    </a:cubicBezTo>
                    <a:cubicBezTo>
                      <a:pt x="716" y="690"/>
                      <a:pt x="804" y="734"/>
                      <a:pt x="917" y="751"/>
                    </a:cubicBezTo>
                    <a:cubicBezTo>
                      <a:pt x="865" y="655"/>
                      <a:pt x="804" y="568"/>
                      <a:pt x="742" y="489"/>
                    </a:cubicBezTo>
                    <a:cubicBezTo>
                      <a:pt x="673" y="411"/>
                      <a:pt x="611" y="350"/>
                      <a:pt x="533" y="280"/>
                    </a:cubicBezTo>
                    <a:cubicBezTo>
                      <a:pt x="454" y="227"/>
                      <a:pt x="384" y="166"/>
                      <a:pt x="297" y="114"/>
                    </a:cubicBezTo>
                    <a:cubicBezTo>
                      <a:pt x="192" y="62"/>
                      <a:pt x="105" y="1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5"/>
              <p:cNvSpPr/>
              <p:nvPr/>
            </p:nvSpPr>
            <p:spPr>
              <a:xfrm>
                <a:off x="6612814" y="3771908"/>
                <a:ext cx="6130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289" h="725" extrusionOk="0">
                    <a:moveTo>
                      <a:pt x="35" y="0"/>
                    </a:moveTo>
                    <a:cubicBezTo>
                      <a:pt x="0" y="79"/>
                      <a:pt x="0" y="140"/>
                      <a:pt x="0" y="201"/>
                    </a:cubicBezTo>
                    <a:cubicBezTo>
                      <a:pt x="0" y="262"/>
                      <a:pt x="9" y="332"/>
                      <a:pt x="27" y="384"/>
                    </a:cubicBezTo>
                    <a:cubicBezTo>
                      <a:pt x="44" y="446"/>
                      <a:pt x="70" y="507"/>
                      <a:pt x="105" y="559"/>
                    </a:cubicBezTo>
                    <a:cubicBezTo>
                      <a:pt x="131" y="611"/>
                      <a:pt x="166" y="664"/>
                      <a:pt x="236" y="725"/>
                    </a:cubicBezTo>
                    <a:cubicBezTo>
                      <a:pt x="280" y="646"/>
                      <a:pt x="289" y="577"/>
                      <a:pt x="289" y="515"/>
                    </a:cubicBezTo>
                    <a:cubicBezTo>
                      <a:pt x="289" y="446"/>
                      <a:pt x="289" y="393"/>
                      <a:pt x="262" y="332"/>
                    </a:cubicBezTo>
                    <a:cubicBezTo>
                      <a:pt x="254" y="262"/>
                      <a:pt x="219" y="210"/>
                      <a:pt x="193" y="157"/>
                    </a:cubicBezTo>
                    <a:cubicBezTo>
                      <a:pt x="149" y="96"/>
                      <a:pt x="105" y="44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5"/>
              <p:cNvSpPr/>
              <p:nvPr/>
            </p:nvSpPr>
            <p:spPr>
              <a:xfrm>
                <a:off x="6712464" y="3729995"/>
                <a:ext cx="7784" cy="1026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84" extrusionOk="0">
                    <a:moveTo>
                      <a:pt x="336" y="1"/>
                    </a:moveTo>
                    <a:cubicBezTo>
                      <a:pt x="288" y="1"/>
                      <a:pt x="246" y="18"/>
                      <a:pt x="210" y="47"/>
                    </a:cubicBezTo>
                    <a:cubicBezTo>
                      <a:pt x="166" y="81"/>
                      <a:pt x="122" y="108"/>
                      <a:pt x="87" y="151"/>
                    </a:cubicBezTo>
                    <a:cubicBezTo>
                      <a:pt x="52" y="186"/>
                      <a:pt x="35" y="239"/>
                      <a:pt x="17" y="300"/>
                    </a:cubicBezTo>
                    <a:cubicBezTo>
                      <a:pt x="0" y="352"/>
                      <a:pt x="0" y="413"/>
                      <a:pt x="17" y="483"/>
                    </a:cubicBezTo>
                    <a:cubicBezTo>
                      <a:pt x="87" y="457"/>
                      <a:pt x="131" y="439"/>
                      <a:pt x="175" y="405"/>
                    </a:cubicBezTo>
                    <a:cubicBezTo>
                      <a:pt x="210" y="387"/>
                      <a:pt x="236" y="335"/>
                      <a:pt x="271" y="309"/>
                    </a:cubicBezTo>
                    <a:lnTo>
                      <a:pt x="341" y="178"/>
                    </a:lnTo>
                    <a:cubicBezTo>
                      <a:pt x="349" y="116"/>
                      <a:pt x="367" y="81"/>
                      <a:pt x="367" y="3"/>
                    </a:cubicBezTo>
                    <a:cubicBezTo>
                      <a:pt x="356" y="1"/>
                      <a:pt x="346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5"/>
              <p:cNvSpPr/>
              <p:nvPr/>
            </p:nvSpPr>
            <p:spPr>
              <a:xfrm>
                <a:off x="6690977" y="3755427"/>
                <a:ext cx="25007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34" extrusionOk="0">
                    <a:moveTo>
                      <a:pt x="1179" y="0"/>
                    </a:moveTo>
                    <a:lnTo>
                      <a:pt x="1179" y="0"/>
                    </a:lnTo>
                    <a:cubicBezTo>
                      <a:pt x="1057" y="26"/>
                      <a:pt x="934" y="70"/>
                      <a:pt x="830" y="105"/>
                    </a:cubicBezTo>
                    <a:cubicBezTo>
                      <a:pt x="716" y="149"/>
                      <a:pt x="620" y="201"/>
                      <a:pt x="524" y="262"/>
                    </a:cubicBezTo>
                    <a:cubicBezTo>
                      <a:pt x="419" y="332"/>
                      <a:pt x="323" y="393"/>
                      <a:pt x="236" y="472"/>
                    </a:cubicBezTo>
                    <a:cubicBezTo>
                      <a:pt x="149" y="550"/>
                      <a:pt x="70" y="629"/>
                      <a:pt x="0" y="734"/>
                    </a:cubicBezTo>
                    <a:cubicBezTo>
                      <a:pt x="131" y="725"/>
                      <a:pt x="236" y="681"/>
                      <a:pt x="349" y="638"/>
                    </a:cubicBezTo>
                    <a:cubicBezTo>
                      <a:pt x="454" y="594"/>
                      <a:pt x="550" y="542"/>
                      <a:pt x="655" y="472"/>
                    </a:cubicBezTo>
                    <a:cubicBezTo>
                      <a:pt x="751" y="411"/>
                      <a:pt x="847" y="341"/>
                      <a:pt x="934" y="262"/>
                    </a:cubicBezTo>
                    <a:cubicBezTo>
                      <a:pt x="1022" y="192"/>
                      <a:pt x="1100" y="105"/>
                      <a:pt x="1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5"/>
              <p:cNvSpPr/>
              <p:nvPr/>
            </p:nvSpPr>
            <p:spPr>
              <a:xfrm>
                <a:off x="6731151" y="3788622"/>
                <a:ext cx="50777" cy="5472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58" extrusionOk="0">
                    <a:moveTo>
                      <a:pt x="1486" y="0"/>
                    </a:moveTo>
                    <a:cubicBezTo>
                      <a:pt x="1387" y="0"/>
                      <a:pt x="1289" y="2"/>
                      <a:pt x="1188" y="7"/>
                    </a:cubicBezTo>
                    <a:cubicBezTo>
                      <a:pt x="988" y="7"/>
                      <a:pt x="787" y="33"/>
                      <a:pt x="595" y="50"/>
                    </a:cubicBezTo>
                    <a:cubicBezTo>
                      <a:pt x="394" y="85"/>
                      <a:pt x="202" y="120"/>
                      <a:pt x="1" y="173"/>
                    </a:cubicBezTo>
                    <a:cubicBezTo>
                      <a:pt x="202" y="216"/>
                      <a:pt x="403" y="243"/>
                      <a:pt x="603" y="251"/>
                    </a:cubicBezTo>
                    <a:cubicBezTo>
                      <a:pt x="708" y="256"/>
                      <a:pt x="809" y="258"/>
                      <a:pt x="908" y="258"/>
                    </a:cubicBezTo>
                    <a:cubicBezTo>
                      <a:pt x="1007" y="258"/>
                      <a:pt x="1105" y="256"/>
                      <a:pt x="1206" y="251"/>
                    </a:cubicBezTo>
                    <a:cubicBezTo>
                      <a:pt x="1407" y="251"/>
                      <a:pt x="1608" y="225"/>
                      <a:pt x="1800" y="208"/>
                    </a:cubicBezTo>
                    <a:cubicBezTo>
                      <a:pt x="2000" y="173"/>
                      <a:pt x="2193" y="138"/>
                      <a:pt x="2393" y="85"/>
                    </a:cubicBezTo>
                    <a:cubicBezTo>
                      <a:pt x="2193" y="42"/>
                      <a:pt x="1992" y="24"/>
                      <a:pt x="1791" y="7"/>
                    </a:cubicBezTo>
                    <a:cubicBezTo>
                      <a:pt x="1686" y="2"/>
                      <a:pt x="1586" y="0"/>
                      <a:pt x="1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5"/>
              <p:cNvSpPr/>
              <p:nvPr/>
            </p:nvSpPr>
            <p:spPr>
              <a:xfrm>
                <a:off x="6774507" y="3772777"/>
                <a:ext cx="2687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" extrusionOk="0">
                    <a:moveTo>
                      <a:pt x="1100" y="1"/>
                    </a:moveTo>
                    <a:cubicBezTo>
                      <a:pt x="1046" y="1"/>
                      <a:pt x="991" y="3"/>
                      <a:pt x="934" y="3"/>
                    </a:cubicBezTo>
                    <a:cubicBezTo>
                      <a:pt x="830" y="3"/>
                      <a:pt x="716" y="29"/>
                      <a:pt x="620" y="38"/>
                    </a:cubicBezTo>
                    <a:cubicBezTo>
                      <a:pt x="524" y="55"/>
                      <a:pt x="410" y="82"/>
                      <a:pt x="314" y="99"/>
                    </a:cubicBezTo>
                    <a:cubicBezTo>
                      <a:pt x="210" y="125"/>
                      <a:pt x="105" y="160"/>
                      <a:pt x="0" y="212"/>
                    </a:cubicBezTo>
                    <a:cubicBezTo>
                      <a:pt x="105" y="256"/>
                      <a:pt x="218" y="274"/>
                      <a:pt x="323" y="282"/>
                    </a:cubicBezTo>
                    <a:cubicBezTo>
                      <a:pt x="374" y="290"/>
                      <a:pt x="423" y="294"/>
                      <a:pt x="473" y="294"/>
                    </a:cubicBezTo>
                    <a:cubicBezTo>
                      <a:pt x="533" y="294"/>
                      <a:pt x="592" y="288"/>
                      <a:pt x="655" y="274"/>
                    </a:cubicBezTo>
                    <a:cubicBezTo>
                      <a:pt x="760" y="256"/>
                      <a:pt x="873" y="230"/>
                      <a:pt x="969" y="186"/>
                    </a:cubicBezTo>
                    <a:cubicBezTo>
                      <a:pt x="1074" y="143"/>
                      <a:pt x="1179" y="90"/>
                      <a:pt x="1266" y="12"/>
                    </a:cubicBezTo>
                    <a:cubicBezTo>
                      <a:pt x="1209" y="3"/>
                      <a:pt x="1155" y="1"/>
                      <a:pt x="11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5"/>
              <p:cNvSpPr/>
              <p:nvPr/>
            </p:nvSpPr>
            <p:spPr>
              <a:xfrm>
                <a:off x="6287222" y="3667252"/>
                <a:ext cx="692104" cy="370348"/>
              </a:xfrm>
              <a:custGeom>
                <a:avLst/>
                <a:gdLst/>
                <a:ahLst/>
                <a:cxnLst/>
                <a:rect l="l" t="t" r="r" b="b"/>
                <a:pathLst>
                  <a:path w="32631" h="17461" extrusionOk="0">
                    <a:moveTo>
                      <a:pt x="29164" y="1"/>
                    </a:moveTo>
                    <a:cubicBezTo>
                      <a:pt x="30299" y="464"/>
                      <a:pt x="31495" y="1057"/>
                      <a:pt x="31853" y="2210"/>
                    </a:cubicBezTo>
                    <a:cubicBezTo>
                      <a:pt x="32290" y="3590"/>
                      <a:pt x="31259" y="5004"/>
                      <a:pt x="30212" y="6008"/>
                    </a:cubicBezTo>
                    <a:cubicBezTo>
                      <a:pt x="26378" y="9702"/>
                      <a:pt x="21489" y="12103"/>
                      <a:pt x="16555" y="14129"/>
                    </a:cubicBezTo>
                    <a:cubicBezTo>
                      <a:pt x="12669" y="15724"/>
                      <a:pt x="8566" y="17143"/>
                      <a:pt x="4401" y="17143"/>
                    </a:cubicBezTo>
                    <a:cubicBezTo>
                      <a:pt x="3756" y="17143"/>
                      <a:pt x="3110" y="17109"/>
                      <a:pt x="2463" y="17036"/>
                    </a:cubicBezTo>
                    <a:cubicBezTo>
                      <a:pt x="1851" y="16975"/>
                      <a:pt x="1232" y="16862"/>
                      <a:pt x="708" y="16530"/>
                    </a:cubicBezTo>
                    <a:cubicBezTo>
                      <a:pt x="420" y="16338"/>
                      <a:pt x="192" y="16050"/>
                      <a:pt x="0" y="15709"/>
                    </a:cubicBezTo>
                    <a:lnTo>
                      <a:pt x="0" y="15709"/>
                    </a:lnTo>
                    <a:cubicBezTo>
                      <a:pt x="44" y="16119"/>
                      <a:pt x="201" y="16504"/>
                      <a:pt x="533" y="16809"/>
                    </a:cubicBezTo>
                    <a:cubicBezTo>
                      <a:pt x="1109" y="17359"/>
                      <a:pt x="1956" y="17429"/>
                      <a:pt x="2733" y="17455"/>
                    </a:cubicBezTo>
                    <a:cubicBezTo>
                      <a:pt x="2901" y="17459"/>
                      <a:pt x="3068" y="17460"/>
                      <a:pt x="3235" y="17460"/>
                    </a:cubicBezTo>
                    <a:cubicBezTo>
                      <a:pt x="10521" y="17460"/>
                      <a:pt x="17538" y="14506"/>
                      <a:pt x="23838" y="10793"/>
                    </a:cubicBezTo>
                    <a:cubicBezTo>
                      <a:pt x="26396" y="9283"/>
                      <a:pt x="28919" y="7606"/>
                      <a:pt x="30980" y="5458"/>
                    </a:cubicBezTo>
                    <a:cubicBezTo>
                      <a:pt x="31827" y="4585"/>
                      <a:pt x="32630" y="3450"/>
                      <a:pt x="32360" y="2271"/>
                    </a:cubicBezTo>
                    <a:cubicBezTo>
                      <a:pt x="32054" y="944"/>
                      <a:pt x="30543" y="298"/>
                      <a:pt x="29216" y="10"/>
                    </a:cubicBezTo>
                    <a:cubicBezTo>
                      <a:pt x="29190" y="10"/>
                      <a:pt x="29181" y="1"/>
                      <a:pt x="29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5"/>
              <p:cNvSpPr/>
              <p:nvPr/>
            </p:nvSpPr>
            <p:spPr>
              <a:xfrm>
                <a:off x="6327226" y="3744673"/>
                <a:ext cx="684319" cy="431624"/>
              </a:xfrm>
              <a:custGeom>
                <a:avLst/>
                <a:gdLst/>
                <a:ahLst/>
                <a:cxnLst/>
                <a:rect l="l" t="t" r="r" b="b"/>
                <a:pathLst>
                  <a:path w="32264" h="20350" extrusionOk="0">
                    <a:moveTo>
                      <a:pt x="31268" y="1"/>
                    </a:moveTo>
                    <a:cubicBezTo>
                      <a:pt x="31521" y="3808"/>
                      <a:pt x="30308" y="7650"/>
                      <a:pt x="28465" y="11029"/>
                    </a:cubicBezTo>
                    <a:cubicBezTo>
                      <a:pt x="27383" y="13002"/>
                      <a:pt x="25968" y="14967"/>
                      <a:pt x="23872" y="15796"/>
                    </a:cubicBezTo>
                    <a:cubicBezTo>
                      <a:pt x="22502" y="16338"/>
                      <a:pt x="20991" y="16346"/>
                      <a:pt x="19577" y="16783"/>
                    </a:cubicBezTo>
                    <a:cubicBezTo>
                      <a:pt x="18791" y="17027"/>
                      <a:pt x="18049" y="17403"/>
                      <a:pt x="17280" y="17665"/>
                    </a:cubicBezTo>
                    <a:cubicBezTo>
                      <a:pt x="15866" y="18145"/>
                      <a:pt x="14373" y="18267"/>
                      <a:pt x="12888" y="18302"/>
                    </a:cubicBezTo>
                    <a:cubicBezTo>
                      <a:pt x="12517" y="18311"/>
                      <a:pt x="12145" y="18316"/>
                      <a:pt x="11773" y="18316"/>
                    </a:cubicBezTo>
                    <a:cubicBezTo>
                      <a:pt x="10036" y="18316"/>
                      <a:pt x="8292" y="18215"/>
                      <a:pt x="6567" y="18014"/>
                    </a:cubicBezTo>
                    <a:cubicBezTo>
                      <a:pt x="4244" y="17743"/>
                      <a:pt x="1747" y="17167"/>
                      <a:pt x="0" y="15726"/>
                    </a:cubicBezTo>
                    <a:lnTo>
                      <a:pt x="0" y="15726"/>
                    </a:lnTo>
                    <a:cubicBezTo>
                      <a:pt x="1301" y="17289"/>
                      <a:pt x="3065" y="18468"/>
                      <a:pt x="5030" y="19210"/>
                    </a:cubicBezTo>
                    <a:cubicBezTo>
                      <a:pt x="7299" y="20064"/>
                      <a:pt x="9720" y="20350"/>
                      <a:pt x="12152" y="20350"/>
                    </a:cubicBezTo>
                    <a:cubicBezTo>
                      <a:pt x="13080" y="20350"/>
                      <a:pt x="14008" y="20308"/>
                      <a:pt x="14931" y="20241"/>
                    </a:cubicBezTo>
                    <a:cubicBezTo>
                      <a:pt x="16896" y="20101"/>
                      <a:pt x="18913" y="19821"/>
                      <a:pt x="20572" y="18747"/>
                    </a:cubicBezTo>
                    <a:cubicBezTo>
                      <a:pt x="21174" y="18355"/>
                      <a:pt x="21733" y="17866"/>
                      <a:pt x="22406" y="17647"/>
                    </a:cubicBezTo>
                    <a:cubicBezTo>
                      <a:pt x="22912" y="17481"/>
                      <a:pt x="23445" y="17481"/>
                      <a:pt x="23969" y="17385"/>
                    </a:cubicBezTo>
                    <a:cubicBezTo>
                      <a:pt x="25104" y="17176"/>
                      <a:pt x="26116" y="16521"/>
                      <a:pt x="26998" y="15779"/>
                    </a:cubicBezTo>
                    <a:cubicBezTo>
                      <a:pt x="29592" y="13596"/>
                      <a:pt x="31364" y="10461"/>
                      <a:pt x="31905" y="7117"/>
                    </a:cubicBezTo>
                    <a:cubicBezTo>
                      <a:pt x="32263" y="4847"/>
                      <a:pt x="31993" y="2070"/>
                      <a:pt x="3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5"/>
              <p:cNvSpPr/>
              <p:nvPr/>
            </p:nvSpPr>
            <p:spPr>
              <a:xfrm>
                <a:off x="6357601" y="4066572"/>
                <a:ext cx="44838" cy="4150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9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" y="297"/>
                      <a:pt x="114" y="542"/>
                      <a:pt x="245" y="760"/>
                    </a:cubicBezTo>
                    <a:cubicBezTo>
                      <a:pt x="367" y="978"/>
                      <a:pt x="533" y="1170"/>
                      <a:pt x="716" y="1345"/>
                    </a:cubicBezTo>
                    <a:cubicBezTo>
                      <a:pt x="900" y="1520"/>
                      <a:pt x="1109" y="1659"/>
                      <a:pt x="1336" y="1773"/>
                    </a:cubicBezTo>
                    <a:cubicBezTo>
                      <a:pt x="1581" y="1878"/>
                      <a:pt x="1817" y="1956"/>
                      <a:pt x="2113" y="1956"/>
                    </a:cubicBezTo>
                    <a:cubicBezTo>
                      <a:pt x="1991" y="1694"/>
                      <a:pt x="1851" y="1485"/>
                      <a:pt x="1712" y="1301"/>
                    </a:cubicBezTo>
                    <a:cubicBezTo>
                      <a:pt x="1555" y="1118"/>
                      <a:pt x="1406" y="943"/>
                      <a:pt x="1232" y="786"/>
                    </a:cubicBezTo>
                    <a:cubicBezTo>
                      <a:pt x="1066" y="629"/>
                      <a:pt x="882" y="480"/>
                      <a:pt x="681" y="350"/>
                    </a:cubicBezTo>
                    <a:cubicBezTo>
                      <a:pt x="481" y="219"/>
                      <a:pt x="271" y="8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5"/>
              <p:cNvSpPr/>
              <p:nvPr/>
            </p:nvSpPr>
            <p:spPr>
              <a:xfrm>
                <a:off x="6419262" y="4072872"/>
                <a:ext cx="47807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519" extrusionOk="0">
                    <a:moveTo>
                      <a:pt x="1" y="0"/>
                    </a:moveTo>
                    <a:cubicBezTo>
                      <a:pt x="36" y="271"/>
                      <a:pt x="158" y="489"/>
                      <a:pt x="324" y="699"/>
                    </a:cubicBezTo>
                    <a:cubicBezTo>
                      <a:pt x="464" y="899"/>
                      <a:pt x="647" y="1057"/>
                      <a:pt x="848" y="1188"/>
                    </a:cubicBezTo>
                    <a:cubicBezTo>
                      <a:pt x="1040" y="1319"/>
                      <a:pt x="1258" y="1423"/>
                      <a:pt x="1503" y="1476"/>
                    </a:cubicBezTo>
                    <a:cubicBezTo>
                      <a:pt x="1621" y="1503"/>
                      <a:pt x="1746" y="1518"/>
                      <a:pt x="1876" y="1518"/>
                    </a:cubicBezTo>
                    <a:cubicBezTo>
                      <a:pt x="1997" y="1518"/>
                      <a:pt x="2124" y="1505"/>
                      <a:pt x="2254" y="1476"/>
                    </a:cubicBezTo>
                    <a:cubicBezTo>
                      <a:pt x="2097" y="1257"/>
                      <a:pt x="1939" y="1092"/>
                      <a:pt x="1773" y="943"/>
                    </a:cubicBezTo>
                    <a:cubicBezTo>
                      <a:pt x="1608" y="786"/>
                      <a:pt x="1433" y="664"/>
                      <a:pt x="1258" y="550"/>
                    </a:cubicBezTo>
                    <a:cubicBezTo>
                      <a:pt x="1075" y="428"/>
                      <a:pt x="900" y="314"/>
                      <a:pt x="691" y="227"/>
                    </a:cubicBezTo>
                    <a:cubicBezTo>
                      <a:pt x="481" y="140"/>
                      <a:pt x="280" y="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5"/>
              <p:cNvSpPr/>
              <p:nvPr/>
            </p:nvSpPr>
            <p:spPr>
              <a:xfrm>
                <a:off x="6462617" y="4142742"/>
                <a:ext cx="628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921" extrusionOk="0">
                    <a:moveTo>
                      <a:pt x="626" y="0"/>
                    </a:moveTo>
                    <a:cubicBezTo>
                      <a:pt x="425" y="0"/>
                      <a:pt x="220" y="23"/>
                      <a:pt x="0" y="77"/>
                    </a:cubicBezTo>
                    <a:cubicBezTo>
                      <a:pt x="201" y="295"/>
                      <a:pt x="428" y="452"/>
                      <a:pt x="655" y="592"/>
                    </a:cubicBezTo>
                    <a:cubicBezTo>
                      <a:pt x="891" y="714"/>
                      <a:pt x="1135" y="801"/>
                      <a:pt x="1388" y="854"/>
                    </a:cubicBezTo>
                    <a:cubicBezTo>
                      <a:pt x="1589" y="895"/>
                      <a:pt x="1795" y="920"/>
                      <a:pt x="2002" y="920"/>
                    </a:cubicBezTo>
                    <a:cubicBezTo>
                      <a:pt x="2056" y="920"/>
                      <a:pt x="2111" y="918"/>
                      <a:pt x="2166" y="915"/>
                    </a:cubicBezTo>
                    <a:cubicBezTo>
                      <a:pt x="2419" y="906"/>
                      <a:pt x="2681" y="880"/>
                      <a:pt x="2960" y="740"/>
                    </a:cubicBezTo>
                    <a:cubicBezTo>
                      <a:pt x="2724" y="548"/>
                      <a:pt x="2489" y="426"/>
                      <a:pt x="2262" y="330"/>
                    </a:cubicBezTo>
                    <a:cubicBezTo>
                      <a:pt x="2026" y="234"/>
                      <a:pt x="1790" y="155"/>
                      <a:pt x="1546" y="103"/>
                    </a:cubicBezTo>
                    <a:cubicBezTo>
                      <a:pt x="1310" y="50"/>
                      <a:pt x="1057" y="15"/>
                      <a:pt x="812" y="7"/>
                    </a:cubicBezTo>
                    <a:cubicBezTo>
                      <a:pt x="750" y="3"/>
                      <a:pt x="689" y="0"/>
                      <a:pt x="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5"/>
              <p:cNvSpPr/>
              <p:nvPr/>
            </p:nvSpPr>
            <p:spPr>
              <a:xfrm>
                <a:off x="6501497" y="4063412"/>
                <a:ext cx="40575" cy="3395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63"/>
                      <a:pt x="114" y="481"/>
                      <a:pt x="228" y="673"/>
                    </a:cubicBezTo>
                    <a:cubicBezTo>
                      <a:pt x="341" y="865"/>
                      <a:pt x="490" y="1022"/>
                      <a:pt x="656" y="1171"/>
                    </a:cubicBezTo>
                    <a:cubicBezTo>
                      <a:pt x="822" y="1302"/>
                      <a:pt x="1005" y="1415"/>
                      <a:pt x="1214" y="1494"/>
                    </a:cubicBezTo>
                    <a:cubicBezTo>
                      <a:pt x="1386" y="1556"/>
                      <a:pt x="1557" y="1601"/>
                      <a:pt x="1749" y="1601"/>
                    </a:cubicBezTo>
                    <a:cubicBezTo>
                      <a:pt x="1802" y="1601"/>
                      <a:pt x="1856" y="1598"/>
                      <a:pt x="1913" y="1590"/>
                    </a:cubicBezTo>
                    <a:cubicBezTo>
                      <a:pt x="1808" y="1345"/>
                      <a:pt x="1695" y="1171"/>
                      <a:pt x="1564" y="1005"/>
                    </a:cubicBezTo>
                    <a:cubicBezTo>
                      <a:pt x="1433" y="839"/>
                      <a:pt x="1284" y="708"/>
                      <a:pt x="1136" y="577"/>
                    </a:cubicBezTo>
                    <a:cubicBezTo>
                      <a:pt x="987" y="446"/>
                      <a:pt x="822" y="341"/>
                      <a:pt x="629" y="237"/>
                    </a:cubicBezTo>
                    <a:cubicBezTo>
                      <a:pt x="446" y="141"/>
                      <a:pt x="254" y="5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5"/>
              <p:cNvSpPr/>
              <p:nvPr/>
            </p:nvSpPr>
            <p:spPr>
              <a:xfrm>
                <a:off x="6559849" y="4105707"/>
                <a:ext cx="15377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404" y="1"/>
                    </a:moveTo>
                    <a:cubicBezTo>
                      <a:pt x="386" y="1"/>
                      <a:pt x="368" y="3"/>
                      <a:pt x="349" y="6"/>
                    </a:cubicBezTo>
                    <a:cubicBezTo>
                      <a:pt x="253" y="24"/>
                      <a:pt x="157" y="59"/>
                      <a:pt x="26" y="164"/>
                    </a:cubicBezTo>
                    <a:cubicBezTo>
                      <a:pt x="0" y="338"/>
                      <a:pt x="9" y="443"/>
                      <a:pt x="35" y="530"/>
                    </a:cubicBezTo>
                    <a:cubicBezTo>
                      <a:pt x="53" y="600"/>
                      <a:pt x="88" y="661"/>
                      <a:pt x="131" y="687"/>
                    </a:cubicBezTo>
                    <a:cubicBezTo>
                      <a:pt x="167" y="709"/>
                      <a:pt x="221" y="725"/>
                      <a:pt x="278" y="725"/>
                    </a:cubicBezTo>
                    <a:cubicBezTo>
                      <a:pt x="290" y="725"/>
                      <a:pt x="302" y="724"/>
                      <a:pt x="315" y="722"/>
                    </a:cubicBezTo>
                    <a:cubicBezTo>
                      <a:pt x="402" y="714"/>
                      <a:pt x="507" y="687"/>
                      <a:pt x="655" y="618"/>
                    </a:cubicBezTo>
                    <a:cubicBezTo>
                      <a:pt x="707" y="452"/>
                      <a:pt x="725" y="338"/>
                      <a:pt x="699" y="251"/>
                    </a:cubicBezTo>
                    <a:cubicBezTo>
                      <a:pt x="681" y="164"/>
                      <a:pt x="638" y="102"/>
                      <a:pt x="577" y="59"/>
                    </a:cubicBezTo>
                    <a:cubicBezTo>
                      <a:pt x="528" y="24"/>
                      <a:pt x="470" y="1"/>
                      <a:pt x="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5"/>
              <p:cNvSpPr/>
              <p:nvPr/>
            </p:nvSpPr>
            <p:spPr>
              <a:xfrm>
                <a:off x="6564664" y="4038192"/>
                <a:ext cx="17604" cy="1826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1" extrusionOk="0">
                    <a:moveTo>
                      <a:pt x="265" y="0"/>
                    </a:moveTo>
                    <a:cubicBezTo>
                      <a:pt x="210" y="0"/>
                      <a:pt x="149" y="6"/>
                      <a:pt x="79" y="20"/>
                    </a:cubicBezTo>
                    <a:cubicBezTo>
                      <a:pt x="18" y="194"/>
                      <a:pt x="0" y="317"/>
                      <a:pt x="18" y="413"/>
                    </a:cubicBezTo>
                    <a:cubicBezTo>
                      <a:pt x="26" y="526"/>
                      <a:pt x="70" y="614"/>
                      <a:pt x="122" y="675"/>
                    </a:cubicBezTo>
                    <a:cubicBezTo>
                      <a:pt x="175" y="745"/>
                      <a:pt x="253" y="797"/>
                      <a:pt x="350" y="832"/>
                    </a:cubicBezTo>
                    <a:cubicBezTo>
                      <a:pt x="418" y="848"/>
                      <a:pt x="489" y="860"/>
                      <a:pt x="573" y="860"/>
                    </a:cubicBezTo>
                    <a:cubicBezTo>
                      <a:pt x="629" y="860"/>
                      <a:pt x="690" y="855"/>
                      <a:pt x="760" y="841"/>
                    </a:cubicBezTo>
                    <a:cubicBezTo>
                      <a:pt x="821" y="675"/>
                      <a:pt x="830" y="552"/>
                      <a:pt x="821" y="448"/>
                    </a:cubicBezTo>
                    <a:cubicBezTo>
                      <a:pt x="812" y="334"/>
                      <a:pt x="769" y="247"/>
                      <a:pt x="716" y="186"/>
                    </a:cubicBezTo>
                    <a:cubicBezTo>
                      <a:pt x="655" y="116"/>
                      <a:pt x="585" y="63"/>
                      <a:pt x="480" y="29"/>
                    </a:cubicBezTo>
                    <a:cubicBezTo>
                      <a:pt x="418" y="13"/>
                      <a:pt x="348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5"/>
              <p:cNvSpPr/>
              <p:nvPr/>
            </p:nvSpPr>
            <p:spPr>
              <a:xfrm>
                <a:off x="6594106" y="4070263"/>
                <a:ext cx="45220" cy="4027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8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" y="298"/>
                      <a:pt x="114" y="542"/>
                      <a:pt x="245" y="752"/>
                    </a:cubicBezTo>
                    <a:cubicBezTo>
                      <a:pt x="376" y="988"/>
                      <a:pt x="533" y="1180"/>
                      <a:pt x="725" y="1346"/>
                    </a:cubicBezTo>
                    <a:cubicBezTo>
                      <a:pt x="909" y="1511"/>
                      <a:pt x="1127" y="1651"/>
                      <a:pt x="1354" y="1747"/>
                    </a:cubicBezTo>
                    <a:cubicBezTo>
                      <a:pt x="1557" y="1833"/>
                      <a:pt x="1789" y="1898"/>
                      <a:pt x="2042" y="1898"/>
                    </a:cubicBezTo>
                    <a:cubicBezTo>
                      <a:pt x="2072" y="1898"/>
                      <a:pt x="2101" y="1897"/>
                      <a:pt x="2131" y="1896"/>
                    </a:cubicBezTo>
                    <a:cubicBezTo>
                      <a:pt x="2000" y="1634"/>
                      <a:pt x="1860" y="1442"/>
                      <a:pt x="1703" y="1258"/>
                    </a:cubicBezTo>
                    <a:cubicBezTo>
                      <a:pt x="1555" y="1075"/>
                      <a:pt x="1398" y="918"/>
                      <a:pt x="1223" y="769"/>
                    </a:cubicBezTo>
                    <a:cubicBezTo>
                      <a:pt x="1048" y="630"/>
                      <a:pt x="874" y="481"/>
                      <a:pt x="682" y="350"/>
                    </a:cubicBezTo>
                    <a:cubicBezTo>
                      <a:pt x="481" y="219"/>
                      <a:pt x="271" y="10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5"/>
              <p:cNvSpPr/>
              <p:nvPr/>
            </p:nvSpPr>
            <p:spPr>
              <a:xfrm>
                <a:off x="6649297" y="4051343"/>
                <a:ext cx="18177" cy="2038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61" extrusionOk="0">
                    <a:moveTo>
                      <a:pt x="162" y="0"/>
                    </a:moveTo>
                    <a:cubicBezTo>
                      <a:pt x="133" y="0"/>
                      <a:pt x="102" y="1"/>
                      <a:pt x="70" y="2"/>
                    </a:cubicBezTo>
                    <a:cubicBezTo>
                      <a:pt x="9" y="177"/>
                      <a:pt x="1" y="308"/>
                      <a:pt x="9" y="439"/>
                    </a:cubicBezTo>
                    <a:cubicBezTo>
                      <a:pt x="27" y="544"/>
                      <a:pt x="62" y="648"/>
                      <a:pt x="132" y="718"/>
                    </a:cubicBezTo>
                    <a:cubicBezTo>
                      <a:pt x="193" y="797"/>
                      <a:pt x="271" y="867"/>
                      <a:pt x="376" y="910"/>
                    </a:cubicBezTo>
                    <a:cubicBezTo>
                      <a:pt x="460" y="943"/>
                      <a:pt x="549" y="961"/>
                      <a:pt x="664" y="961"/>
                    </a:cubicBezTo>
                    <a:cubicBezTo>
                      <a:pt x="704" y="961"/>
                      <a:pt x="748" y="959"/>
                      <a:pt x="795" y="954"/>
                    </a:cubicBezTo>
                    <a:cubicBezTo>
                      <a:pt x="856" y="762"/>
                      <a:pt x="856" y="631"/>
                      <a:pt x="848" y="526"/>
                    </a:cubicBezTo>
                    <a:cubicBezTo>
                      <a:pt x="839" y="404"/>
                      <a:pt x="795" y="317"/>
                      <a:pt x="743" y="238"/>
                    </a:cubicBezTo>
                    <a:cubicBezTo>
                      <a:pt x="682" y="168"/>
                      <a:pt x="612" y="98"/>
                      <a:pt x="498" y="55"/>
                    </a:cubicBezTo>
                    <a:cubicBezTo>
                      <a:pt x="411" y="18"/>
                      <a:pt x="305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5"/>
              <p:cNvSpPr/>
              <p:nvPr/>
            </p:nvSpPr>
            <p:spPr>
              <a:xfrm>
                <a:off x="6571516" y="4150484"/>
                <a:ext cx="44096" cy="1985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936" extrusionOk="0">
                    <a:moveTo>
                      <a:pt x="293" y="1"/>
                    </a:moveTo>
                    <a:cubicBezTo>
                      <a:pt x="202" y="1"/>
                      <a:pt x="107" y="5"/>
                      <a:pt x="0" y="17"/>
                    </a:cubicBezTo>
                    <a:cubicBezTo>
                      <a:pt x="61" y="253"/>
                      <a:pt x="192" y="428"/>
                      <a:pt x="350" y="576"/>
                    </a:cubicBezTo>
                    <a:cubicBezTo>
                      <a:pt x="507" y="707"/>
                      <a:pt x="681" y="803"/>
                      <a:pt x="882" y="873"/>
                    </a:cubicBezTo>
                    <a:cubicBezTo>
                      <a:pt x="1016" y="911"/>
                      <a:pt x="1165" y="936"/>
                      <a:pt x="1317" y="936"/>
                    </a:cubicBezTo>
                    <a:cubicBezTo>
                      <a:pt x="1372" y="936"/>
                      <a:pt x="1429" y="932"/>
                      <a:pt x="1485" y="925"/>
                    </a:cubicBezTo>
                    <a:cubicBezTo>
                      <a:pt x="1686" y="890"/>
                      <a:pt x="1895" y="829"/>
                      <a:pt x="2078" y="672"/>
                    </a:cubicBezTo>
                    <a:cubicBezTo>
                      <a:pt x="1904" y="515"/>
                      <a:pt x="1747" y="410"/>
                      <a:pt x="1581" y="323"/>
                    </a:cubicBezTo>
                    <a:cubicBezTo>
                      <a:pt x="1424" y="235"/>
                      <a:pt x="1275" y="183"/>
                      <a:pt x="1109" y="131"/>
                    </a:cubicBezTo>
                    <a:cubicBezTo>
                      <a:pt x="943" y="78"/>
                      <a:pt x="786" y="43"/>
                      <a:pt x="612" y="17"/>
                    </a:cubicBezTo>
                    <a:cubicBezTo>
                      <a:pt x="506" y="8"/>
                      <a:pt x="403" y="1"/>
                      <a:pt x="2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5"/>
              <p:cNvSpPr/>
              <p:nvPr/>
            </p:nvSpPr>
            <p:spPr>
              <a:xfrm>
                <a:off x="6948778" y="3816918"/>
                <a:ext cx="16501" cy="2445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53" extrusionOk="0">
                    <a:moveTo>
                      <a:pt x="306" y="0"/>
                    </a:moveTo>
                    <a:cubicBezTo>
                      <a:pt x="166" y="114"/>
                      <a:pt x="97" y="227"/>
                      <a:pt x="53" y="323"/>
                    </a:cubicBezTo>
                    <a:cubicBezTo>
                      <a:pt x="9" y="437"/>
                      <a:pt x="0" y="533"/>
                      <a:pt x="9" y="629"/>
                    </a:cubicBezTo>
                    <a:cubicBezTo>
                      <a:pt x="27" y="716"/>
                      <a:pt x="53" y="812"/>
                      <a:pt x="131" y="899"/>
                    </a:cubicBezTo>
                    <a:cubicBezTo>
                      <a:pt x="210" y="987"/>
                      <a:pt x="297" y="1074"/>
                      <a:pt x="472" y="1153"/>
                    </a:cubicBezTo>
                    <a:cubicBezTo>
                      <a:pt x="612" y="1039"/>
                      <a:pt x="682" y="934"/>
                      <a:pt x="725" y="821"/>
                    </a:cubicBezTo>
                    <a:cubicBezTo>
                      <a:pt x="769" y="716"/>
                      <a:pt x="778" y="620"/>
                      <a:pt x="769" y="524"/>
                    </a:cubicBezTo>
                    <a:cubicBezTo>
                      <a:pt x="751" y="437"/>
                      <a:pt x="725" y="332"/>
                      <a:pt x="647" y="245"/>
                    </a:cubicBezTo>
                    <a:cubicBezTo>
                      <a:pt x="568" y="157"/>
                      <a:pt x="481" y="70"/>
                      <a:pt x="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5"/>
              <p:cNvSpPr/>
              <p:nvPr/>
            </p:nvSpPr>
            <p:spPr>
              <a:xfrm>
                <a:off x="6925064" y="3845807"/>
                <a:ext cx="17244" cy="59473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804" extrusionOk="0">
                    <a:moveTo>
                      <a:pt x="210" y="0"/>
                    </a:moveTo>
                    <a:cubicBezTo>
                      <a:pt x="106" y="253"/>
                      <a:pt x="62" y="489"/>
                      <a:pt x="36" y="742"/>
                    </a:cubicBezTo>
                    <a:cubicBezTo>
                      <a:pt x="1" y="969"/>
                      <a:pt x="1" y="1196"/>
                      <a:pt x="27" y="1423"/>
                    </a:cubicBezTo>
                    <a:cubicBezTo>
                      <a:pt x="53" y="1642"/>
                      <a:pt x="79" y="1877"/>
                      <a:pt x="149" y="2104"/>
                    </a:cubicBezTo>
                    <a:cubicBezTo>
                      <a:pt x="210" y="2332"/>
                      <a:pt x="298" y="2567"/>
                      <a:pt x="455" y="2803"/>
                    </a:cubicBezTo>
                    <a:cubicBezTo>
                      <a:pt x="612" y="2576"/>
                      <a:pt x="691" y="2332"/>
                      <a:pt x="752" y="2096"/>
                    </a:cubicBezTo>
                    <a:cubicBezTo>
                      <a:pt x="804" y="1843"/>
                      <a:pt x="813" y="1607"/>
                      <a:pt x="787" y="1362"/>
                    </a:cubicBezTo>
                    <a:cubicBezTo>
                      <a:pt x="769" y="1127"/>
                      <a:pt x="717" y="882"/>
                      <a:pt x="630" y="655"/>
                    </a:cubicBezTo>
                    <a:cubicBezTo>
                      <a:pt x="533" y="428"/>
                      <a:pt x="411" y="192"/>
                      <a:pt x="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5"/>
              <p:cNvSpPr/>
              <p:nvPr/>
            </p:nvSpPr>
            <p:spPr>
              <a:xfrm>
                <a:off x="6969523" y="3906174"/>
                <a:ext cx="16310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355" extrusionOk="0">
                    <a:moveTo>
                      <a:pt x="358" y="1"/>
                    </a:moveTo>
                    <a:cubicBezTo>
                      <a:pt x="201" y="123"/>
                      <a:pt x="123" y="245"/>
                      <a:pt x="70" y="350"/>
                    </a:cubicBezTo>
                    <a:cubicBezTo>
                      <a:pt x="18" y="463"/>
                      <a:pt x="0" y="577"/>
                      <a:pt x="0" y="690"/>
                    </a:cubicBezTo>
                    <a:cubicBezTo>
                      <a:pt x="18" y="813"/>
                      <a:pt x="35" y="917"/>
                      <a:pt x="105" y="1031"/>
                    </a:cubicBezTo>
                    <a:cubicBezTo>
                      <a:pt x="166" y="1136"/>
                      <a:pt x="254" y="1249"/>
                      <a:pt x="420" y="1354"/>
                    </a:cubicBezTo>
                    <a:cubicBezTo>
                      <a:pt x="568" y="1232"/>
                      <a:pt x="647" y="1127"/>
                      <a:pt x="699" y="1005"/>
                    </a:cubicBezTo>
                    <a:cubicBezTo>
                      <a:pt x="760" y="900"/>
                      <a:pt x="769" y="778"/>
                      <a:pt x="769" y="664"/>
                    </a:cubicBezTo>
                    <a:cubicBezTo>
                      <a:pt x="760" y="551"/>
                      <a:pt x="734" y="437"/>
                      <a:pt x="673" y="332"/>
                    </a:cubicBezTo>
                    <a:cubicBezTo>
                      <a:pt x="603" y="219"/>
                      <a:pt x="516" y="114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5"/>
              <p:cNvSpPr/>
              <p:nvPr/>
            </p:nvSpPr>
            <p:spPr>
              <a:xfrm>
                <a:off x="6905444" y="3920619"/>
                <a:ext cx="16501" cy="5020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367" extrusionOk="0">
                    <a:moveTo>
                      <a:pt x="376" y="1"/>
                    </a:moveTo>
                    <a:cubicBezTo>
                      <a:pt x="219" y="202"/>
                      <a:pt x="149" y="402"/>
                      <a:pt x="88" y="586"/>
                    </a:cubicBezTo>
                    <a:cubicBezTo>
                      <a:pt x="35" y="787"/>
                      <a:pt x="0" y="979"/>
                      <a:pt x="0" y="1180"/>
                    </a:cubicBezTo>
                    <a:cubicBezTo>
                      <a:pt x="0" y="1372"/>
                      <a:pt x="18" y="1572"/>
                      <a:pt x="70" y="1765"/>
                    </a:cubicBezTo>
                    <a:cubicBezTo>
                      <a:pt x="114" y="1965"/>
                      <a:pt x="192" y="2157"/>
                      <a:pt x="332" y="2367"/>
                    </a:cubicBezTo>
                    <a:cubicBezTo>
                      <a:pt x="507" y="2184"/>
                      <a:pt x="603" y="1983"/>
                      <a:pt x="673" y="1791"/>
                    </a:cubicBezTo>
                    <a:cubicBezTo>
                      <a:pt x="734" y="1590"/>
                      <a:pt x="769" y="1380"/>
                      <a:pt x="769" y="1188"/>
                    </a:cubicBezTo>
                    <a:cubicBezTo>
                      <a:pt x="777" y="987"/>
                      <a:pt x="742" y="787"/>
                      <a:pt x="690" y="586"/>
                    </a:cubicBezTo>
                    <a:cubicBezTo>
                      <a:pt x="620" y="394"/>
                      <a:pt x="542" y="193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5"/>
              <p:cNvSpPr/>
              <p:nvPr/>
            </p:nvSpPr>
            <p:spPr>
              <a:xfrm>
                <a:off x="6938215" y="3968959"/>
                <a:ext cx="166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590" extrusionOk="0">
                    <a:moveTo>
                      <a:pt x="420" y="1"/>
                    </a:moveTo>
                    <a:cubicBezTo>
                      <a:pt x="271" y="132"/>
                      <a:pt x="184" y="263"/>
                      <a:pt x="114" y="385"/>
                    </a:cubicBezTo>
                    <a:cubicBezTo>
                      <a:pt x="53" y="516"/>
                      <a:pt x="18" y="629"/>
                      <a:pt x="10" y="760"/>
                    </a:cubicBezTo>
                    <a:cubicBezTo>
                      <a:pt x="1" y="891"/>
                      <a:pt x="1" y="1022"/>
                      <a:pt x="44" y="1153"/>
                    </a:cubicBezTo>
                    <a:cubicBezTo>
                      <a:pt x="88" y="1284"/>
                      <a:pt x="140" y="1433"/>
                      <a:pt x="271" y="1590"/>
                    </a:cubicBezTo>
                    <a:cubicBezTo>
                      <a:pt x="455" y="1494"/>
                      <a:pt x="568" y="1372"/>
                      <a:pt x="638" y="1241"/>
                    </a:cubicBezTo>
                    <a:cubicBezTo>
                      <a:pt x="717" y="1127"/>
                      <a:pt x="760" y="979"/>
                      <a:pt x="769" y="839"/>
                    </a:cubicBezTo>
                    <a:cubicBezTo>
                      <a:pt x="787" y="699"/>
                      <a:pt x="769" y="560"/>
                      <a:pt x="717" y="411"/>
                    </a:cubicBezTo>
                    <a:cubicBezTo>
                      <a:pt x="664" y="271"/>
                      <a:pt x="586" y="132"/>
                      <a:pt x="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5"/>
              <p:cNvSpPr/>
              <p:nvPr/>
            </p:nvSpPr>
            <p:spPr>
              <a:xfrm>
                <a:off x="6858588" y="3980074"/>
                <a:ext cx="17244" cy="624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44" extrusionOk="0">
                    <a:moveTo>
                      <a:pt x="498" y="1"/>
                    </a:moveTo>
                    <a:cubicBezTo>
                      <a:pt x="349" y="254"/>
                      <a:pt x="245" y="490"/>
                      <a:pt x="184" y="708"/>
                    </a:cubicBezTo>
                    <a:cubicBezTo>
                      <a:pt x="105" y="944"/>
                      <a:pt x="61" y="1188"/>
                      <a:pt x="26" y="1424"/>
                    </a:cubicBezTo>
                    <a:cubicBezTo>
                      <a:pt x="0" y="1668"/>
                      <a:pt x="0" y="1913"/>
                      <a:pt x="9" y="2157"/>
                    </a:cubicBezTo>
                    <a:cubicBezTo>
                      <a:pt x="26" y="2411"/>
                      <a:pt x="61" y="2672"/>
                      <a:pt x="157" y="2943"/>
                    </a:cubicBezTo>
                    <a:cubicBezTo>
                      <a:pt x="367" y="2734"/>
                      <a:pt x="498" y="2507"/>
                      <a:pt x="594" y="2271"/>
                    </a:cubicBezTo>
                    <a:cubicBezTo>
                      <a:pt x="699" y="2026"/>
                      <a:pt x="751" y="1782"/>
                      <a:pt x="786" y="1529"/>
                    </a:cubicBezTo>
                    <a:cubicBezTo>
                      <a:pt x="812" y="1275"/>
                      <a:pt x="812" y="1013"/>
                      <a:pt x="769" y="760"/>
                    </a:cubicBezTo>
                    <a:cubicBezTo>
                      <a:pt x="725" y="498"/>
                      <a:pt x="655" y="254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5"/>
              <p:cNvSpPr/>
              <p:nvPr/>
            </p:nvSpPr>
            <p:spPr>
              <a:xfrm>
                <a:off x="6883023" y="4037853"/>
                <a:ext cx="26703" cy="385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818" extrusionOk="0">
                    <a:moveTo>
                      <a:pt x="1249" y="1"/>
                    </a:moveTo>
                    <a:cubicBezTo>
                      <a:pt x="1014" y="45"/>
                      <a:pt x="830" y="149"/>
                      <a:pt x="682" y="245"/>
                    </a:cubicBezTo>
                    <a:cubicBezTo>
                      <a:pt x="525" y="368"/>
                      <a:pt x="402" y="507"/>
                      <a:pt x="298" y="656"/>
                    </a:cubicBezTo>
                    <a:cubicBezTo>
                      <a:pt x="184" y="822"/>
                      <a:pt x="114" y="996"/>
                      <a:pt x="71" y="1180"/>
                    </a:cubicBezTo>
                    <a:cubicBezTo>
                      <a:pt x="27" y="1380"/>
                      <a:pt x="1" y="1573"/>
                      <a:pt x="53" y="1817"/>
                    </a:cubicBezTo>
                    <a:cubicBezTo>
                      <a:pt x="289" y="1738"/>
                      <a:pt x="437" y="1616"/>
                      <a:pt x="577" y="1503"/>
                    </a:cubicBezTo>
                    <a:cubicBezTo>
                      <a:pt x="726" y="1380"/>
                      <a:pt x="830" y="1241"/>
                      <a:pt x="926" y="1092"/>
                    </a:cubicBezTo>
                    <a:cubicBezTo>
                      <a:pt x="1014" y="953"/>
                      <a:pt x="1101" y="787"/>
                      <a:pt x="1162" y="612"/>
                    </a:cubicBezTo>
                    <a:cubicBezTo>
                      <a:pt x="1214" y="429"/>
                      <a:pt x="1258" y="245"/>
                      <a:pt x="1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2" name="Google Shape;2262;p35"/>
            <p:cNvGrpSpPr/>
            <p:nvPr/>
          </p:nvGrpSpPr>
          <p:grpSpPr>
            <a:xfrm>
              <a:off x="493662" y="4771832"/>
              <a:ext cx="529700" cy="313166"/>
              <a:chOff x="966724" y="3894494"/>
              <a:chExt cx="529700" cy="313166"/>
            </a:xfrm>
          </p:grpSpPr>
          <p:sp>
            <p:nvSpPr>
              <p:cNvPr id="2263" name="Google Shape;2263;p35"/>
              <p:cNvSpPr/>
              <p:nvPr/>
            </p:nvSpPr>
            <p:spPr>
              <a:xfrm>
                <a:off x="1136944" y="4040617"/>
                <a:ext cx="55570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73" extrusionOk="0">
                    <a:moveTo>
                      <a:pt x="2620" y="0"/>
                    </a:moveTo>
                    <a:lnTo>
                      <a:pt x="2620" y="0"/>
                    </a:lnTo>
                    <a:cubicBezTo>
                      <a:pt x="2270" y="131"/>
                      <a:pt x="2000" y="306"/>
                      <a:pt x="1746" y="489"/>
                    </a:cubicBezTo>
                    <a:cubicBezTo>
                      <a:pt x="1493" y="673"/>
                      <a:pt x="1266" y="873"/>
                      <a:pt x="1057" y="1092"/>
                    </a:cubicBezTo>
                    <a:cubicBezTo>
                      <a:pt x="838" y="1301"/>
                      <a:pt x="646" y="1528"/>
                      <a:pt x="472" y="1790"/>
                    </a:cubicBezTo>
                    <a:cubicBezTo>
                      <a:pt x="297" y="2052"/>
                      <a:pt x="122" y="2323"/>
                      <a:pt x="0" y="2672"/>
                    </a:cubicBezTo>
                    <a:cubicBezTo>
                      <a:pt x="376" y="2655"/>
                      <a:pt x="690" y="2524"/>
                      <a:pt x="987" y="2367"/>
                    </a:cubicBezTo>
                    <a:cubicBezTo>
                      <a:pt x="1266" y="2218"/>
                      <a:pt x="1528" y="2009"/>
                      <a:pt x="1755" y="1782"/>
                    </a:cubicBezTo>
                    <a:cubicBezTo>
                      <a:pt x="1991" y="1546"/>
                      <a:pt x="2183" y="1284"/>
                      <a:pt x="2340" y="996"/>
                    </a:cubicBezTo>
                    <a:cubicBezTo>
                      <a:pt x="2480" y="690"/>
                      <a:pt x="2602" y="367"/>
                      <a:pt x="262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5"/>
              <p:cNvSpPr/>
              <p:nvPr/>
            </p:nvSpPr>
            <p:spPr>
              <a:xfrm>
                <a:off x="983778" y="3894664"/>
                <a:ext cx="512646" cy="312741"/>
              </a:xfrm>
              <a:custGeom>
                <a:avLst/>
                <a:gdLst/>
                <a:ahLst/>
                <a:cxnLst/>
                <a:rect l="l" t="t" r="r" b="b"/>
                <a:pathLst>
                  <a:path w="24170" h="14745" extrusionOk="0">
                    <a:moveTo>
                      <a:pt x="742" y="1"/>
                    </a:moveTo>
                    <a:cubicBezTo>
                      <a:pt x="184" y="1267"/>
                      <a:pt x="0" y="2708"/>
                      <a:pt x="140" y="4140"/>
                    </a:cubicBezTo>
                    <a:lnTo>
                      <a:pt x="140" y="4192"/>
                    </a:lnTo>
                    <a:lnTo>
                      <a:pt x="149" y="4279"/>
                    </a:lnTo>
                    <a:cubicBezTo>
                      <a:pt x="157" y="4349"/>
                      <a:pt x="157" y="4410"/>
                      <a:pt x="175" y="4480"/>
                    </a:cubicBezTo>
                    <a:cubicBezTo>
                      <a:pt x="280" y="5240"/>
                      <a:pt x="489" y="5999"/>
                      <a:pt x="760" y="6724"/>
                    </a:cubicBezTo>
                    <a:cubicBezTo>
                      <a:pt x="1031" y="7458"/>
                      <a:pt x="1415" y="8147"/>
                      <a:pt x="1843" y="8802"/>
                    </a:cubicBezTo>
                    <a:cubicBezTo>
                      <a:pt x="2689" y="10121"/>
                      <a:pt x="3842" y="11221"/>
                      <a:pt x="5108" y="12155"/>
                    </a:cubicBezTo>
                    <a:cubicBezTo>
                      <a:pt x="6383" y="13055"/>
                      <a:pt x="7815" y="13727"/>
                      <a:pt x="9308" y="14181"/>
                    </a:cubicBezTo>
                    <a:lnTo>
                      <a:pt x="9325" y="14181"/>
                    </a:lnTo>
                    <a:cubicBezTo>
                      <a:pt x="10639" y="14545"/>
                      <a:pt x="11991" y="14745"/>
                      <a:pt x="13344" y="14745"/>
                    </a:cubicBezTo>
                    <a:cubicBezTo>
                      <a:pt x="13547" y="14745"/>
                      <a:pt x="13750" y="14740"/>
                      <a:pt x="13953" y="14731"/>
                    </a:cubicBezTo>
                    <a:cubicBezTo>
                      <a:pt x="14739" y="14687"/>
                      <a:pt x="15516" y="14574"/>
                      <a:pt x="16285" y="14399"/>
                    </a:cubicBezTo>
                    <a:cubicBezTo>
                      <a:pt x="16660" y="14312"/>
                      <a:pt x="17044" y="14216"/>
                      <a:pt x="17420" y="14085"/>
                    </a:cubicBezTo>
                    <a:cubicBezTo>
                      <a:pt x="17786" y="13954"/>
                      <a:pt x="18144" y="13814"/>
                      <a:pt x="18511" y="13657"/>
                    </a:cubicBezTo>
                    <a:cubicBezTo>
                      <a:pt x="19218" y="13334"/>
                      <a:pt x="19908" y="12958"/>
                      <a:pt x="20537" y="12487"/>
                    </a:cubicBezTo>
                    <a:cubicBezTo>
                      <a:pt x="21157" y="12033"/>
                      <a:pt x="21742" y="11509"/>
                      <a:pt x="22239" y="10915"/>
                    </a:cubicBezTo>
                    <a:cubicBezTo>
                      <a:pt x="22283" y="10863"/>
                      <a:pt x="22318" y="10819"/>
                      <a:pt x="22362" y="10767"/>
                    </a:cubicBezTo>
                    <a:lnTo>
                      <a:pt x="22423" y="10697"/>
                    </a:lnTo>
                    <a:lnTo>
                      <a:pt x="22458" y="10645"/>
                    </a:lnTo>
                    <a:cubicBezTo>
                      <a:pt x="23340" y="9518"/>
                      <a:pt x="23968" y="8200"/>
                      <a:pt x="24169" y="6838"/>
                    </a:cubicBezTo>
                    <a:lnTo>
                      <a:pt x="24125" y="6829"/>
                    </a:lnTo>
                    <a:lnTo>
                      <a:pt x="23279" y="6576"/>
                    </a:lnTo>
                    <a:lnTo>
                      <a:pt x="19410" y="5449"/>
                    </a:lnTo>
                    <a:lnTo>
                      <a:pt x="1642" y="263"/>
                    </a:lnTo>
                    <a:lnTo>
                      <a:pt x="838" y="36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rgbClr val="FAF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5"/>
              <p:cNvSpPr/>
              <p:nvPr/>
            </p:nvSpPr>
            <p:spPr>
              <a:xfrm>
                <a:off x="985433" y="3895046"/>
                <a:ext cx="510991" cy="312551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14736" extrusionOk="0">
                    <a:moveTo>
                      <a:pt x="656" y="0"/>
                    </a:moveTo>
                    <a:cubicBezTo>
                      <a:pt x="542" y="349"/>
                      <a:pt x="411" y="699"/>
                      <a:pt x="289" y="1057"/>
                    </a:cubicBezTo>
                    <a:cubicBezTo>
                      <a:pt x="219" y="1423"/>
                      <a:pt x="132" y="1799"/>
                      <a:pt x="79" y="2166"/>
                    </a:cubicBezTo>
                    <a:cubicBezTo>
                      <a:pt x="62" y="2550"/>
                      <a:pt x="1" y="2934"/>
                      <a:pt x="18" y="3318"/>
                    </a:cubicBezTo>
                    <a:lnTo>
                      <a:pt x="36" y="3895"/>
                    </a:lnTo>
                    <a:lnTo>
                      <a:pt x="44" y="4191"/>
                    </a:lnTo>
                    <a:lnTo>
                      <a:pt x="88" y="4471"/>
                    </a:lnTo>
                    <a:cubicBezTo>
                      <a:pt x="306" y="5999"/>
                      <a:pt x="900" y="7492"/>
                      <a:pt x="1765" y="8793"/>
                    </a:cubicBezTo>
                    <a:cubicBezTo>
                      <a:pt x="2611" y="10111"/>
                      <a:pt x="3747" y="11220"/>
                      <a:pt x="5013" y="12128"/>
                    </a:cubicBezTo>
                    <a:cubicBezTo>
                      <a:pt x="6287" y="13037"/>
                      <a:pt x="7728" y="13700"/>
                      <a:pt x="9213" y="14172"/>
                    </a:cubicBezTo>
                    <a:cubicBezTo>
                      <a:pt x="10526" y="14536"/>
                      <a:pt x="11885" y="14735"/>
                      <a:pt x="13245" y="14735"/>
                    </a:cubicBezTo>
                    <a:cubicBezTo>
                      <a:pt x="13449" y="14735"/>
                      <a:pt x="13653" y="14731"/>
                      <a:pt x="13858" y="14722"/>
                    </a:cubicBezTo>
                    <a:cubicBezTo>
                      <a:pt x="15438" y="14608"/>
                      <a:pt x="17001" y="14294"/>
                      <a:pt x="18433" y="13639"/>
                    </a:cubicBezTo>
                    <a:cubicBezTo>
                      <a:pt x="19856" y="13010"/>
                      <a:pt x="21157" y="12067"/>
                      <a:pt x="22161" y="10897"/>
                    </a:cubicBezTo>
                    <a:lnTo>
                      <a:pt x="22345" y="10679"/>
                    </a:lnTo>
                    <a:lnTo>
                      <a:pt x="22511" y="10443"/>
                    </a:lnTo>
                    <a:lnTo>
                      <a:pt x="22843" y="9972"/>
                    </a:lnTo>
                    <a:cubicBezTo>
                      <a:pt x="23061" y="9657"/>
                      <a:pt x="23209" y="9308"/>
                      <a:pt x="23410" y="8968"/>
                    </a:cubicBezTo>
                    <a:cubicBezTo>
                      <a:pt x="23567" y="8627"/>
                      <a:pt x="23689" y="8260"/>
                      <a:pt x="23829" y="7920"/>
                    </a:cubicBezTo>
                    <a:cubicBezTo>
                      <a:pt x="23925" y="7553"/>
                      <a:pt x="24004" y="7186"/>
                      <a:pt x="24091" y="6828"/>
                    </a:cubicBezTo>
                    <a:lnTo>
                      <a:pt x="24047" y="6820"/>
                    </a:lnTo>
                    <a:lnTo>
                      <a:pt x="23201" y="6566"/>
                    </a:lnTo>
                    <a:lnTo>
                      <a:pt x="12382" y="3414"/>
                    </a:lnTo>
                    <a:lnTo>
                      <a:pt x="1564" y="262"/>
                    </a:lnTo>
                    <a:lnTo>
                      <a:pt x="743" y="18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5"/>
              <p:cNvSpPr/>
              <p:nvPr/>
            </p:nvSpPr>
            <p:spPr>
              <a:xfrm>
                <a:off x="966724" y="3895215"/>
                <a:ext cx="528765" cy="293843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13854" extrusionOk="0">
                    <a:moveTo>
                      <a:pt x="1599" y="1"/>
                    </a:moveTo>
                    <a:cubicBezTo>
                      <a:pt x="1" y="5458"/>
                      <a:pt x="3948" y="11404"/>
                      <a:pt x="10383" y="13282"/>
                    </a:cubicBezTo>
                    <a:cubicBezTo>
                      <a:pt x="11713" y="13669"/>
                      <a:pt x="13046" y="13853"/>
                      <a:pt x="14338" y="13853"/>
                    </a:cubicBezTo>
                    <a:cubicBezTo>
                      <a:pt x="19306" y="13853"/>
                      <a:pt x="23668" y="11134"/>
                      <a:pt x="24929" y="6803"/>
                    </a:cubicBez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5"/>
              <p:cNvSpPr/>
              <p:nvPr/>
            </p:nvSpPr>
            <p:spPr>
              <a:xfrm>
                <a:off x="966724" y="3895046"/>
                <a:ext cx="528574" cy="294013"/>
              </a:xfrm>
              <a:custGeom>
                <a:avLst/>
                <a:gdLst/>
                <a:ahLst/>
                <a:cxnLst/>
                <a:rect l="l" t="t" r="r" b="b"/>
                <a:pathLst>
                  <a:path w="24921" h="13862" extrusionOk="0">
                    <a:moveTo>
                      <a:pt x="1590" y="0"/>
                    </a:moveTo>
                    <a:lnTo>
                      <a:pt x="1590" y="0"/>
                    </a:lnTo>
                    <a:cubicBezTo>
                      <a:pt x="1" y="5457"/>
                      <a:pt x="3930" y="11412"/>
                      <a:pt x="10374" y="13290"/>
                    </a:cubicBezTo>
                    <a:cubicBezTo>
                      <a:pt x="11702" y="13677"/>
                      <a:pt x="13034" y="13861"/>
                      <a:pt x="14326" y="13861"/>
                    </a:cubicBezTo>
                    <a:cubicBezTo>
                      <a:pt x="19292" y="13861"/>
                      <a:pt x="23660" y="11142"/>
                      <a:pt x="24921" y="6811"/>
                    </a:cubicBezTo>
                    <a:lnTo>
                      <a:pt x="24074" y="6558"/>
                    </a:lnTo>
                    <a:cubicBezTo>
                      <a:pt x="22919" y="10499"/>
                      <a:pt x="18895" y="12973"/>
                      <a:pt x="14312" y="12973"/>
                    </a:cubicBezTo>
                    <a:cubicBezTo>
                      <a:pt x="13108" y="12973"/>
                      <a:pt x="11866" y="12802"/>
                      <a:pt x="10627" y="12443"/>
                    </a:cubicBezTo>
                    <a:cubicBezTo>
                      <a:pt x="4664" y="10705"/>
                      <a:pt x="988" y="5239"/>
                      <a:pt x="2437" y="245"/>
                    </a:cubicBez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5"/>
              <p:cNvSpPr/>
              <p:nvPr/>
            </p:nvSpPr>
            <p:spPr>
              <a:xfrm>
                <a:off x="983036" y="3894494"/>
                <a:ext cx="513388" cy="313166"/>
              </a:xfrm>
              <a:custGeom>
                <a:avLst/>
                <a:gdLst/>
                <a:ahLst/>
                <a:cxnLst/>
                <a:rect l="l" t="t" r="r" b="b"/>
                <a:pathLst>
                  <a:path w="24205" h="14765" extrusionOk="0">
                    <a:moveTo>
                      <a:pt x="769" y="0"/>
                    </a:moveTo>
                    <a:cubicBezTo>
                      <a:pt x="175" y="1362"/>
                      <a:pt x="0" y="2951"/>
                      <a:pt x="201" y="4479"/>
                    </a:cubicBezTo>
                    <a:cubicBezTo>
                      <a:pt x="315" y="5239"/>
                      <a:pt x="524" y="5990"/>
                      <a:pt x="795" y="6723"/>
                    </a:cubicBezTo>
                    <a:cubicBezTo>
                      <a:pt x="926" y="7090"/>
                      <a:pt x="1092" y="7439"/>
                      <a:pt x="1275" y="7789"/>
                    </a:cubicBezTo>
                    <a:cubicBezTo>
                      <a:pt x="1362" y="7972"/>
                      <a:pt x="1458" y="8129"/>
                      <a:pt x="1554" y="8304"/>
                    </a:cubicBezTo>
                    <a:cubicBezTo>
                      <a:pt x="1659" y="8478"/>
                      <a:pt x="1764" y="8644"/>
                      <a:pt x="1860" y="8810"/>
                    </a:cubicBezTo>
                    <a:cubicBezTo>
                      <a:pt x="1974" y="8967"/>
                      <a:pt x="2096" y="9125"/>
                      <a:pt x="2201" y="9290"/>
                    </a:cubicBezTo>
                    <a:cubicBezTo>
                      <a:pt x="2323" y="9448"/>
                      <a:pt x="2445" y="9605"/>
                      <a:pt x="2559" y="9753"/>
                    </a:cubicBezTo>
                    <a:cubicBezTo>
                      <a:pt x="2681" y="9910"/>
                      <a:pt x="2812" y="10050"/>
                      <a:pt x="2943" y="10207"/>
                    </a:cubicBezTo>
                    <a:cubicBezTo>
                      <a:pt x="3074" y="10347"/>
                      <a:pt x="3213" y="10487"/>
                      <a:pt x="3344" y="10626"/>
                    </a:cubicBezTo>
                    <a:cubicBezTo>
                      <a:pt x="3903" y="11185"/>
                      <a:pt x="4506" y="11700"/>
                      <a:pt x="5134" y="12154"/>
                    </a:cubicBezTo>
                    <a:cubicBezTo>
                      <a:pt x="5772" y="12617"/>
                      <a:pt x="6462" y="13010"/>
                      <a:pt x="7160" y="13351"/>
                    </a:cubicBezTo>
                    <a:cubicBezTo>
                      <a:pt x="7867" y="13691"/>
                      <a:pt x="8601" y="13962"/>
                      <a:pt x="9352" y="14189"/>
                    </a:cubicBezTo>
                    <a:cubicBezTo>
                      <a:pt x="10103" y="14407"/>
                      <a:pt x="10880" y="14556"/>
                      <a:pt x="11657" y="14660"/>
                    </a:cubicBezTo>
                    <a:cubicBezTo>
                      <a:pt x="12226" y="14724"/>
                      <a:pt x="12799" y="14765"/>
                      <a:pt x="13374" y="14765"/>
                    </a:cubicBezTo>
                    <a:cubicBezTo>
                      <a:pt x="13585" y="14765"/>
                      <a:pt x="13795" y="14759"/>
                      <a:pt x="14006" y="14748"/>
                    </a:cubicBezTo>
                    <a:cubicBezTo>
                      <a:pt x="14792" y="14704"/>
                      <a:pt x="15560" y="14591"/>
                      <a:pt x="16328" y="14416"/>
                    </a:cubicBezTo>
                    <a:cubicBezTo>
                      <a:pt x="16512" y="14372"/>
                      <a:pt x="16712" y="14329"/>
                      <a:pt x="16896" y="14276"/>
                    </a:cubicBezTo>
                    <a:cubicBezTo>
                      <a:pt x="17079" y="14215"/>
                      <a:pt x="17263" y="14163"/>
                      <a:pt x="17455" y="14102"/>
                    </a:cubicBezTo>
                    <a:cubicBezTo>
                      <a:pt x="17629" y="14023"/>
                      <a:pt x="17813" y="13971"/>
                      <a:pt x="17996" y="13892"/>
                    </a:cubicBezTo>
                    <a:cubicBezTo>
                      <a:pt x="18179" y="13822"/>
                      <a:pt x="18371" y="13744"/>
                      <a:pt x="18546" y="13665"/>
                    </a:cubicBezTo>
                    <a:cubicBezTo>
                      <a:pt x="18721" y="13578"/>
                      <a:pt x="18895" y="13499"/>
                      <a:pt x="19070" y="13412"/>
                    </a:cubicBezTo>
                    <a:cubicBezTo>
                      <a:pt x="19245" y="13324"/>
                      <a:pt x="19419" y="13237"/>
                      <a:pt x="19576" y="13141"/>
                    </a:cubicBezTo>
                    <a:cubicBezTo>
                      <a:pt x="19917" y="12949"/>
                      <a:pt x="20249" y="12748"/>
                      <a:pt x="20563" y="12512"/>
                    </a:cubicBezTo>
                    <a:cubicBezTo>
                      <a:pt x="21192" y="12041"/>
                      <a:pt x="21777" y="11517"/>
                      <a:pt x="22274" y="10923"/>
                    </a:cubicBezTo>
                    <a:cubicBezTo>
                      <a:pt x="23279" y="9745"/>
                      <a:pt x="23977" y="8330"/>
                      <a:pt x="24204" y="6846"/>
                    </a:cubicBezTo>
                    <a:lnTo>
                      <a:pt x="24117" y="6811"/>
                    </a:lnTo>
                    <a:cubicBezTo>
                      <a:pt x="23706" y="8208"/>
                      <a:pt x="22921" y="9500"/>
                      <a:pt x="21890" y="10530"/>
                    </a:cubicBezTo>
                    <a:cubicBezTo>
                      <a:pt x="20869" y="11569"/>
                      <a:pt x="19603" y="12373"/>
                      <a:pt x="18249" y="12914"/>
                    </a:cubicBezTo>
                    <a:cubicBezTo>
                      <a:pt x="16878" y="13455"/>
                      <a:pt x="15429" y="13726"/>
                      <a:pt x="13971" y="13779"/>
                    </a:cubicBezTo>
                    <a:cubicBezTo>
                      <a:pt x="13861" y="13781"/>
                      <a:pt x="13752" y="13782"/>
                      <a:pt x="13643" y="13782"/>
                    </a:cubicBezTo>
                    <a:cubicBezTo>
                      <a:pt x="12287" y="13782"/>
                      <a:pt x="10940" y="13583"/>
                      <a:pt x="9631" y="13211"/>
                    </a:cubicBezTo>
                    <a:cubicBezTo>
                      <a:pt x="8225" y="12801"/>
                      <a:pt x="6881" y="12181"/>
                      <a:pt x="5676" y="11360"/>
                    </a:cubicBezTo>
                    <a:cubicBezTo>
                      <a:pt x="4462" y="10539"/>
                      <a:pt x="3379" y="9526"/>
                      <a:pt x="2532" y="8339"/>
                    </a:cubicBezTo>
                    <a:cubicBezTo>
                      <a:pt x="1677" y="7160"/>
                      <a:pt x="1048" y="5807"/>
                      <a:pt x="742" y="4375"/>
                    </a:cubicBezTo>
                    <a:cubicBezTo>
                      <a:pt x="437" y="2951"/>
                      <a:pt x="463" y="1441"/>
                      <a:pt x="873" y="35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5"/>
              <p:cNvSpPr/>
              <p:nvPr/>
            </p:nvSpPr>
            <p:spPr>
              <a:xfrm>
                <a:off x="987851" y="3900221"/>
                <a:ext cx="489484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23078" h="12731" extrusionOk="0">
                    <a:moveTo>
                      <a:pt x="1441" y="1"/>
                    </a:moveTo>
                    <a:cubicBezTo>
                      <a:pt x="0" y="4978"/>
                      <a:pt x="3668" y="10452"/>
                      <a:pt x="9631" y="12199"/>
                    </a:cubicBezTo>
                    <a:cubicBezTo>
                      <a:pt x="10872" y="12559"/>
                      <a:pt x="12116" y="12730"/>
                      <a:pt x="13322" y="12730"/>
                    </a:cubicBezTo>
                    <a:cubicBezTo>
                      <a:pt x="17902" y="12730"/>
                      <a:pt x="21923" y="10261"/>
                      <a:pt x="23078" y="6314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5"/>
              <p:cNvSpPr/>
              <p:nvPr/>
            </p:nvSpPr>
            <p:spPr>
              <a:xfrm>
                <a:off x="1065823" y="3979572"/>
                <a:ext cx="170147" cy="160645"/>
              </a:xfrm>
              <a:custGeom>
                <a:avLst/>
                <a:gdLst/>
                <a:ahLst/>
                <a:cxnLst/>
                <a:rect l="l" t="t" r="r" b="b"/>
                <a:pathLst>
                  <a:path w="8022" h="7574" extrusionOk="0">
                    <a:moveTo>
                      <a:pt x="7688" y="0"/>
                    </a:moveTo>
                    <a:cubicBezTo>
                      <a:pt x="7644" y="0"/>
                      <a:pt x="7598" y="10"/>
                      <a:pt x="7553" y="32"/>
                    </a:cubicBezTo>
                    <a:lnTo>
                      <a:pt x="236" y="3306"/>
                    </a:lnTo>
                    <a:cubicBezTo>
                      <a:pt x="53" y="3376"/>
                      <a:pt x="0" y="3586"/>
                      <a:pt x="123" y="3725"/>
                    </a:cubicBezTo>
                    <a:cubicBezTo>
                      <a:pt x="1415" y="5376"/>
                      <a:pt x="3275" y="6738"/>
                      <a:pt x="5545" y="7558"/>
                    </a:cubicBezTo>
                    <a:cubicBezTo>
                      <a:pt x="5578" y="7569"/>
                      <a:pt x="5611" y="7574"/>
                      <a:pt x="5644" y="7574"/>
                    </a:cubicBezTo>
                    <a:cubicBezTo>
                      <a:pt x="5775" y="7574"/>
                      <a:pt x="5894" y="7494"/>
                      <a:pt x="5929" y="7375"/>
                    </a:cubicBezTo>
                    <a:lnTo>
                      <a:pt x="7972" y="364"/>
                    </a:lnTo>
                    <a:cubicBezTo>
                      <a:pt x="8022" y="173"/>
                      <a:pt x="7872" y="0"/>
                      <a:pt x="7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5"/>
              <p:cNvSpPr/>
              <p:nvPr/>
            </p:nvSpPr>
            <p:spPr>
              <a:xfrm>
                <a:off x="1023040" y="3914645"/>
                <a:ext cx="187815" cy="121957"/>
              </a:xfrm>
              <a:custGeom>
                <a:avLst/>
                <a:gdLst/>
                <a:ahLst/>
                <a:cxnLst/>
                <a:rect l="l" t="t" r="r" b="b"/>
                <a:pathLst>
                  <a:path w="8855" h="5750" extrusionOk="0">
                    <a:moveTo>
                      <a:pt x="666" y="1"/>
                    </a:moveTo>
                    <a:cubicBezTo>
                      <a:pt x="537" y="1"/>
                      <a:pt x="421" y="88"/>
                      <a:pt x="393" y="220"/>
                    </a:cubicBezTo>
                    <a:cubicBezTo>
                      <a:pt x="0" y="2045"/>
                      <a:pt x="376" y="3905"/>
                      <a:pt x="1336" y="5599"/>
                    </a:cubicBezTo>
                    <a:cubicBezTo>
                      <a:pt x="1388" y="5696"/>
                      <a:pt x="1493" y="5750"/>
                      <a:pt x="1600" y="5750"/>
                    </a:cubicBezTo>
                    <a:cubicBezTo>
                      <a:pt x="1638" y="5750"/>
                      <a:pt x="1676" y="5743"/>
                      <a:pt x="1712" y="5730"/>
                    </a:cubicBezTo>
                    <a:lnTo>
                      <a:pt x="8601" y="2831"/>
                    </a:lnTo>
                    <a:cubicBezTo>
                      <a:pt x="8854" y="2717"/>
                      <a:pt x="8819" y="2368"/>
                      <a:pt x="8557" y="2289"/>
                    </a:cubicBezTo>
                    <a:lnTo>
                      <a:pt x="769" y="19"/>
                    </a:lnTo>
                    <a:cubicBezTo>
                      <a:pt x="734" y="7"/>
                      <a:pt x="700" y="1"/>
                      <a:pt x="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5"/>
              <p:cNvSpPr/>
              <p:nvPr/>
            </p:nvSpPr>
            <p:spPr>
              <a:xfrm>
                <a:off x="1203611" y="3987208"/>
                <a:ext cx="151694" cy="167389"/>
              </a:xfrm>
              <a:custGeom>
                <a:avLst/>
                <a:gdLst/>
                <a:ahLst/>
                <a:cxnLst/>
                <a:rect l="l" t="t" r="r" b="b"/>
                <a:pathLst>
                  <a:path w="7152" h="7892" extrusionOk="0">
                    <a:moveTo>
                      <a:pt x="2371" y="1"/>
                    </a:moveTo>
                    <a:cubicBezTo>
                      <a:pt x="2251" y="1"/>
                      <a:pt x="2135" y="69"/>
                      <a:pt x="2096" y="204"/>
                    </a:cubicBezTo>
                    <a:lnTo>
                      <a:pt x="53" y="7207"/>
                    </a:lnTo>
                    <a:cubicBezTo>
                      <a:pt x="1" y="7364"/>
                      <a:pt x="114" y="7539"/>
                      <a:pt x="271" y="7574"/>
                    </a:cubicBezTo>
                    <a:cubicBezTo>
                      <a:pt x="1223" y="7789"/>
                      <a:pt x="2167" y="7891"/>
                      <a:pt x="3084" y="7891"/>
                    </a:cubicBezTo>
                    <a:cubicBezTo>
                      <a:pt x="4440" y="7891"/>
                      <a:pt x="5736" y="7667"/>
                      <a:pt x="6907" y="7251"/>
                    </a:cubicBezTo>
                    <a:cubicBezTo>
                      <a:pt x="7082" y="7190"/>
                      <a:pt x="7152" y="6980"/>
                      <a:pt x="7056" y="6832"/>
                    </a:cubicBezTo>
                    <a:lnTo>
                      <a:pt x="2629" y="135"/>
                    </a:lnTo>
                    <a:cubicBezTo>
                      <a:pt x="2566" y="45"/>
                      <a:pt x="2468" y="1"/>
                      <a:pt x="2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5"/>
              <p:cNvSpPr/>
              <p:nvPr/>
            </p:nvSpPr>
            <p:spPr>
              <a:xfrm>
                <a:off x="1277172" y="3986784"/>
                <a:ext cx="180370" cy="142786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6732" extrusionOk="0">
                    <a:moveTo>
                      <a:pt x="367" y="1"/>
                    </a:moveTo>
                    <a:cubicBezTo>
                      <a:pt x="146" y="1"/>
                      <a:pt x="0" y="235"/>
                      <a:pt x="139" y="443"/>
                    </a:cubicBezTo>
                    <a:lnTo>
                      <a:pt x="4382" y="6598"/>
                    </a:lnTo>
                    <a:cubicBezTo>
                      <a:pt x="4441" y="6681"/>
                      <a:pt x="4540" y="6732"/>
                      <a:pt x="4638" y="6732"/>
                    </a:cubicBezTo>
                    <a:cubicBezTo>
                      <a:pt x="4686" y="6732"/>
                      <a:pt x="4733" y="6720"/>
                      <a:pt x="4775" y="6695"/>
                    </a:cubicBezTo>
                    <a:cubicBezTo>
                      <a:pt x="6487" y="5778"/>
                      <a:pt x="7796" y="4407"/>
                      <a:pt x="8451" y="2661"/>
                    </a:cubicBezTo>
                    <a:cubicBezTo>
                      <a:pt x="8503" y="2503"/>
                      <a:pt x="8407" y="2329"/>
                      <a:pt x="8259" y="2285"/>
                    </a:cubicBezTo>
                    <a:lnTo>
                      <a:pt x="462" y="15"/>
                    </a:lnTo>
                    <a:cubicBezTo>
                      <a:pt x="429" y="5"/>
                      <a:pt x="397" y="1"/>
                      <a:pt x="3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5"/>
              <p:cNvSpPr/>
              <p:nvPr/>
            </p:nvSpPr>
            <p:spPr>
              <a:xfrm>
                <a:off x="1305107" y="400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5"/>
              <p:cNvSpPr/>
              <p:nvPr/>
            </p:nvSpPr>
            <p:spPr>
              <a:xfrm>
                <a:off x="1297704" y="399912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5"/>
              <p:cNvSpPr/>
              <p:nvPr/>
            </p:nvSpPr>
            <p:spPr>
              <a:xfrm>
                <a:off x="1343266" y="401764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5"/>
              <p:cNvSpPr/>
              <p:nvPr/>
            </p:nvSpPr>
            <p:spPr>
              <a:xfrm>
                <a:off x="1335842" y="4011898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5"/>
              <p:cNvSpPr/>
              <p:nvPr/>
            </p:nvSpPr>
            <p:spPr>
              <a:xfrm>
                <a:off x="1340487" y="405376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5"/>
              <p:cNvSpPr/>
              <p:nvPr/>
            </p:nvSpPr>
            <p:spPr>
              <a:xfrm>
                <a:off x="1333063" y="4048020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5"/>
              <p:cNvSpPr/>
              <p:nvPr/>
            </p:nvSpPr>
            <p:spPr>
              <a:xfrm>
                <a:off x="1365665" y="403913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5"/>
              <p:cNvSpPr/>
              <p:nvPr/>
            </p:nvSpPr>
            <p:spPr>
              <a:xfrm>
                <a:off x="1358262" y="403338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5"/>
              <p:cNvSpPr/>
              <p:nvPr/>
            </p:nvSpPr>
            <p:spPr>
              <a:xfrm>
                <a:off x="1407154" y="404246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5"/>
              <p:cNvSpPr/>
              <p:nvPr/>
            </p:nvSpPr>
            <p:spPr>
              <a:xfrm>
                <a:off x="1399751" y="4036715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50" y="1"/>
                    </a:moveTo>
                    <a:cubicBezTo>
                      <a:pt x="0" y="1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5"/>
              <p:cNvSpPr/>
              <p:nvPr/>
            </p:nvSpPr>
            <p:spPr>
              <a:xfrm>
                <a:off x="1373067" y="406320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5"/>
              <p:cNvSpPr/>
              <p:nvPr/>
            </p:nvSpPr>
            <p:spPr>
              <a:xfrm>
                <a:off x="1365665" y="4057459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5"/>
              <p:cNvSpPr/>
              <p:nvPr/>
            </p:nvSpPr>
            <p:spPr>
              <a:xfrm>
                <a:off x="1374743" y="410618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5"/>
              <p:cNvSpPr/>
              <p:nvPr/>
            </p:nvSpPr>
            <p:spPr>
              <a:xfrm>
                <a:off x="1367340" y="410024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5"/>
              <p:cNvSpPr/>
              <p:nvPr/>
            </p:nvSpPr>
            <p:spPr>
              <a:xfrm>
                <a:off x="1401406" y="409006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5"/>
              <p:cNvSpPr/>
              <p:nvPr/>
            </p:nvSpPr>
            <p:spPr>
              <a:xfrm>
                <a:off x="1394003" y="4084143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5"/>
              <p:cNvSpPr/>
              <p:nvPr/>
            </p:nvSpPr>
            <p:spPr>
              <a:xfrm>
                <a:off x="1431610" y="40554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5"/>
              <p:cNvSpPr/>
              <p:nvPr/>
            </p:nvSpPr>
            <p:spPr>
              <a:xfrm>
                <a:off x="1424186" y="404969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5"/>
              <p:cNvSpPr/>
              <p:nvPr/>
            </p:nvSpPr>
            <p:spPr>
              <a:xfrm>
                <a:off x="1256957" y="400986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5"/>
              <p:cNvSpPr/>
              <p:nvPr/>
            </p:nvSpPr>
            <p:spPr>
              <a:xfrm>
                <a:off x="1249533" y="400394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1"/>
                      <a:pt x="350" y="551"/>
                    </a:cubicBezTo>
                    <a:cubicBezTo>
                      <a:pt x="699" y="55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1277320" y="404653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1269917" y="404080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9" y="0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1249915" y="404006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5"/>
              <p:cNvSpPr/>
              <p:nvPr/>
            </p:nvSpPr>
            <p:spPr>
              <a:xfrm>
                <a:off x="1242513" y="403431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5"/>
              <p:cNvSpPr/>
              <p:nvPr/>
            </p:nvSpPr>
            <p:spPr>
              <a:xfrm>
                <a:off x="1242131" y="407525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5"/>
              <p:cNvSpPr/>
              <p:nvPr/>
            </p:nvSpPr>
            <p:spPr>
              <a:xfrm>
                <a:off x="1234919" y="4069507"/>
                <a:ext cx="1463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1" extrusionOk="0">
                    <a:moveTo>
                      <a:pt x="341" y="0"/>
                    </a:moveTo>
                    <a:cubicBezTo>
                      <a:pt x="0" y="0"/>
                      <a:pt x="0" y="551"/>
                      <a:pt x="341" y="551"/>
                    </a:cubicBezTo>
                    <a:cubicBezTo>
                      <a:pt x="690" y="551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5"/>
              <p:cNvSpPr/>
              <p:nvPr/>
            </p:nvSpPr>
            <p:spPr>
              <a:xfrm>
                <a:off x="1265845" y="407432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5"/>
              <p:cNvSpPr/>
              <p:nvPr/>
            </p:nvSpPr>
            <p:spPr>
              <a:xfrm>
                <a:off x="1258803" y="4068574"/>
                <a:ext cx="1446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1" extrusionOk="0">
                    <a:moveTo>
                      <a:pt x="332" y="1"/>
                    </a:moveTo>
                    <a:cubicBezTo>
                      <a:pt x="1" y="1"/>
                      <a:pt x="1" y="551"/>
                      <a:pt x="332" y="551"/>
                    </a:cubicBezTo>
                    <a:cubicBezTo>
                      <a:pt x="682" y="551"/>
                      <a:pt x="682" y="1"/>
                      <a:pt x="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5"/>
              <p:cNvSpPr/>
              <p:nvPr/>
            </p:nvSpPr>
            <p:spPr>
              <a:xfrm>
                <a:off x="1303813" y="40889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1296410" y="4083209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1309922" y="411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5"/>
              <p:cNvSpPr/>
              <p:nvPr/>
            </p:nvSpPr>
            <p:spPr>
              <a:xfrm>
                <a:off x="1302519" y="4109129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5"/>
              <p:cNvSpPr/>
              <p:nvPr/>
            </p:nvSpPr>
            <p:spPr>
              <a:xfrm>
                <a:off x="1266757" y="410153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5"/>
              <p:cNvSpPr/>
              <p:nvPr/>
            </p:nvSpPr>
            <p:spPr>
              <a:xfrm>
                <a:off x="1259354" y="4095618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5"/>
              <p:cNvSpPr/>
              <p:nvPr/>
            </p:nvSpPr>
            <p:spPr>
              <a:xfrm>
                <a:off x="1230655" y="41132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5"/>
              <p:cNvSpPr/>
              <p:nvPr/>
            </p:nvSpPr>
            <p:spPr>
              <a:xfrm>
                <a:off x="1223253" y="4107284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5"/>
              <p:cNvSpPr/>
              <p:nvPr/>
            </p:nvSpPr>
            <p:spPr>
              <a:xfrm>
                <a:off x="1252694" y="41332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5"/>
              <p:cNvSpPr/>
              <p:nvPr/>
            </p:nvSpPr>
            <p:spPr>
              <a:xfrm>
                <a:off x="1245291" y="4127095"/>
                <a:ext cx="14826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2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5"/>
              <p:cNvSpPr/>
              <p:nvPr/>
            </p:nvSpPr>
            <p:spPr>
              <a:xfrm>
                <a:off x="1283811" y="41376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5"/>
              <p:cNvSpPr/>
              <p:nvPr/>
            </p:nvSpPr>
            <p:spPr>
              <a:xfrm>
                <a:off x="1276408" y="4131740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5"/>
              <p:cNvSpPr/>
              <p:nvPr/>
            </p:nvSpPr>
            <p:spPr>
              <a:xfrm>
                <a:off x="1331600" y="413617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5"/>
              <p:cNvSpPr/>
              <p:nvPr/>
            </p:nvSpPr>
            <p:spPr>
              <a:xfrm>
                <a:off x="1324176" y="413044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5"/>
              <p:cNvSpPr/>
              <p:nvPr/>
            </p:nvSpPr>
            <p:spPr>
              <a:xfrm>
                <a:off x="1223613" y="413451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5"/>
              <p:cNvSpPr/>
              <p:nvPr/>
            </p:nvSpPr>
            <p:spPr>
              <a:xfrm>
                <a:off x="1216211" y="412877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9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5"/>
              <p:cNvSpPr/>
              <p:nvPr/>
            </p:nvSpPr>
            <p:spPr>
              <a:xfrm>
                <a:off x="1209720" y="40063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5"/>
              <p:cNvSpPr/>
              <p:nvPr/>
            </p:nvSpPr>
            <p:spPr>
              <a:xfrm>
                <a:off x="1202508" y="4000613"/>
                <a:ext cx="14635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42" extrusionOk="0">
                    <a:moveTo>
                      <a:pt x="341" y="0"/>
                    </a:moveTo>
                    <a:cubicBezTo>
                      <a:pt x="0" y="0"/>
                      <a:pt x="0" y="542"/>
                      <a:pt x="341" y="542"/>
                    </a:cubicBezTo>
                    <a:cubicBezTo>
                      <a:pt x="690" y="542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5"/>
              <p:cNvSpPr/>
              <p:nvPr/>
            </p:nvSpPr>
            <p:spPr>
              <a:xfrm>
                <a:off x="1174912" y="401968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5"/>
              <p:cNvSpPr/>
              <p:nvPr/>
            </p:nvSpPr>
            <p:spPr>
              <a:xfrm>
                <a:off x="1167488" y="4013934"/>
                <a:ext cx="14847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2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>
                <a:off x="1201384" y="404152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>
                <a:off x="1193981" y="4035421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>
                <a:off x="1174912" y="4048402"/>
                <a:ext cx="2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5"/>
              <p:cNvSpPr/>
              <p:nvPr/>
            </p:nvSpPr>
            <p:spPr>
              <a:xfrm>
                <a:off x="1167488" y="404265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9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5"/>
              <p:cNvSpPr/>
              <p:nvPr/>
            </p:nvSpPr>
            <p:spPr>
              <a:xfrm>
                <a:off x="1132129" y="404320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5"/>
              <p:cNvSpPr/>
              <p:nvPr/>
            </p:nvSpPr>
            <p:spPr>
              <a:xfrm>
                <a:off x="1124705" y="4037287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5"/>
              <p:cNvSpPr/>
              <p:nvPr/>
            </p:nvSpPr>
            <p:spPr>
              <a:xfrm>
                <a:off x="1183057" y="408673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5"/>
              <p:cNvSpPr/>
              <p:nvPr/>
            </p:nvSpPr>
            <p:spPr>
              <a:xfrm>
                <a:off x="1175655" y="408081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5"/>
              <p:cNvSpPr/>
              <p:nvPr/>
            </p:nvSpPr>
            <p:spPr>
              <a:xfrm>
                <a:off x="1147677" y="407599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>
                <a:off x="1140275" y="4070058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1"/>
                    </a:moveTo>
                    <a:cubicBezTo>
                      <a:pt x="0" y="9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>
                <a:off x="1097301" y="406136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1089898" y="405561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1123602" y="40739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1116200" y="4068213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1155462" y="410747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1148059" y="4101536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0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>
                <a:off x="1176015" y="412024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>
                <a:off x="1168613" y="4114135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1180088" y="397318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1172685" y="3967460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1137856" y="395912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>
                <a:off x="1130454" y="3953376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>
                <a:off x="1127484" y="399172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1120081" y="3985978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1108055" y="396820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>
                <a:off x="1100631" y="396226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8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1093037" y="400061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1085634" y="399467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>
                <a:off x="1080820" y="39474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>
                <a:off x="1073586" y="3941710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42" y="1"/>
                    </a:moveTo>
                    <a:cubicBezTo>
                      <a:pt x="1" y="1"/>
                      <a:pt x="1" y="551"/>
                      <a:pt x="342" y="551"/>
                    </a:cubicBezTo>
                    <a:cubicBezTo>
                      <a:pt x="700" y="551"/>
                      <a:pt x="700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>
                <a:off x="1070087" y="397764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1062663" y="397153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18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1060626" y="401393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1053033" y="4008207"/>
                <a:ext cx="15038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42" extrusionOk="0">
                    <a:moveTo>
                      <a:pt x="359" y="0"/>
                    </a:moveTo>
                    <a:cubicBezTo>
                      <a:pt x="1" y="0"/>
                      <a:pt x="1" y="542"/>
                      <a:pt x="359" y="542"/>
                    </a:cubicBezTo>
                    <a:cubicBezTo>
                      <a:pt x="708" y="542"/>
                      <a:pt x="708" y="0"/>
                      <a:pt x="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1050997" y="394801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1043594" y="394190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0" y="18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A6B6AD2C-80FF-421B-A97E-D177DD998C2D}"/>
              </a:ext>
            </a:extLst>
          </p:cNvPr>
          <p:cNvSpPr/>
          <p:nvPr/>
        </p:nvSpPr>
        <p:spPr>
          <a:xfrm>
            <a:off x="365146" y="-15719"/>
            <a:ext cx="1514613" cy="1755407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215523-1103-F235-98EE-85FE7CFDB8A7}"/>
              </a:ext>
            </a:extLst>
          </p:cNvPr>
          <p:cNvSpPr txBox="1">
            <a:spLocks/>
          </p:cNvSpPr>
          <p:nvPr/>
        </p:nvSpPr>
        <p:spPr>
          <a:xfrm>
            <a:off x="365146" y="144362"/>
            <a:ext cx="1450351" cy="664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b="1" kern="1400" dirty="0">
                <a:solidFill>
                  <a:schemeClr val="bg1"/>
                </a:solidFill>
                <a:latin typeface="Myriad Pro Light"/>
                <a:cs typeface="Myriad Pro Light"/>
              </a:rPr>
              <a:t>TECNOLOGÍAS APLICADAS</a:t>
            </a:r>
          </a:p>
        </p:txBody>
      </p:sp>
      <p:pic>
        <p:nvPicPr>
          <p:cNvPr id="7" name="Imagen 6" descr="1.png">
            <a:extLst>
              <a:ext uri="{FF2B5EF4-FFF2-40B4-BE49-F238E27FC236}">
                <a16:creationId xmlns:a16="http://schemas.microsoft.com/office/drawing/2014/main" id="{7A177CD6-BF39-E504-0EBF-015E6A6B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" y="1232076"/>
            <a:ext cx="1193678" cy="321753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08973A-4A34-12E9-FCD9-1B5C3FF70801}"/>
              </a:ext>
            </a:extLst>
          </p:cNvPr>
          <p:cNvCxnSpPr>
            <a:cxnSpLocks/>
          </p:cNvCxnSpPr>
          <p:nvPr/>
        </p:nvCxnSpPr>
        <p:spPr>
          <a:xfrm>
            <a:off x="510832" y="1062135"/>
            <a:ext cx="1278331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Logo">
            <a:extLst>
              <a:ext uri="{FF2B5EF4-FFF2-40B4-BE49-F238E27FC236}">
                <a16:creationId xmlns:a16="http://schemas.microsoft.com/office/drawing/2014/main" id="{5B222940-470C-6DA5-DF0D-C3B24F5B8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54" y="91843"/>
            <a:ext cx="1119765" cy="11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9"/>
          <p:cNvSpPr/>
          <p:nvPr/>
        </p:nvSpPr>
        <p:spPr>
          <a:xfrm>
            <a:off x="5823175" y="1011150"/>
            <a:ext cx="1539300" cy="153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39"/>
          <p:cNvSpPr txBox="1">
            <a:spLocks noGrp="1"/>
          </p:cNvSpPr>
          <p:nvPr>
            <p:ph type="title"/>
          </p:nvPr>
        </p:nvSpPr>
        <p:spPr>
          <a:xfrm>
            <a:off x="3259450" y="2605030"/>
            <a:ext cx="6056189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No pedir ayuda</a:t>
            </a:r>
            <a:endParaRPr dirty="0"/>
          </a:p>
        </p:txBody>
      </p:sp>
      <p:sp>
        <p:nvSpPr>
          <p:cNvPr id="2876" name="Google Shape;2876;p39"/>
          <p:cNvSpPr txBox="1">
            <a:spLocks noGrp="1"/>
          </p:cNvSpPr>
          <p:nvPr>
            <p:ph type="title" idx="2"/>
          </p:nvPr>
        </p:nvSpPr>
        <p:spPr>
          <a:xfrm>
            <a:off x="6026068" y="1437594"/>
            <a:ext cx="107911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877" name="Google Shape;2877;p39"/>
          <p:cNvSpPr txBox="1">
            <a:spLocks noGrp="1"/>
          </p:cNvSpPr>
          <p:nvPr>
            <p:ph type="subTitle" idx="1"/>
          </p:nvPr>
        </p:nvSpPr>
        <p:spPr>
          <a:xfrm>
            <a:off x="4754875" y="3509550"/>
            <a:ext cx="3675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Por favor pregunten o investiguen </a:t>
            </a:r>
            <a:endParaRPr dirty="0"/>
          </a:p>
        </p:txBody>
      </p:sp>
      <p:grpSp>
        <p:nvGrpSpPr>
          <p:cNvPr id="2878" name="Google Shape;2878;p39"/>
          <p:cNvGrpSpPr/>
          <p:nvPr/>
        </p:nvGrpSpPr>
        <p:grpSpPr>
          <a:xfrm>
            <a:off x="7607834" y="365464"/>
            <a:ext cx="920885" cy="977893"/>
            <a:chOff x="1764609" y="850314"/>
            <a:chExt cx="920885" cy="977893"/>
          </a:xfrm>
        </p:grpSpPr>
        <p:sp>
          <p:nvSpPr>
            <p:cNvPr id="2879" name="Google Shape;2879;p39"/>
            <p:cNvSpPr/>
            <p:nvPr/>
          </p:nvSpPr>
          <p:spPr>
            <a:xfrm>
              <a:off x="2342402" y="1205088"/>
              <a:ext cx="18829" cy="18829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419" y="0"/>
                  </a:moveTo>
                  <a:cubicBezTo>
                    <a:pt x="184" y="0"/>
                    <a:pt x="0" y="184"/>
                    <a:pt x="0" y="419"/>
                  </a:cubicBezTo>
                  <a:cubicBezTo>
                    <a:pt x="0" y="646"/>
                    <a:pt x="184" y="830"/>
                    <a:pt x="419" y="830"/>
                  </a:cubicBezTo>
                  <a:cubicBezTo>
                    <a:pt x="646" y="830"/>
                    <a:pt x="830" y="646"/>
                    <a:pt x="830" y="419"/>
                  </a:cubicBezTo>
                  <a:cubicBezTo>
                    <a:pt x="830" y="184"/>
                    <a:pt x="646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395282" y="1267087"/>
              <a:ext cx="70936" cy="70732"/>
            </a:xfrm>
            <a:custGeom>
              <a:avLst/>
              <a:gdLst/>
              <a:ahLst/>
              <a:cxnLst/>
              <a:rect l="l" t="t" r="r" b="b"/>
              <a:pathLst>
                <a:path w="3127" h="3118" extrusionOk="0">
                  <a:moveTo>
                    <a:pt x="1563" y="0"/>
                  </a:moveTo>
                  <a:cubicBezTo>
                    <a:pt x="708" y="0"/>
                    <a:pt x="1" y="699"/>
                    <a:pt x="1" y="1563"/>
                  </a:cubicBezTo>
                  <a:cubicBezTo>
                    <a:pt x="1" y="2419"/>
                    <a:pt x="708" y="3117"/>
                    <a:pt x="1563" y="3117"/>
                  </a:cubicBezTo>
                  <a:cubicBezTo>
                    <a:pt x="2428" y="3117"/>
                    <a:pt x="3126" y="2419"/>
                    <a:pt x="3126" y="1563"/>
                  </a:cubicBezTo>
                  <a:cubicBezTo>
                    <a:pt x="3126" y="699"/>
                    <a:pt x="2428" y="0"/>
                    <a:pt x="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246716" y="1291837"/>
              <a:ext cx="54308" cy="49499"/>
            </a:xfrm>
            <a:custGeom>
              <a:avLst/>
              <a:gdLst/>
              <a:ahLst/>
              <a:cxnLst/>
              <a:rect l="l" t="t" r="r" b="b"/>
              <a:pathLst>
                <a:path w="2394" h="2182" extrusionOk="0">
                  <a:moveTo>
                    <a:pt x="1197" y="1"/>
                  </a:moveTo>
                  <a:cubicBezTo>
                    <a:pt x="918" y="1"/>
                    <a:pt x="638" y="105"/>
                    <a:pt x="429" y="315"/>
                  </a:cubicBezTo>
                  <a:cubicBezTo>
                    <a:pt x="1" y="743"/>
                    <a:pt x="1" y="1433"/>
                    <a:pt x="429" y="1860"/>
                  </a:cubicBezTo>
                  <a:cubicBezTo>
                    <a:pt x="638" y="2074"/>
                    <a:pt x="918" y="2181"/>
                    <a:pt x="1197" y="2181"/>
                  </a:cubicBezTo>
                  <a:cubicBezTo>
                    <a:pt x="1477" y="2181"/>
                    <a:pt x="1756" y="2074"/>
                    <a:pt x="1965" y="1860"/>
                  </a:cubicBezTo>
                  <a:cubicBezTo>
                    <a:pt x="2393" y="1433"/>
                    <a:pt x="2393" y="743"/>
                    <a:pt x="1965" y="315"/>
                  </a:cubicBezTo>
                  <a:cubicBezTo>
                    <a:pt x="1756" y="105"/>
                    <a:pt x="1477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292881" y="1390677"/>
              <a:ext cx="49544" cy="49544"/>
            </a:xfrm>
            <a:custGeom>
              <a:avLst/>
              <a:gdLst/>
              <a:ahLst/>
              <a:cxnLst/>
              <a:rect l="l" t="t" r="r" b="b"/>
              <a:pathLst>
                <a:path w="2184" h="2184" extrusionOk="0">
                  <a:moveTo>
                    <a:pt x="1092" y="1"/>
                  </a:moveTo>
                  <a:cubicBezTo>
                    <a:pt x="489" y="1"/>
                    <a:pt x="0" y="481"/>
                    <a:pt x="0" y="1092"/>
                  </a:cubicBezTo>
                  <a:cubicBezTo>
                    <a:pt x="0" y="1695"/>
                    <a:pt x="489" y="2184"/>
                    <a:pt x="1092" y="2184"/>
                  </a:cubicBezTo>
                  <a:cubicBezTo>
                    <a:pt x="1694" y="2184"/>
                    <a:pt x="2183" y="1695"/>
                    <a:pt x="2183" y="1092"/>
                  </a:cubicBezTo>
                  <a:cubicBezTo>
                    <a:pt x="2183" y="481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417854" y="1547863"/>
              <a:ext cx="120866" cy="109932"/>
            </a:xfrm>
            <a:custGeom>
              <a:avLst/>
              <a:gdLst/>
              <a:ahLst/>
              <a:cxnLst/>
              <a:rect l="l" t="t" r="r" b="b"/>
              <a:pathLst>
                <a:path w="5328" h="4846" extrusionOk="0">
                  <a:moveTo>
                    <a:pt x="2671" y="1"/>
                  </a:moveTo>
                  <a:cubicBezTo>
                    <a:pt x="2487" y="1"/>
                    <a:pt x="2301" y="22"/>
                    <a:pt x="2114" y="66"/>
                  </a:cubicBezTo>
                  <a:cubicBezTo>
                    <a:pt x="804" y="363"/>
                    <a:pt x="1" y="1672"/>
                    <a:pt x="298" y="2973"/>
                  </a:cubicBezTo>
                  <a:cubicBezTo>
                    <a:pt x="560" y="4089"/>
                    <a:pt x="1560" y="4845"/>
                    <a:pt x="2661" y="4845"/>
                  </a:cubicBezTo>
                  <a:cubicBezTo>
                    <a:pt x="2843" y="4845"/>
                    <a:pt x="3029" y="4824"/>
                    <a:pt x="3214" y="4781"/>
                  </a:cubicBezTo>
                  <a:cubicBezTo>
                    <a:pt x="4515" y="4475"/>
                    <a:pt x="5327" y="3174"/>
                    <a:pt x="5022" y="1873"/>
                  </a:cubicBezTo>
                  <a:cubicBezTo>
                    <a:pt x="4760" y="751"/>
                    <a:pt x="3768" y="1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162531" y="1136987"/>
              <a:ext cx="60841" cy="54013"/>
            </a:xfrm>
            <a:custGeom>
              <a:avLst/>
              <a:gdLst/>
              <a:ahLst/>
              <a:cxnLst/>
              <a:rect l="l" t="t" r="r" b="b"/>
              <a:pathLst>
                <a:path w="2682" h="2381" extrusionOk="0">
                  <a:moveTo>
                    <a:pt x="1340" y="0"/>
                  </a:moveTo>
                  <a:cubicBezTo>
                    <a:pt x="1209" y="0"/>
                    <a:pt x="1075" y="22"/>
                    <a:pt x="944" y="68"/>
                  </a:cubicBezTo>
                  <a:cubicBezTo>
                    <a:pt x="324" y="287"/>
                    <a:pt x="1" y="968"/>
                    <a:pt x="219" y="1588"/>
                  </a:cubicBezTo>
                  <a:cubicBezTo>
                    <a:pt x="391" y="2076"/>
                    <a:pt x="846" y="2381"/>
                    <a:pt x="1334" y="2381"/>
                  </a:cubicBezTo>
                  <a:cubicBezTo>
                    <a:pt x="1465" y="2381"/>
                    <a:pt x="1599" y="2359"/>
                    <a:pt x="1730" y="2312"/>
                  </a:cubicBezTo>
                  <a:cubicBezTo>
                    <a:pt x="2350" y="2094"/>
                    <a:pt x="2682" y="1422"/>
                    <a:pt x="2463" y="802"/>
                  </a:cubicBezTo>
                  <a:cubicBezTo>
                    <a:pt x="2291" y="306"/>
                    <a:pt x="1831" y="0"/>
                    <a:pt x="1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415676" y="1059926"/>
              <a:ext cx="151354" cy="134250"/>
            </a:xfrm>
            <a:custGeom>
              <a:avLst/>
              <a:gdLst/>
              <a:ahLst/>
              <a:cxnLst/>
              <a:rect l="l" t="t" r="r" b="b"/>
              <a:pathLst>
                <a:path w="6672" h="5918" extrusionOk="0">
                  <a:moveTo>
                    <a:pt x="3335" y="0"/>
                  </a:moveTo>
                  <a:cubicBezTo>
                    <a:pt x="3005" y="0"/>
                    <a:pt x="2669" y="56"/>
                    <a:pt x="2341" y="174"/>
                  </a:cubicBezTo>
                  <a:cubicBezTo>
                    <a:pt x="804" y="724"/>
                    <a:pt x="1" y="2409"/>
                    <a:pt x="551" y="3954"/>
                  </a:cubicBezTo>
                  <a:cubicBezTo>
                    <a:pt x="984" y="5163"/>
                    <a:pt x="2118" y="5918"/>
                    <a:pt x="3334" y="5918"/>
                  </a:cubicBezTo>
                  <a:cubicBezTo>
                    <a:pt x="3665" y="5918"/>
                    <a:pt x="4001" y="5862"/>
                    <a:pt x="4332" y="5744"/>
                  </a:cubicBezTo>
                  <a:cubicBezTo>
                    <a:pt x="5868" y="5194"/>
                    <a:pt x="6672" y="3500"/>
                    <a:pt x="6122" y="1964"/>
                  </a:cubicBezTo>
                  <a:cubicBezTo>
                    <a:pt x="5689" y="755"/>
                    <a:pt x="4549" y="0"/>
                    <a:pt x="3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077575" y="1349571"/>
              <a:ext cx="48342" cy="44032"/>
            </a:xfrm>
            <a:custGeom>
              <a:avLst/>
              <a:gdLst/>
              <a:ahLst/>
              <a:cxnLst/>
              <a:rect l="l" t="t" r="r" b="b"/>
              <a:pathLst>
                <a:path w="2131" h="1941" extrusionOk="0">
                  <a:moveTo>
                    <a:pt x="1066" y="0"/>
                  </a:moveTo>
                  <a:cubicBezTo>
                    <a:pt x="997" y="0"/>
                    <a:pt x="927" y="7"/>
                    <a:pt x="856" y="23"/>
                  </a:cubicBezTo>
                  <a:cubicBezTo>
                    <a:pt x="332" y="136"/>
                    <a:pt x="0" y="660"/>
                    <a:pt x="114" y="1184"/>
                  </a:cubicBezTo>
                  <a:cubicBezTo>
                    <a:pt x="219" y="1637"/>
                    <a:pt x="619" y="1940"/>
                    <a:pt x="1064" y="1940"/>
                  </a:cubicBezTo>
                  <a:cubicBezTo>
                    <a:pt x="1134" y="1940"/>
                    <a:pt x="1204" y="1933"/>
                    <a:pt x="1275" y="1918"/>
                  </a:cubicBezTo>
                  <a:cubicBezTo>
                    <a:pt x="1799" y="1804"/>
                    <a:pt x="2131" y="1280"/>
                    <a:pt x="2017" y="756"/>
                  </a:cubicBezTo>
                  <a:cubicBezTo>
                    <a:pt x="1911" y="303"/>
                    <a:pt x="1512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191863" y="1485750"/>
              <a:ext cx="32689" cy="32712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725" y="1"/>
                  </a:moveTo>
                  <a:cubicBezTo>
                    <a:pt x="315" y="1"/>
                    <a:pt x="0" y="324"/>
                    <a:pt x="0" y="717"/>
                  </a:cubicBezTo>
                  <a:cubicBezTo>
                    <a:pt x="0" y="1119"/>
                    <a:pt x="332" y="1442"/>
                    <a:pt x="725" y="1442"/>
                  </a:cubicBezTo>
                  <a:cubicBezTo>
                    <a:pt x="730" y="1442"/>
                    <a:pt x="735" y="1442"/>
                    <a:pt x="740" y="1442"/>
                  </a:cubicBezTo>
                  <a:cubicBezTo>
                    <a:pt x="1126" y="1442"/>
                    <a:pt x="1441" y="1113"/>
                    <a:pt x="1441" y="717"/>
                  </a:cubicBezTo>
                  <a:cubicBezTo>
                    <a:pt x="1441" y="315"/>
                    <a:pt x="1118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2615737" y="1765324"/>
              <a:ext cx="69756" cy="62883"/>
            </a:xfrm>
            <a:custGeom>
              <a:avLst/>
              <a:gdLst/>
              <a:ahLst/>
              <a:cxnLst/>
              <a:rect l="l" t="t" r="r" b="b"/>
              <a:pathLst>
                <a:path w="3075" h="2772" extrusionOk="0">
                  <a:moveTo>
                    <a:pt x="1537" y="0"/>
                  </a:moveTo>
                  <a:cubicBezTo>
                    <a:pt x="1202" y="0"/>
                    <a:pt x="867" y="121"/>
                    <a:pt x="603" y="364"/>
                  </a:cubicBezTo>
                  <a:cubicBezTo>
                    <a:pt x="36" y="888"/>
                    <a:pt x="1" y="1761"/>
                    <a:pt x="516" y="2329"/>
                  </a:cubicBezTo>
                  <a:cubicBezTo>
                    <a:pt x="792" y="2623"/>
                    <a:pt x="1164" y="2772"/>
                    <a:pt x="1538" y="2772"/>
                  </a:cubicBezTo>
                  <a:cubicBezTo>
                    <a:pt x="1874" y="2772"/>
                    <a:pt x="2212" y="2651"/>
                    <a:pt x="2481" y="2407"/>
                  </a:cubicBezTo>
                  <a:cubicBezTo>
                    <a:pt x="3039" y="1892"/>
                    <a:pt x="3074" y="1010"/>
                    <a:pt x="2559" y="451"/>
                  </a:cubicBezTo>
                  <a:cubicBezTo>
                    <a:pt x="2287" y="151"/>
                    <a:pt x="1913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1910793" y="1163892"/>
              <a:ext cx="27358" cy="27154"/>
            </a:xfrm>
            <a:custGeom>
              <a:avLst/>
              <a:gdLst/>
              <a:ahLst/>
              <a:cxnLst/>
              <a:rect l="l" t="t" r="r" b="b"/>
              <a:pathLst>
                <a:path w="1206" h="1197" extrusionOk="0">
                  <a:moveTo>
                    <a:pt x="603" y="0"/>
                  </a:moveTo>
                  <a:cubicBezTo>
                    <a:pt x="280" y="0"/>
                    <a:pt x="0" y="253"/>
                    <a:pt x="0" y="594"/>
                  </a:cubicBezTo>
                  <a:cubicBezTo>
                    <a:pt x="0" y="926"/>
                    <a:pt x="262" y="1196"/>
                    <a:pt x="603" y="1196"/>
                  </a:cubicBezTo>
                  <a:cubicBezTo>
                    <a:pt x="943" y="1196"/>
                    <a:pt x="1205" y="926"/>
                    <a:pt x="1205" y="594"/>
                  </a:cubicBezTo>
                  <a:cubicBezTo>
                    <a:pt x="1205" y="271"/>
                    <a:pt x="943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279405" y="1013353"/>
              <a:ext cx="38247" cy="38043"/>
            </a:xfrm>
            <a:custGeom>
              <a:avLst/>
              <a:gdLst/>
              <a:ahLst/>
              <a:cxnLst/>
              <a:rect l="l" t="t" r="r" b="b"/>
              <a:pathLst>
                <a:path w="1686" h="1677" extrusionOk="0">
                  <a:moveTo>
                    <a:pt x="848" y="0"/>
                  </a:moveTo>
                  <a:cubicBezTo>
                    <a:pt x="376" y="0"/>
                    <a:pt x="1" y="375"/>
                    <a:pt x="1" y="838"/>
                  </a:cubicBezTo>
                  <a:cubicBezTo>
                    <a:pt x="1" y="1310"/>
                    <a:pt x="385" y="1676"/>
                    <a:pt x="848" y="1676"/>
                  </a:cubicBezTo>
                  <a:cubicBezTo>
                    <a:pt x="1319" y="1676"/>
                    <a:pt x="1686" y="1310"/>
                    <a:pt x="1686" y="838"/>
                  </a:cubicBezTo>
                  <a:cubicBezTo>
                    <a:pt x="1686" y="367"/>
                    <a:pt x="1302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157381" y="850314"/>
              <a:ext cx="50542" cy="505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9" y="1"/>
                  </a:moveTo>
                  <a:cubicBezTo>
                    <a:pt x="499" y="1"/>
                    <a:pt x="1" y="499"/>
                    <a:pt x="1" y="1119"/>
                  </a:cubicBezTo>
                  <a:cubicBezTo>
                    <a:pt x="1" y="1730"/>
                    <a:pt x="499" y="2227"/>
                    <a:pt x="1119" y="2227"/>
                  </a:cubicBezTo>
                  <a:cubicBezTo>
                    <a:pt x="1730" y="2227"/>
                    <a:pt x="2227" y="1730"/>
                    <a:pt x="2227" y="1119"/>
                  </a:cubicBezTo>
                  <a:cubicBezTo>
                    <a:pt x="2227" y="499"/>
                    <a:pt x="1730" y="1"/>
                    <a:pt x="1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2546025" y="1302975"/>
              <a:ext cx="76675" cy="69847"/>
            </a:xfrm>
            <a:custGeom>
              <a:avLst/>
              <a:gdLst/>
              <a:ahLst/>
              <a:cxnLst/>
              <a:rect l="l" t="t" r="r" b="b"/>
              <a:pathLst>
                <a:path w="3380" h="3079" extrusionOk="0">
                  <a:moveTo>
                    <a:pt x="1690" y="1"/>
                  </a:moveTo>
                  <a:cubicBezTo>
                    <a:pt x="1297" y="1"/>
                    <a:pt x="904" y="151"/>
                    <a:pt x="603" y="453"/>
                  </a:cubicBezTo>
                  <a:cubicBezTo>
                    <a:pt x="0" y="1046"/>
                    <a:pt x="0" y="2024"/>
                    <a:pt x="603" y="2627"/>
                  </a:cubicBezTo>
                  <a:cubicBezTo>
                    <a:pt x="904" y="2928"/>
                    <a:pt x="1297" y="3079"/>
                    <a:pt x="1690" y="3079"/>
                  </a:cubicBezTo>
                  <a:cubicBezTo>
                    <a:pt x="2083" y="3079"/>
                    <a:pt x="2476" y="2928"/>
                    <a:pt x="2777" y="2627"/>
                  </a:cubicBezTo>
                  <a:cubicBezTo>
                    <a:pt x="3379" y="2024"/>
                    <a:pt x="3379" y="1046"/>
                    <a:pt x="2777" y="453"/>
                  </a:cubicBezTo>
                  <a:cubicBezTo>
                    <a:pt x="2476" y="151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1764609" y="1057907"/>
              <a:ext cx="19827" cy="19849"/>
            </a:xfrm>
            <a:custGeom>
              <a:avLst/>
              <a:gdLst/>
              <a:ahLst/>
              <a:cxnLst/>
              <a:rect l="l" t="t" r="r" b="b"/>
              <a:pathLst>
                <a:path w="874" h="875" extrusionOk="0">
                  <a:moveTo>
                    <a:pt x="437" y="1"/>
                  </a:moveTo>
                  <a:cubicBezTo>
                    <a:pt x="192" y="1"/>
                    <a:pt x="0" y="193"/>
                    <a:pt x="0" y="437"/>
                  </a:cubicBezTo>
                  <a:cubicBezTo>
                    <a:pt x="0" y="673"/>
                    <a:pt x="192" y="874"/>
                    <a:pt x="437" y="874"/>
                  </a:cubicBezTo>
                  <a:cubicBezTo>
                    <a:pt x="442" y="874"/>
                    <a:pt x="447" y="874"/>
                    <a:pt x="452" y="874"/>
                  </a:cubicBezTo>
                  <a:cubicBezTo>
                    <a:pt x="681" y="874"/>
                    <a:pt x="873" y="677"/>
                    <a:pt x="873" y="437"/>
                  </a:cubicBezTo>
                  <a:cubicBezTo>
                    <a:pt x="873" y="193"/>
                    <a:pt x="673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9"/>
          <p:cNvGrpSpPr/>
          <p:nvPr/>
        </p:nvGrpSpPr>
        <p:grpSpPr>
          <a:xfrm>
            <a:off x="2568730" y="3948418"/>
            <a:ext cx="1141336" cy="813130"/>
            <a:chOff x="1679630" y="4330368"/>
            <a:chExt cx="1141336" cy="813130"/>
          </a:xfrm>
        </p:grpSpPr>
        <p:sp>
          <p:nvSpPr>
            <p:cNvPr id="2895" name="Google Shape;2895;p39"/>
            <p:cNvSpPr/>
            <p:nvPr/>
          </p:nvSpPr>
          <p:spPr>
            <a:xfrm>
              <a:off x="2396076" y="4536169"/>
              <a:ext cx="424890" cy="464906"/>
            </a:xfrm>
            <a:custGeom>
              <a:avLst/>
              <a:gdLst/>
              <a:ahLst/>
              <a:cxnLst/>
              <a:rect l="l" t="t" r="r" b="b"/>
              <a:pathLst>
                <a:path w="18730" h="20494" extrusionOk="0">
                  <a:moveTo>
                    <a:pt x="18730" y="1"/>
                  </a:moveTo>
                  <a:cubicBezTo>
                    <a:pt x="18354" y="455"/>
                    <a:pt x="17979" y="918"/>
                    <a:pt x="17629" y="1380"/>
                  </a:cubicBezTo>
                  <a:cubicBezTo>
                    <a:pt x="17263" y="1843"/>
                    <a:pt x="16896" y="2297"/>
                    <a:pt x="16547" y="2760"/>
                  </a:cubicBezTo>
                  <a:cubicBezTo>
                    <a:pt x="16189" y="3205"/>
                    <a:pt x="15822" y="3668"/>
                    <a:pt x="15473" y="4122"/>
                  </a:cubicBezTo>
                  <a:cubicBezTo>
                    <a:pt x="15281" y="4349"/>
                    <a:pt x="15106" y="4567"/>
                    <a:pt x="14923" y="4803"/>
                  </a:cubicBezTo>
                  <a:cubicBezTo>
                    <a:pt x="14739" y="5030"/>
                    <a:pt x="14556" y="5248"/>
                    <a:pt x="14381" y="5475"/>
                  </a:cubicBezTo>
                  <a:cubicBezTo>
                    <a:pt x="12923" y="7265"/>
                    <a:pt x="11421" y="9003"/>
                    <a:pt x="9867" y="10706"/>
                  </a:cubicBezTo>
                  <a:cubicBezTo>
                    <a:pt x="8322" y="12408"/>
                    <a:pt x="6715" y="14059"/>
                    <a:pt x="5065" y="15674"/>
                  </a:cubicBezTo>
                  <a:cubicBezTo>
                    <a:pt x="4864" y="15866"/>
                    <a:pt x="4654" y="16076"/>
                    <a:pt x="4445" y="16268"/>
                  </a:cubicBezTo>
                  <a:cubicBezTo>
                    <a:pt x="4235" y="16477"/>
                    <a:pt x="4034" y="16678"/>
                    <a:pt x="3825" y="16879"/>
                  </a:cubicBezTo>
                  <a:cubicBezTo>
                    <a:pt x="3397" y="17272"/>
                    <a:pt x="2969" y="17682"/>
                    <a:pt x="2559" y="18084"/>
                  </a:cubicBezTo>
                  <a:cubicBezTo>
                    <a:pt x="2131" y="18477"/>
                    <a:pt x="1703" y="18879"/>
                    <a:pt x="1284" y="19280"/>
                  </a:cubicBezTo>
                  <a:cubicBezTo>
                    <a:pt x="856" y="19673"/>
                    <a:pt x="428" y="20083"/>
                    <a:pt x="0" y="20494"/>
                  </a:cubicBezTo>
                  <a:cubicBezTo>
                    <a:pt x="542" y="20241"/>
                    <a:pt x="1066" y="19970"/>
                    <a:pt x="1598" y="19699"/>
                  </a:cubicBezTo>
                  <a:cubicBezTo>
                    <a:pt x="2114" y="19411"/>
                    <a:pt x="2620" y="19106"/>
                    <a:pt x="3126" y="18800"/>
                  </a:cubicBezTo>
                  <a:lnTo>
                    <a:pt x="4593" y="17822"/>
                  </a:lnTo>
                  <a:lnTo>
                    <a:pt x="5318" y="17298"/>
                  </a:lnTo>
                  <a:cubicBezTo>
                    <a:pt x="5545" y="17123"/>
                    <a:pt x="5789" y="16949"/>
                    <a:pt x="6025" y="16774"/>
                  </a:cubicBezTo>
                  <a:cubicBezTo>
                    <a:pt x="7894" y="15325"/>
                    <a:pt x="9640" y="13709"/>
                    <a:pt x="11247" y="11963"/>
                  </a:cubicBezTo>
                  <a:cubicBezTo>
                    <a:pt x="12836" y="10217"/>
                    <a:pt x="14285" y="8322"/>
                    <a:pt x="15569" y="6331"/>
                  </a:cubicBezTo>
                  <a:lnTo>
                    <a:pt x="16023" y="5572"/>
                  </a:lnTo>
                  <a:cubicBezTo>
                    <a:pt x="16180" y="5327"/>
                    <a:pt x="16328" y="5065"/>
                    <a:pt x="16486" y="4812"/>
                  </a:cubicBezTo>
                  <a:cubicBezTo>
                    <a:pt x="16765" y="4297"/>
                    <a:pt x="17053" y="3773"/>
                    <a:pt x="17324" y="3249"/>
                  </a:cubicBezTo>
                  <a:cubicBezTo>
                    <a:pt x="17577" y="2716"/>
                    <a:pt x="17839" y="2184"/>
                    <a:pt x="18075" y="1642"/>
                  </a:cubicBezTo>
                  <a:cubicBezTo>
                    <a:pt x="18311" y="1101"/>
                    <a:pt x="18529" y="551"/>
                    <a:pt x="1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314273" y="4470268"/>
              <a:ext cx="112132" cy="101969"/>
            </a:xfrm>
            <a:custGeom>
              <a:avLst/>
              <a:gdLst/>
              <a:ahLst/>
              <a:cxnLst/>
              <a:rect l="l" t="t" r="r" b="b"/>
              <a:pathLst>
                <a:path w="4943" h="4495" extrusionOk="0">
                  <a:moveTo>
                    <a:pt x="2468" y="0"/>
                  </a:moveTo>
                  <a:cubicBezTo>
                    <a:pt x="1893" y="0"/>
                    <a:pt x="1319" y="221"/>
                    <a:pt x="882" y="662"/>
                  </a:cubicBezTo>
                  <a:cubicBezTo>
                    <a:pt x="0" y="1535"/>
                    <a:pt x="0" y="2958"/>
                    <a:pt x="882" y="3840"/>
                  </a:cubicBezTo>
                  <a:cubicBezTo>
                    <a:pt x="1319" y="4277"/>
                    <a:pt x="1893" y="4495"/>
                    <a:pt x="2468" y="4495"/>
                  </a:cubicBezTo>
                  <a:cubicBezTo>
                    <a:pt x="3043" y="4495"/>
                    <a:pt x="3620" y="4277"/>
                    <a:pt x="4061" y="3840"/>
                  </a:cubicBezTo>
                  <a:cubicBezTo>
                    <a:pt x="4942" y="2958"/>
                    <a:pt x="4942" y="1535"/>
                    <a:pt x="4061" y="662"/>
                  </a:cubicBezTo>
                  <a:cubicBezTo>
                    <a:pt x="3620" y="221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570185" y="4494973"/>
              <a:ext cx="52516" cy="52516"/>
            </a:xfrm>
            <a:custGeom>
              <a:avLst/>
              <a:gdLst/>
              <a:ahLst/>
              <a:cxnLst/>
              <a:rect l="l" t="t" r="r" b="b"/>
              <a:pathLst>
                <a:path w="2315" h="2315" extrusionOk="0">
                  <a:moveTo>
                    <a:pt x="1162" y="1"/>
                  </a:moveTo>
                  <a:cubicBezTo>
                    <a:pt x="516" y="1"/>
                    <a:pt x="1" y="516"/>
                    <a:pt x="1" y="1162"/>
                  </a:cubicBezTo>
                  <a:cubicBezTo>
                    <a:pt x="1" y="1799"/>
                    <a:pt x="516" y="2314"/>
                    <a:pt x="1162" y="2314"/>
                  </a:cubicBezTo>
                  <a:cubicBezTo>
                    <a:pt x="1799" y="2314"/>
                    <a:pt x="2314" y="1799"/>
                    <a:pt x="2314" y="1162"/>
                  </a:cubicBezTo>
                  <a:cubicBezTo>
                    <a:pt x="2314" y="516"/>
                    <a:pt x="1799" y="1"/>
                    <a:pt x="1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2520663" y="4330368"/>
              <a:ext cx="75700" cy="75700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8" y="1"/>
                  </a:moveTo>
                  <a:cubicBezTo>
                    <a:pt x="752" y="1"/>
                    <a:pt x="1" y="743"/>
                    <a:pt x="1" y="1668"/>
                  </a:cubicBezTo>
                  <a:cubicBezTo>
                    <a:pt x="1" y="2594"/>
                    <a:pt x="752" y="3336"/>
                    <a:pt x="1668" y="3336"/>
                  </a:cubicBezTo>
                  <a:cubicBezTo>
                    <a:pt x="2594" y="3336"/>
                    <a:pt x="3336" y="2594"/>
                    <a:pt x="3336" y="1668"/>
                  </a:cubicBezTo>
                  <a:cubicBezTo>
                    <a:pt x="3336" y="743"/>
                    <a:pt x="2594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2138371" y="4588867"/>
              <a:ext cx="26383" cy="26156"/>
            </a:xfrm>
            <a:custGeom>
              <a:avLst/>
              <a:gdLst/>
              <a:ahLst/>
              <a:cxnLst/>
              <a:rect l="l" t="t" r="r" b="b"/>
              <a:pathLst>
                <a:path w="1163" h="1153" extrusionOk="0">
                  <a:moveTo>
                    <a:pt x="577" y="0"/>
                  </a:moveTo>
                  <a:cubicBezTo>
                    <a:pt x="263" y="0"/>
                    <a:pt x="1" y="262"/>
                    <a:pt x="1" y="577"/>
                  </a:cubicBezTo>
                  <a:cubicBezTo>
                    <a:pt x="1" y="891"/>
                    <a:pt x="263" y="1153"/>
                    <a:pt x="577" y="1153"/>
                  </a:cubicBezTo>
                  <a:cubicBezTo>
                    <a:pt x="900" y="1153"/>
                    <a:pt x="1162" y="908"/>
                    <a:pt x="1162" y="577"/>
                  </a:cubicBezTo>
                  <a:cubicBezTo>
                    <a:pt x="1162" y="262"/>
                    <a:pt x="90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336051" y="4707647"/>
              <a:ext cx="68758" cy="62338"/>
            </a:xfrm>
            <a:custGeom>
              <a:avLst/>
              <a:gdLst/>
              <a:ahLst/>
              <a:cxnLst/>
              <a:rect l="l" t="t" r="r" b="b"/>
              <a:pathLst>
                <a:path w="3031" h="2748" extrusionOk="0">
                  <a:moveTo>
                    <a:pt x="1517" y="1"/>
                  </a:moveTo>
                  <a:cubicBezTo>
                    <a:pt x="1412" y="1"/>
                    <a:pt x="1304" y="13"/>
                    <a:pt x="1197" y="38"/>
                  </a:cubicBezTo>
                  <a:cubicBezTo>
                    <a:pt x="464" y="213"/>
                    <a:pt x="1" y="955"/>
                    <a:pt x="175" y="1697"/>
                  </a:cubicBezTo>
                  <a:cubicBezTo>
                    <a:pt x="325" y="2325"/>
                    <a:pt x="889" y="2748"/>
                    <a:pt x="1514" y="2748"/>
                  </a:cubicBezTo>
                  <a:cubicBezTo>
                    <a:pt x="1620" y="2748"/>
                    <a:pt x="1727" y="2735"/>
                    <a:pt x="1834" y="2710"/>
                  </a:cubicBezTo>
                  <a:cubicBezTo>
                    <a:pt x="2577" y="2536"/>
                    <a:pt x="3031" y="1793"/>
                    <a:pt x="2856" y="1060"/>
                  </a:cubicBezTo>
                  <a:cubicBezTo>
                    <a:pt x="2707" y="425"/>
                    <a:pt x="2142" y="1"/>
                    <a:pt x="1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143339" y="4859048"/>
              <a:ext cx="16447" cy="16265"/>
            </a:xfrm>
            <a:custGeom>
              <a:avLst/>
              <a:gdLst/>
              <a:ahLst/>
              <a:cxnLst/>
              <a:rect l="l" t="t" r="r" b="b"/>
              <a:pathLst>
                <a:path w="725" h="717" extrusionOk="0">
                  <a:moveTo>
                    <a:pt x="358" y="0"/>
                  </a:moveTo>
                  <a:cubicBezTo>
                    <a:pt x="166" y="0"/>
                    <a:pt x="0" y="157"/>
                    <a:pt x="0" y="358"/>
                  </a:cubicBezTo>
                  <a:cubicBezTo>
                    <a:pt x="0" y="550"/>
                    <a:pt x="166" y="716"/>
                    <a:pt x="358" y="716"/>
                  </a:cubicBezTo>
                  <a:cubicBezTo>
                    <a:pt x="559" y="716"/>
                    <a:pt x="725" y="550"/>
                    <a:pt x="725" y="358"/>
                  </a:cubicBezTo>
                  <a:cubicBezTo>
                    <a:pt x="725" y="157"/>
                    <a:pt x="55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624063" y="4967597"/>
              <a:ext cx="111928" cy="101969"/>
            </a:xfrm>
            <a:custGeom>
              <a:avLst/>
              <a:gdLst/>
              <a:ahLst/>
              <a:cxnLst/>
              <a:rect l="l" t="t" r="r" b="b"/>
              <a:pathLst>
                <a:path w="4934" h="4495" extrusionOk="0">
                  <a:moveTo>
                    <a:pt x="2468" y="0"/>
                  </a:moveTo>
                  <a:cubicBezTo>
                    <a:pt x="1893" y="0"/>
                    <a:pt x="1319" y="219"/>
                    <a:pt x="882" y="655"/>
                  </a:cubicBezTo>
                  <a:cubicBezTo>
                    <a:pt x="0" y="1537"/>
                    <a:pt x="0" y="2960"/>
                    <a:pt x="882" y="3833"/>
                  </a:cubicBezTo>
                  <a:cubicBezTo>
                    <a:pt x="1319" y="4274"/>
                    <a:pt x="1893" y="4495"/>
                    <a:pt x="2468" y="4495"/>
                  </a:cubicBezTo>
                  <a:cubicBezTo>
                    <a:pt x="3043" y="4495"/>
                    <a:pt x="3620" y="4274"/>
                    <a:pt x="4061" y="3833"/>
                  </a:cubicBezTo>
                  <a:cubicBezTo>
                    <a:pt x="4934" y="2960"/>
                    <a:pt x="4934" y="1537"/>
                    <a:pt x="4061" y="655"/>
                  </a:cubicBezTo>
                  <a:cubicBezTo>
                    <a:pt x="3620" y="219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726260" y="4751792"/>
              <a:ext cx="65401" cy="59389"/>
            </a:xfrm>
            <a:custGeom>
              <a:avLst/>
              <a:gdLst/>
              <a:ahLst/>
              <a:cxnLst/>
              <a:rect l="l" t="t" r="r" b="b"/>
              <a:pathLst>
                <a:path w="2883" h="2618" extrusionOk="0">
                  <a:moveTo>
                    <a:pt x="1445" y="0"/>
                  </a:moveTo>
                  <a:cubicBezTo>
                    <a:pt x="1110" y="0"/>
                    <a:pt x="774" y="127"/>
                    <a:pt x="516" y="380"/>
                  </a:cubicBezTo>
                  <a:cubicBezTo>
                    <a:pt x="1" y="895"/>
                    <a:pt x="1" y="1725"/>
                    <a:pt x="516" y="2231"/>
                  </a:cubicBezTo>
                  <a:cubicBezTo>
                    <a:pt x="774" y="2489"/>
                    <a:pt x="1110" y="2617"/>
                    <a:pt x="1445" y="2617"/>
                  </a:cubicBezTo>
                  <a:cubicBezTo>
                    <a:pt x="1780" y="2617"/>
                    <a:pt x="2114" y="2489"/>
                    <a:pt x="2367" y="2231"/>
                  </a:cubicBezTo>
                  <a:cubicBezTo>
                    <a:pt x="2882" y="1725"/>
                    <a:pt x="2882" y="895"/>
                    <a:pt x="2367" y="380"/>
                  </a:cubicBezTo>
                  <a:cubicBezTo>
                    <a:pt x="2114" y="127"/>
                    <a:pt x="1780" y="0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333283" y="5106250"/>
              <a:ext cx="37067" cy="37249"/>
            </a:xfrm>
            <a:custGeom>
              <a:avLst/>
              <a:gdLst/>
              <a:ahLst/>
              <a:cxnLst/>
              <a:rect l="l" t="t" r="r" b="b"/>
              <a:pathLst>
                <a:path w="1634" h="1642" extrusionOk="0">
                  <a:moveTo>
                    <a:pt x="813" y="0"/>
                  </a:moveTo>
                  <a:cubicBezTo>
                    <a:pt x="367" y="0"/>
                    <a:pt x="1" y="367"/>
                    <a:pt x="1" y="821"/>
                  </a:cubicBezTo>
                  <a:cubicBezTo>
                    <a:pt x="1" y="1275"/>
                    <a:pt x="367" y="1642"/>
                    <a:pt x="813" y="1642"/>
                  </a:cubicBezTo>
                  <a:cubicBezTo>
                    <a:pt x="1267" y="1642"/>
                    <a:pt x="1633" y="1275"/>
                    <a:pt x="1633" y="821"/>
                  </a:cubicBezTo>
                  <a:cubicBezTo>
                    <a:pt x="1633" y="367"/>
                    <a:pt x="1267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1834525" y="4917826"/>
              <a:ext cx="47752" cy="43487"/>
            </a:xfrm>
            <a:custGeom>
              <a:avLst/>
              <a:gdLst/>
              <a:ahLst/>
              <a:cxnLst/>
              <a:rect l="l" t="t" r="r" b="b"/>
              <a:pathLst>
                <a:path w="2105" h="1917" extrusionOk="0">
                  <a:moveTo>
                    <a:pt x="1053" y="0"/>
                  </a:moveTo>
                  <a:cubicBezTo>
                    <a:pt x="808" y="0"/>
                    <a:pt x="564" y="94"/>
                    <a:pt x="376" y="282"/>
                  </a:cubicBezTo>
                  <a:cubicBezTo>
                    <a:pt x="1" y="657"/>
                    <a:pt x="1" y="1269"/>
                    <a:pt x="376" y="1635"/>
                  </a:cubicBezTo>
                  <a:cubicBezTo>
                    <a:pt x="564" y="1823"/>
                    <a:pt x="808" y="1917"/>
                    <a:pt x="1053" y="1917"/>
                  </a:cubicBezTo>
                  <a:cubicBezTo>
                    <a:pt x="1297" y="1917"/>
                    <a:pt x="1542" y="1823"/>
                    <a:pt x="1729" y="1635"/>
                  </a:cubicBezTo>
                  <a:cubicBezTo>
                    <a:pt x="2105" y="1269"/>
                    <a:pt x="2105" y="657"/>
                    <a:pt x="1729" y="282"/>
                  </a:cubicBezTo>
                  <a:cubicBezTo>
                    <a:pt x="1542" y="94"/>
                    <a:pt x="1297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1679630" y="4991371"/>
              <a:ext cx="14881" cy="14859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24" y="0"/>
                  </a:moveTo>
                  <a:cubicBezTo>
                    <a:pt x="149" y="0"/>
                    <a:pt x="0" y="148"/>
                    <a:pt x="0" y="332"/>
                  </a:cubicBezTo>
                  <a:cubicBezTo>
                    <a:pt x="0" y="506"/>
                    <a:pt x="149" y="655"/>
                    <a:pt x="324" y="655"/>
                  </a:cubicBezTo>
                  <a:cubicBezTo>
                    <a:pt x="507" y="655"/>
                    <a:pt x="655" y="506"/>
                    <a:pt x="655" y="332"/>
                  </a:cubicBezTo>
                  <a:cubicBezTo>
                    <a:pt x="655" y="148"/>
                    <a:pt x="507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2145109" y="4428981"/>
              <a:ext cx="68554" cy="62497"/>
            </a:xfrm>
            <a:custGeom>
              <a:avLst/>
              <a:gdLst/>
              <a:ahLst/>
              <a:cxnLst/>
              <a:rect l="l" t="t" r="r" b="b"/>
              <a:pathLst>
                <a:path w="3022" h="2755" extrusionOk="0">
                  <a:moveTo>
                    <a:pt x="1510" y="0"/>
                  </a:moveTo>
                  <a:cubicBezTo>
                    <a:pt x="1407" y="0"/>
                    <a:pt x="1302" y="12"/>
                    <a:pt x="1197" y="37"/>
                  </a:cubicBezTo>
                  <a:cubicBezTo>
                    <a:pt x="455" y="212"/>
                    <a:pt x="1" y="954"/>
                    <a:pt x="166" y="1687"/>
                  </a:cubicBezTo>
                  <a:cubicBezTo>
                    <a:pt x="316" y="2323"/>
                    <a:pt x="883" y="2754"/>
                    <a:pt x="1509" y="2754"/>
                  </a:cubicBezTo>
                  <a:cubicBezTo>
                    <a:pt x="1614" y="2754"/>
                    <a:pt x="1720" y="2742"/>
                    <a:pt x="1825" y="2717"/>
                  </a:cubicBezTo>
                  <a:cubicBezTo>
                    <a:pt x="2559" y="2543"/>
                    <a:pt x="3022" y="1801"/>
                    <a:pt x="2847" y="1058"/>
                  </a:cubicBezTo>
                  <a:cubicBezTo>
                    <a:pt x="2697" y="430"/>
                    <a:pt x="2131" y="0"/>
                    <a:pt x="1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39"/>
          <p:cNvGrpSpPr/>
          <p:nvPr/>
        </p:nvGrpSpPr>
        <p:grpSpPr>
          <a:xfrm flipH="1">
            <a:off x="2612189" y="-609868"/>
            <a:ext cx="1997340" cy="3293706"/>
            <a:chOff x="486204" y="696803"/>
            <a:chExt cx="2315756" cy="3818790"/>
          </a:xfrm>
        </p:grpSpPr>
        <p:sp>
          <p:nvSpPr>
            <p:cNvPr id="2932" name="Google Shape;2932;p39"/>
            <p:cNvSpPr/>
            <p:nvPr/>
          </p:nvSpPr>
          <p:spPr>
            <a:xfrm>
              <a:off x="716887" y="2498330"/>
              <a:ext cx="1401302" cy="2017263"/>
            </a:xfrm>
            <a:custGeom>
              <a:avLst/>
              <a:gdLst/>
              <a:ahLst/>
              <a:cxnLst/>
              <a:rect l="l" t="t" r="r" b="b"/>
              <a:pathLst>
                <a:path w="66772" h="9353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9379"/>
                    <a:pt x="202" y="18949"/>
                    <a:pt x="3284" y="27802"/>
                  </a:cubicBezTo>
                  <a:cubicBezTo>
                    <a:pt x="5249" y="33426"/>
                    <a:pt x="8383" y="38621"/>
                    <a:pt x="10025" y="44349"/>
                  </a:cubicBezTo>
                  <a:cubicBezTo>
                    <a:pt x="12662" y="53561"/>
                    <a:pt x="11256" y="63392"/>
                    <a:pt x="12216" y="72936"/>
                  </a:cubicBezTo>
                  <a:cubicBezTo>
                    <a:pt x="13436" y="85097"/>
                    <a:pt x="20500" y="93532"/>
                    <a:pt x="33053" y="93532"/>
                  </a:cubicBezTo>
                  <a:cubicBezTo>
                    <a:pt x="33263" y="93532"/>
                    <a:pt x="33474" y="93530"/>
                    <a:pt x="33687" y="93525"/>
                  </a:cubicBezTo>
                  <a:cubicBezTo>
                    <a:pt x="43013" y="93324"/>
                    <a:pt x="52425" y="91142"/>
                    <a:pt x="60380" y="86261"/>
                  </a:cubicBezTo>
                  <a:cubicBezTo>
                    <a:pt x="63095" y="84593"/>
                    <a:pt x="65776" y="82436"/>
                    <a:pt x="66771" y="79406"/>
                  </a:cubicBezTo>
                  <a:lnTo>
                    <a:pt x="66771" y="79406"/>
                  </a:lnTo>
                  <a:cubicBezTo>
                    <a:pt x="59463" y="82951"/>
                    <a:pt x="51508" y="85134"/>
                    <a:pt x="43423" y="85798"/>
                  </a:cubicBezTo>
                  <a:cubicBezTo>
                    <a:pt x="42123" y="85908"/>
                    <a:pt x="40815" y="85976"/>
                    <a:pt x="39510" y="85976"/>
                  </a:cubicBezTo>
                  <a:cubicBezTo>
                    <a:pt x="36976" y="85976"/>
                    <a:pt x="34455" y="85718"/>
                    <a:pt x="32028" y="85003"/>
                  </a:cubicBezTo>
                  <a:cubicBezTo>
                    <a:pt x="25969" y="83222"/>
                    <a:pt x="22354" y="78725"/>
                    <a:pt x="20372" y="72919"/>
                  </a:cubicBezTo>
                  <a:cubicBezTo>
                    <a:pt x="18110" y="66309"/>
                    <a:pt x="17743" y="59227"/>
                    <a:pt x="16451" y="52356"/>
                  </a:cubicBezTo>
                  <a:cubicBezTo>
                    <a:pt x="15010" y="44663"/>
                    <a:pt x="12417" y="37233"/>
                    <a:pt x="9815" y="29828"/>
                  </a:cubicBezTo>
                  <a:cubicBezTo>
                    <a:pt x="6139" y="20031"/>
                    <a:pt x="2769" y="1009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1484514" y="1502152"/>
              <a:ext cx="1107073" cy="2206139"/>
            </a:xfrm>
            <a:custGeom>
              <a:avLst/>
              <a:gdLst/>
              <a:ahLst/>
              <a:cxnLst/>
              <a:rect l="l" t="t" r="r" b="b"/>
              <a:pathLst>
                <a:path w="48802" h="97251" extrusionOk="0">
                  <a:moveTo>
                    <a:pt x="13493" y="1"/>
                  </a:moveTo>
                  <a:cubicBezTo>
                    <a:pt x="12714" y="1"/>
                    <a:pt x="11963" y="93"/>
                    <a:pt x="11256" y="300"/>
                  </a:cubicBezTo>
                  <a:cubicBezTo>
                    <a:pt x="7475" y="1400"/>
                    <a:pt x="6593" y="5966"/>
                    <a:pt x="5598" y="9258"/>
                  </a:cubicBezTo>
                  <a:cubicBezTo>
                    <a:pt x="2044" y="21037"/>
                    <a:pt x="1" y="33392"/>
                    <a:pt x="664" y="45713"/>
                  </a:cubicBezTo>
                  <a:cubicBezTo>
                    <a:pt x="1520" y="61377"/>
                    <a:pt x="7047" y="77103"/>
                    <a:pt x="17857" y="88471"/>
                  </a:cubicBezTo>
                  <a:cubicBezTo>
                    <a:pt x="21804" y="92619"/>
                    <a:pt x="26667" y="96260"/>
                    <a:pt x="32325" y="97098"/>
                  </a:cubicBezTo>
                  <a:cubicBezTo>
                    <a:pt x="33006" y="97200"/>
                    <a:pt x="33699" y="97250"/>
                    <a:pt x="34394" y="97250"/>
                  </a:cubicBezTo>
                  <a:cubicBezTo>
                    <a:pt x="39482" y="97250"/>
                    <a:pt x="44698" y="94567"/>
                    <a:pt x="46427" y="89842"/>
                  </a:cubicBezTo>
                  <a:cubicBezTo>
                    <a:pt x="48802" y="83381"/>
                    <a:pt x="44191" y="76640"/>
                    <a:pt x="42978" y="69873"/>
                  </a:cubicBezTo>
                  <a:cubicBezTo>
                    <a:pt x="40943" y="58539"/>
                    <a:pt x="48548" y="47284"/>
                    <a:pt x="47169" y="35872"/>
                  </a:cubicBezTo>
                  <a:cubicBezTo>
                    <a:pt x="46418" y="29585"/>
                    <a:pt x="43004" y="23945"/>
                    <a:pt x="39310" y="18802"/>
                  </a:cubicBezTo>
                  <a:cubicBezTo>
                    <a:pt x="35399" y="13327"/>
                    <a:pt x="30972" y="8071"/>
                    <a:pt x="25314" y="4430"/>
                  </a:cubicBezTo>
                  <a:cubicBezTo>
                    <a:pt x="22332" y="2510"/>
                    <a:pt x="17549" y="1"/>
                    <a:pt x="13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1947815" y="1674333"/>
              <a:ext cx="480559" cy="927612"/>
            </a:xfrm>
            <a:custGeom>
              <a:avLst/>
              <a:gdLst/>
              <a:ahLst/>
              <a:cxnLst/>
              <a:rect l="l" t="t" r="r" b="b"/>
              <a:pathLst>
                <a:path w="21184" h="40891" extrusionOk="0">
                  <a:moveTo>
                    <a:pt x="1" y="0"/>
                  </a:moveTo>
                  <a:lnTo>
                    <a:pt x="1" y="0"/>
                  </a:lnTo>
                  <a:cubicBezTo>
                    <a:pt x="1660" y="1188"/>
                    <a:pt x="3258" y="2428"/>
                    <a:pt x="4777" y="3746"/>
                  </a:cubicBezTo>
                  <a:cubicBezTo>
                    <a:pt x="6296" y="5065"/>
                    <a:pt x="7737" y="6462"/>
                    <a:pt x="9091" y="7937"/>
                  </a:cubicBezTo>
                  <a:cubicBezTo>
                    <a:pt x="11797" y="10880"/>
                    <a:pt x="14155" y="14128"/>
                    <a:pt x="16084" y="17603"/>
                  </a:cubicBezTo>
                  <a:cubicBezTo>
                    <a:pt x="16573" y="18468"/>
                    <a:pt x="17027" y="19350"/>
                    <a:pt x="17438" y="20249"/>
                  </a:cubicBezTo>
                  <a:cubicBezTo>
                    <a:pt x="17848" y="21140"/>
                    <a:pt x="18215" y="22048"/>
                    <a:pt x="18529" y="22973"/>
                  </a:cubicBezTo>
                  <a:cubicBezTo>
                    <a:pt x="18844" y="23890"/>
                    <a:pt x="19088" y="24842"/>
                    <a:pt x="19272" y="25802"/>
                  </a:cubicBezTo>
                  <a:cubicBezTo>
                    <a:pt x="19368" y="26283"/>
                    <a:pt x="19446" y="26772"/>
                    <a:pt x="19516" y="27269"/>
                  </a:cubicBezTo>
                  <a:cubicBezTo>
                    <a:pt x="19577" y="27758"/>
                    <a:pt x="19647" y="28247"/>
                    <a:pt x="19691" y="28754"/>
                  </a:cubicBezTo>
                  <a:cubicBezTo>
                    <a:pt x="19743" y="29243"/>
                    <a:pt x="19787" y="29740"/>
                    <a:pt x="19822" y="30247"/>
                  </a:cubicBezTo>
                  <a:cubicBezTo>
                    <a:pt x="19865" y="30744"/>
                    <a:pt x="19883" y="31251"/>
                    <a:pt x="19918" y="31749"/>
                  </a:cubicBezTo>
                  <a:cubicBezTo>
                    <a:pt x="19970" y="32770"/>
                    <a:pt x="20022" y="33774"/>
                    <a:pt x="20057" y="34787"/>
                  </a:cubicBezTo>
                  <a:cubicBezTo>
                    <a:pt x="20145" y="36813"/>
                    <a:pt x="20171" y="38847"/>
                    <a:pt x="20206" y="40891"/>
                  </a:cubicBezTo>
                  <a:cubicBezTo>
                    <a:pt x="20398" y="39886"/>
                    <a:pt x="20546" y="38882"/>
                    <a:pt x="20669" y="37861"/>
                  </a:cubicBezTo>
                  <a:cubicBezTo>
                    <a:pt x="20800" y="36857"/>
                    <a:pt x="20896" y="35835"/>
                    <a:pt x="20974" y="34822"/>
                  </a:cubicBezTo>
                  <a:cubicBezTo>
                    <a:pt x="21053" y="33792"/>
                    <a:pt x="21105" y="32779"/>
                    <a:pt x="21140" y="31749"/>
                  </a:cubicBezTo>
                  <a:cubicBezTo>
                    <a:pt x="21175" y="30727"/>
                    <a:pt x="21184" y="29697"/>
                    <a:pt x="21149" y="28666"/>
                  </a:cubicBezTo>
                  <a:cubicBezTo>
                    <a:pt x="21114" y="27636"/>
                    <a:pt x="21044" y="26588"/>
                    <a:pt x="20887" y="25549"/>
                  </a:cubicBezTo>
                  <a:cubicBezTo>
                    <a:pt x="20747" y="24519"/>
                    <a:pt x="20503" y="23480"/>
                    <a:pt x="20206" y="22467"/>
                  </a:cubicBezTo>
                  <a:cubicBezTo>
                    <a:pt x="19900" y="21445"/>
                    <a:pt x="19525" y="20467"/>
                    <a:pt x="19106" y="19507"/>
                  </a:cubicBezTo>
                  <a:cubicBezTo>
                    <a:pt x="18678" y="18546"/>
                    <a:pt x="18215" y="17621"/>
                    <a:pt x="17709" y="16713"/>
                  </a:cubicBezTo>
                  <a:cubicBezTo>
                    <a:pt x="15692" y="13089"/>
                    <a:pt x="13116" y="9780"/>
                    <a:pt x="10130" y="6933"/>
                  </a:cubicBezTo>
                  <a:cubicBezTo>
                    <a:pt x="8628" y="5501"/>
                    <a:pt x="7030" y="4200"/>
                    <a:pt x="5336" y="3039"/>
                  </a:cubicBezTo>
                  <a:cubicBezTo>
                    <a:pt x="3642" y="1869"/>
                    <a:pt x="1861" y="8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1105988" y="4098026"/>
              <a:ext cx="865818" cy="307314"/>
            </a:xfrm>
            <a:custGeom>
              <a:avLst/>
              <a:gdLst/>
              <a:ahLst/>
              <a:cxnLst/>
              <a:rect l="l" t="t" r="r" b="b"/>
              <a:pathLst>
                <a:path w="38167" h="13547" extrusionOk="0">
                  <a:moveTo>
                    <a:pt x="1" y="0"/>
                  </a:moveTo>
                  <a:cubicBezTo>
                    <a:pt x="62" y="952"/>
                    <a:pt x="263" y="1904"/>
                    <a:pt x="577" y="2795"/>
                  </a:cubicBezTo>
                  <a:cubicBezTo>
                    <a:pt x="874" y="3711"/>
                    <a:pt x="1267" y="4602"/>
                    <a:pt x="1730" y="5440"/>
                  </a:cubicBezTo>
                  <a:cubicBezTo>
                    <a:pt x="1965" y="5868"/>
                    <a:pt x="2210" y="6278"/>
                    <a:pt x="2472" y="6680"/>
                  </a:cubicBezTo>
                  <a:cubicBezTo>
                    <a:pt x="2734" y="7091"/>
                    <a:pt x="3013" y="7492"/>
                    <a:pt x="3293" y="7876"/>
                  </a:cubicBezTo>
                  <a:cubicBezTo>
                    <a:pt x="3581" y="8269"/>
                    <a:pt x="3869" y="8645"/>
                    <a:pt x="4192" y="9020"/>
                  </a:cubicBezTo>
                  <a:cubicBezTo>
                    <a:pt x="4506" y="9387"/>
                    <a:pt x="4829" y="9762"/>
                    <a:pt x="5205" y="10103"/>
                  </a:cubicBezTo>
                  <a:cubicBezTo>
                    <a:pt x="5572" y="10452"/>
                    <a:pt x="5965" y="10767"/>
                    <a:pt x="6392" y="11063"/>
                  </a:cubicBezTo>
                  <a:cubicBezTo>
                    <a:pt x="6829" y="11352"/>
                    <a:pt x="7274" y="11605"/>
                    <a:pt x="7746" y="11814"/>
                  </a:cubicBezTo>
                  <a:cubicBezTo>
                    <a:pt x="8689" y="12242"/>
                    <a:pt x="9649" y="12513"/>
                    <a:pt x="10592" y="12722"/>
                  </a:cubicBezTo>
                  <a:cubicBezTo>
                    <a:pt x="10837" y="12766"/>
                    <a:pt x="11064" y="12818"/>
                    <a:pt x="11308" y="12862"/>
                  </a:cubicBezTo>
                  <a:lnTo>
                    <a:pt x="12015" y="12984"/>
                  </a:lnTo>
                  <a:cubicBezTo>
                    <a:pt x="12487" y="13072"/>
                    <a:pt x="12950" y="13159"/>
                    <a:pt x="13430" y="13211"/>
                  </a:cubicBezTo>
                  <a:lnTo>
                    <a:pt x="14155" y="13299"/>
                  </a:lnTo>
                  <a:cubicBezTo>
                    <a:pt x="14390" y="13316"/>
                    <a:pt x="14635" y="13360"/>
                    <a:pt x="14871" y="13377"/>
                  </a:cubicBezTo>
                  <a:lnTo>
                    <a:pt x="16311" y="13482"/>
                  </a:lnTo>
                  <a:cubicBezTo>
                    <a:pt x="16434" y="13491"/>
                    <a:pt x="16556" y="13508"/>
                    <a:pt x="16678" y="13508"/>
                  </a:cubicBezTo>
                  <a:lnTo>
                    <a:pt x="17036" y="13517"/>
                  </a:lnTo>
                  <a:lnTo>
                    <a:pt x="17752" y="13534"/>
                  </a:lnTo>
                  <a:cubicBezTo>
                    <a:pt x="17912" y="13543"/>
                    <a:pt x="18072" y="13546"/>
                    <a:pt x="18232" y="13546"/>
                  </a:cubicBezTo>
                  <a:cubicBezTo>
                    <a:pt x="18553" y="13546"/>
                    <a:pt x="18873" y="13534"/>
                    <a:pt x="19193" y="13534"/>
                  </a:cubicBezTo>
                  <a:lnTo>
                    <a:pt x="19918" y="13526"/>
                  </a:lnTo>
                  <a:cubicBezTo>
                    <a:pt x="20153" y="13517"/>
                    <a:pt x="20398" y="13491"/>
                    <a:pt x="20634" y="13482"/>
                  </a:cubicBezTo>
                  <a:lnTo>
                    <a:pt x="21358" y="13438"/>
                  </a:lnTo>
                  <a:lnTo>
                    <a:pt x="21716" y="13421"/>
                  </a:lnTo>
                  <a:cubicBezTo>
                    <a:pt x="21838" y="13421"/>
                    <a:pt x="21961" y="13395"/>
                    <a:pt x="22074" y="13386"/>
                  </a:cubicBezTo>
                  <a:lnTo>
                    <a:pt x="23506" y="13229"/>
                  </a:lnTo>
                  <a:cubicBezTo>
                    <a:pt x="23978" y="13168"/>
                    <a:pt x="24458" y="13089"/>
                    <a:pt x="24929" y="13011"/>
                  </a:cubicBezTo>
                  <a:cubicBezTo>
                    <a:pt x="25034" y="13002"/>
                    <a:pt x="25156" y="12984"/>
                    <a:pt x="25279" y="12958"/>
                  </a:cubicBezTo>
                  <a:lnTo>
                    <a:pt x="25628" y="12897"/>
                  </a:lnTo>
                  <a:lnTo>
                    <a:pt x="26335" y="12749"/>
                  </a:lnTo>
                  <a:cubicBezTo>
                    <a:pt x="26562" y="12696"/>
                    <a:pt x="26807" y="12653"/>
                    <a:pt x="27034" y="12600"/>
                  </a:cubicBezTo>
                  <a:lnTo>
                    <a:pt x="27732" y="12426"/>
                  </a:lnTo>
                  <a:cubicBezTo>
                    <a:pt x="28204" y="12312"/>
                    <a:pt x="28658" y="12198"/>
                    <a:pt x="29121" y="12050"/>
                  </a:cubicBezTo>
                  <a:cubicBezTo>
                    <a:pt x="29566" y="11910"/>
                    <a:pt x="30037" y="11779"/>
                    <a:pt x="30483" y="11631"/>
                  </a:cubicBezTo>
                  <a:lnTo>
                    <a:pt x="31836" y="11151"/>
                  </a:lnTo>
                  <a:cubicBezTo>
                    <a:pt x="32063" y="11072"/>
                    <a:pt x="32281" y="10976"/>
                    <a:pt x="32500" y="10889"/>
                  </a:cubicBezTo>
                  <a:lnTo>
                    <a:pt x="33155" y="10609"/>
                  </a:lnTo>
                  <a:cubicBezTo>
                    <a:pt x="33591" y="10435"/>
                    <a:pt x="34028" y="10234"/>
                    <a:pt x="34456" y="10024"/>
                  </a:cubicBezTo>
                  <a:lnTo>
                    <a:pt x="35102" y="9719"/>
                  </a:lnTo>
                  <a:cubicBezTo>
                    <a:pt x="35320" y="9605"/>
                    <a:pt x="35521" y="9492"/>
                    <a:pt x="35730" y="9378"/>
                  </a:cubicBezTo>
                  <a:lnTo>
                    <a:pt x="36350" y="9038"/>
                  </a:lnTo>
                  <a:lnTo>
                    <a:pt x="36656" y="8863"/>
                  </a:lnTo>
                  <a:cubicBezTo>
                    <a:pt x="36769" y="8802"/>
                    <a:pt x="36865" y="8750"/>
                    <a:pt x="36962" y="8680"/>
                  </a:cubicBezTo>
                  <a:cubicBezTo>
                    <a:pt x="37372" y="8426"/>
                    <a:pt x="37774" y="8191"/>
                    <a:pt x="38166" y="7929"/>
                  </a:cubicBezTo>
                  <a:lnTo>
                    <a:pt x="38166" y="7929"/>
                  </a:lnTo>
                  <a:cubicBezTo>
                    <a:pt x="37721" y="8095"/>
                    <a:pt x="37285" y="8269"/>
                    <a:pt x="36848" y="8426"/>
                  </a:cubicBezTo>
                  <a:lnTo>
                    <a:pt x="36516" y="8557"/>
                  </a:lnTo>
                  <a:lnTo>
                    <a:pt x="36176" y="8680"/>
                  </a:lnTo>
                  <a:lnTo>
                    <a:pt x="35512" y="8907"/>
                  </a:lnTo>
                  <a:cubicBezTo>
                    <a:pt x="35285" y="8985"/>
                    <a:pt x="35067" y="9064"/>
                    <a:pt x="34848" y="9142"/>
                  </a:cubicBezTo>
                  <a:lnTo>
                    <a:pt x="34176" y="9343"/>
                  </a:lnTo>
                  <a:cubicBezTo>
                    <a:pt x="33731" y="9474"/>
                    <a:pt x="33286" y="9631"/>
                    <a:pt x="32840" y="9754"/>
                  </a:cubicBezTo>
                  <a:cubicBezTo>
                    <a:pt x="31050" y="10286"/>
                    <a:pt x="29234" y="10688"/>
                    <a:pt x="27409" y="11002"/>
                  </a:cubicBezTo>
                  <a:cubicBezTo>
                    <a:pt x="25593" y="11308"/>
                    <a:pt x="23768" y="11552"/>
                    <a:pt x="21926" y="11648"/>
                  </a:cubicBezTo>
                  <a:cubicBezTo>
                    <a:pt x="21804" y="11657"/>
                    <a:pt x="21690" y="11675"/>
                    <a:pt x="21577" y="11675"/>
                  </a:cubicBezTo>
                  <a:lnTo>
                    <a:pt x="21227" y="11683"/>
                  </a:lnTo>
                  <a:lnTo>
                    <a:pt x="20537" y="11701"/>
                  </a:lnTo>
                  <a:cubicBezTo>
                    <a:pt x="20310" y="11718"/>
                    <a:pt x="20083" y="11727"/>
                    <a:pt x="19848" y="11727"/>
                  </a:cubicBezTo>
                  <a:lnTo>
                    <a:pt x="19167" y="11727"/>
                  </a:lnTo>
                  <a:cubicBezTo>
                    <a:pt x="19085" y="11728"/>
                    <a:pt x="19004" y="11728"/>
                    <a:pt x="18923" y="11728"/>
                  </a:cubicBezTo>
                  <a:cubicBezTo>
                    <a:pt x="18073" y="11728"/>
                    <a:pt x="17236" y="11688"/>
                    <a:pt x="16399" y="11648"/>
                  </a:cubicBezTo>
                  <a:lnTo>
                    <a:pt x="15028" y="11552"/>
                  </a:lnTo>
                  <a:cubicBezTo>
                    <a:pt x="14565" y="11509"/>
                    <a:pt x="14111" y="11439"/>
                    <a:pt x="13648" y="11395"/>
                  </a:cubicBezTo>
                  <a:cubicBezTo>
                    <a:pt x="13194" y="11352"/>
                    <a:pt x="12740" y="11282"/>
                    <a:pt x="12286" y="11212"/>
                  </a:cubicBezTo>
                  <a:lnTo>
                    <a:pt x="11596" y="11116"/>
                  </a:lnTo>
                  <a:cubicBezTo>
                    <a:pt x="11369" y="11072"/>
                    <a:pt x="11142" y="11037"/>
                    <a:pt x="10924" y="10994"/>
                  </a:cubicBezTo>
                  <a:cubicBezTo>
                    <a:pt x="10025" y="10828"/>
                    <a:pt x="9160" y="10609"/>
                    <a:pt x="8357" y="10304"/>
                  </a:cubicBezTo>
                  <a:cubicBezTo>
                    <a:pt x="7955" y="10155"/>
                    <a:pt x="7580" y="9954"/>
                    <a:pt x="7213" y="9754"/>
                  </a:cubicBezTo>
                  <a:cubicBezTo>
                    <a:pt x="6846" y="9535"/>
                    <a:pt x="6488" y="9282"/>
                    <a:pt x="6148" y="9011"/>
                  </a:cubicBezTo>
                  <a:cubicBezTo>
                    <a:pt x="5467" y="8453"/>
                    <a:pt x="4829" y="7798"/>
                    <a:pt x="4218" y="7108"/>
                  </a:cubicBezTo>
                  <a:cubicBezTo>
                    <a:pt x="3607" y="6418"/>
                    <a:pt x="3022" y="5711"/>
                    <a:pt x="2489" y="4960"/>
                  </a:cubicBezTo>
                  <a:cubicBezTo>
                    <a:pt x="1939" y="4209"/>
                    <a:pt x="1459" y="3423"/>
                    <a:pt x="1031" y="2602"/>
                  </a:cubicBezTo>
                  <a:cubicBezTo>
                    <a:pt x="926" y="2402"/>
                    <a:pt x="822" y="2183"/>
                    <a:pt x="726" y="1983"/>
                  </a:cubicBezTo>
                  <a:cubicBezTo>
                    <a:pt x="638" y="1764"/>
                    <a:pt x="533" y="1555"/>
                    <a:pt x="455" y="1336"/>
                  </a:cubicBezTo>
                  <a:cubicBezTo>
                    <a:pt x="272" y="909"/>
                    <a:pt x="141" y="44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1314579" y="1004710"/>
              <a:ext cx="62406" cy="55510"/>
            </a:xfrm>
            <a:custGeom>
              <a:avLst/>
              <a:gdLst/>
              <a:ahLst/>
              <a:cxnLst/>
              <a:rect l="l" t="t" r="r" b="b"/>
              <a:pathLst>
                <a:path w="2751" h="2447" extrusionOk="0">
                  <a:moveTo>
                    <a:pt x="1377" y="1"/>
                  </a:moveTo>
                  <a:cubicBezTo>
                    <a:pt x="869" y="1"/>
                    <a:pt x="392" y="320"/>
                    <a:pt x="218" y="826"/>
                  </a:cubicBezTo>
                  <a:cubicBezTo>
                    <a:pt x="0" y="1464"/>
                    <a:pt x="341" y="2162"/>
                    <a:pt x="978" y="2381"/>
                  </a:cubicBezTo>
                  <a:cubicBezTo>
                    <a:pt x="1109" y="2425"/>
                    <a:pt x="1242" y="2447"/>
                    <a:pt x="1374" y="2447"/>
                  </a:cubicBezTo>
                  <a:cubicBezTo>
                    <a:pt x="1882" y="2447"/>
                    <a:pt x="2359" y="2128"/>
                    <a:pt x="2532" y="1621"/>
                  </a:cubicBezTo>
                  <a:cubicBezTo>
                    <a:pt x="2751" y="983"/>
                    <a:pt x="2410" y="285"/>
                    <a:pt x="1773" y="67"/>
                  </a:cubicBezTo>
                  <a:cubicBezTo>
                    <a:pt x="1642" y="22"/>
                    <a:pt x="1509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775600" y="696803"/>
              <a:ext cx="31328" cy="31124"/>
            </a:xfrm>
            <a:custGeom>
              <a:avLst/>
              <a:gdLst/>
              <a:ahLst/>
              <a:cxnLst/>
              <a:rect l="l" t="t" r="r" b="b"/>
              <a:pathLst>
                <a:path w="1381" h="1372" extrusionOk="0">
                  <a:moveTo>
                    <a:pt x="690" y="1"/>
                  </a:moveTo>
                  <a:cubicBezTo>
                    <a:pt x="306" y="1"/>
                    <a:pt x="1" y="306"/>
                    <a:pt x="1" y="691"/>
                  </a:cubicBezTo>
                  <a:cubicBezTo>
                    <a:pt x="1" y="1066"/>
                    <a:pt x="306" y="1372"/>
                    <a:pt x="690" y="1372"/>
                  </a:cubicBezTo>
                  <a:cubicBezTo>
                    <a:pt x="1066" y="1372"/>
                    <a:pt x="1380" y="1066"/>
                    <a:pt x="1380" y="691"/>
                  </a:cubicBezTo>
                  <a:cubicBezTo>
                    <a:pt x="1380" y="306"/>
                    <a:pt x="10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2760151" y="4038205"/>
              <a:ext cx="11297" cy="11320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3" y="0"/>
                  </a:moveTo>
                  <a:cubicBezTo>
                    <a:pt x="114" y="0"/>
                    <a:pt x="0" y="114"/>
                    <a:pt x="0" y="245"/>
                  </a:cubicBezTo>
                  <a:cubicBezTo>
                    <a:pt x="0" y="385"/>
                    <a:pt x="114" y="498"/>
                    <a:pt x="253" y="498"/>
                  </a:cubicBezTo>
                  <a:cubicBezTo>
                    <a:pt x="384" y="498"/>
                    <a:pt x="498" y="385"/>
                    <a:pt x="498" y="245"/>
                  </a:cubicBezTo>
                  <a:cubicBezTo>
                    <a:pt x="498" y="114"/>
                    <a:pt x="384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2756182" y="3816502"/>
              <a:ext cx="45778" cy="42716"/>
            </a:xfrm>
            <a:custGeom>
              <a:avLst/>
              <a:gdLst/>
              <a:ahLst/>
              <a:cxnLst/>
              <a:rect l="l" t="t" r="r" b="b"/>
              <a:pathLst>
                <a:path w="2018" h="1883" extrusionOk="0">
                  <a:moveTo>
                    <a:pt x="1001" y="0"/>
                  </a:moveTo>
                  <a:cubicBezTo>
                    <a:pt x="953" y="0"/>
                    <a:pt x="905" y="4"/>
                    <a:pt x="856" y="12"/>
                  </a:cubicBezTo>
                  <a:cubicBezTo>
                    <a:pt x="341" y="99"/>
                    <a:pt x="0" y="579"/>
                    <a:pt x="79" y="1094"/>
                  </a:cubicBezTo>
                  <a:cubicBezTo>
                    <a:pt x="158" y="1553"/>
                    <a:pt x="559" y="1882"/>
                    <a:pt x="1010" y="1882"/>
                  </a:cubicBezTo>
                  <a:cubicBezTo>
                    <a:pt x="1057" y="1882"/>
                    <a:pt x="1105" y="1879"/>
                    <a:pt x="1153" y="1871"/>
                  </a:cubicBezTo>
                  <a:cubicBezTo>
                    <a:pt x="1668" y="1784"/>
                    <a:pt x="2017" y="1304"/>
                    <a:pt x="1930" y="789"/>
                  </a:cubicBezTo>
                  <a:cubicBezTo>
                    <a:pt x="1859" y="330"/>
                    <a:pt x="1459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486204" y="1140345"/>
              <a:ext cx="2159045" cy="3182796"/>
            </a:xfrm>
            <a:custGeom>
              <a:avLst/>
              <a:gdLst/>
              <a:ahLst/>
              <a:cxnLst/>
              <a:rect l="l" t="t" r="r" b="b"/>
              <a:pathLst>
                <a:path w="95175" h="140304" extrusionOk="0">
                  <a:moveTo>
                    <a:pt x="49280" y="1"/>
                  </a:moveTo>
                  <a:cubicBezTo>
                    <a:pt x="47684" y="1"/>
                    <a:pt x="46033" y="419"/>
                    <a:pt x="44479" y="837"/>
                  </a:cubicBezTo>
                  <a:cubicBezTo>
                    <a:pt x="30797" y="4548"/>
                    <a:pt x="17167" y="8390"/>
                    <a:pt x="3581" y="12389"/>
                  </a:cubicBezTo>
                  <a:cubicBezTo>
                    <a:pt x="2708" y="12634"/>
                    <a:pt x="1765" y="12939"/>
                    <a:pt x="1241" y="13681"/>
                  </a:cubicBezTo>
                  <a:cubicBezTo>
                    <a:pt x="822" y="14284"/>
                    <a:pt x="752" y="15061"/>
                    <a:pt x="699" y="15794"/>
                  </a:cubicBezTo>
                  <a:cubicBezTo>
                    <a:pt x="341" y="20780"/>
                    <a:pt x="1" y="25897"/>
                    <a:pt x="1529" y="30656"/>
                  </a:cubicBezTo>
                  <a:cubicBezTo>
                    <a:pt x="2830" y="34707"/>
                    <a:pt x="5414" y="38278"/>
                    <a:pt x="6462" y="42400"/>
                  </a:cubicBezTo>
                  <a:cubicBezTo>
                    <a:pt x="7423" y="46163"/>
                    <a:pt x="7030" y="50153"/>
                    <a:pt x="7615" y="53995"/>
                  </a:cubicBezTo>
                  <a:cubicBezTo>
                    <a:pt x="8444" y="59365"/>
                    <a:pt x="11142" y="64220"/>
                    <a:pt x="13378" y="69162"/>
                  </a:cubicBezTo>
                  <a:cubicBezTo>
                    <a:pt x="22808" y="90057"/>
                    <a:pt x="24266" y="113720"/>
                    <a:pt x="32570" y="135077"/>
                  </a:cubicBezTo>
                  <a:cubicBezTo>
                    <a:pt x="33085" y="136387"/>
                    <a:pt x="33635" y="137714"/>
                    <a:pt x="34674" y="138666"/>
                  </a:cubicBezTo>
                  <a:cubicBezTo>
                    <a:pt x="36150" y="140023"/>
                    <a:pt x="38243" y="140303"/>
                    <a:pt x="40280" y="140303"/>
                  </a:cubicBezTo>
                  <a:cubicBezTo>
                    <a:pt x="40641" y="140303"/>
                    <a:pt x="41000" y="140294"/>
                    <a:pt x="41353" y="140281"/>
                  </a:cubicBezTo>
                  <a:cubicBezTo>
                    <a:pt x="59061" y="139548"/>
                    <a:pt x="75895" y="131995"/>
                    <a:pt x="90468" y="121927"/>
                  </a:cubicBezTo>
                  <a:cubicBezTo>
                    <a:pt x="91778" y="121019"/>
                    <a:pt x="93123" y="120032"/>
                    <a:pt x="93795" y="118592"/>
                  </a:cubicBezTo>
                  <a:cubicBezTo>
                    <a:pt x="95175" y="115684"/>
                    <a:pt x="93297" y="112340"/>
                    <a:pt x="91542" y="109633"/>
                  </a:cubicBezTo>
                  <a:cubicBezTo>
                    <a:pt x="76044" y="85761"/>
                    <a:pt x="64841" y="59103"/>
                    <a:pt x="58642" y="31311"/>
                  </a:cubicBezTo>
                  <a:lnTo>
                    <a:pt x="52093" y="558"/>
                  </a:lnTo>
                  <a:cubicBezTo>
                    <a:pt x="51199" y="155"/>
                    <a:pt x="50250" y="1"/>
                    <a:pt x="49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549791" y="1105546"/>
              <a:ext cx="2132912" cy="3115853"/>
            </a:xfrm>
            <a:custGeom>
              <a:avLst/>
              <a:gdLst/>
              <a:ahLst/>
              <a:cxnLst/>
              <a:rect l="l" t="t" r="r" b="b"/>
              <a:pathLst>
                <a:path w="94023" h="137353" extrusionOk="0">
                  <a:moveTo>
                    <a:pt x="40515" y="3026"/>
                  </a:moveTo>
                  <a:lnTo>
                    <a:pt x="36272" y="4624"/>
                  </a:lnTo>
                  <a:cubicBezTo>
                    <a:pt x="37276" y="4267"/>
                    <a:pt x="38280" y="3909"/>
                    <a:pt x="39286" y="3551"/>
                  </a:cubicBezTo>
                  <a:lnTo>
                    <a:pt x="39286" y="3551"/>
                  </a:lnTo>
                  <a:cubicBezTo>
                    <a:pt x="39696" y="3378"/>
                    <a:pt x="40106" y="3204"/>
                    <a:pt x="40515" y="3026"/>
                  </a:cubicBezTo>
                  <a:close/>
                  <a:moveTo>
                    <a:pt x="49817" y="1"/>
                  </a:moveTo>
                  <a:cubicBezTo>
                    <a:pt x="49305" y="1"/>
                    <a:pt x="48780" y="173"/>
                    <a:pt x="48286" y="354"/>
                  </a:cubicBezTo>
                  <a:cubicBezTo>
                    <a:pt x="45285" y="1414"/>
                    <a:pt x="42283" y="2483"/>
                    <a:pt x="39286" y="3551"/>
                  </a:cubicBezTo>
                  <a:lnTo>
                    <a:pt x="39286" y="3551"/>
                  </a:lnTo>
                  <a:cubicBezTo>
                    <a:pt x="27164" y="8637"/>
                    <a:pt x="14646" y="11442"/>
                    <a:pt x="2079" y="15023"/>
                  </a:cubicBezTo>
                  <a:cubicBezTo>
                    <a:pt x="1441" y="15207"/>
                    <a:pt x="752" y="15425"/>
                    <a:pt x="385" y="15975"/>
                  </a:cubicBezTo>
                  <a:cubicBezTo>
                    <a:pt x="1" y="16525"/>
                    <a:pt x="53" y="17259"/>
                    <a:pt x="132" y="17922"/>
                  </a:cubicBezTo>
                  <a:cubicBezTo>
                    <a:pt x="752" y="23903"/>
                    <a:pt x="1485" y="30181"/>
                    <a:pt x="5004" y="35062"/>
                  </a:cubicBezTo>
                  <a:cubicBezTo>
                    <a:pt x="5528" y="35796"/>
                    <a:pt x="6113" y="36494"/>
                    <a:pt x="6497" y="37306"/>
                  </a:cubicBezTo>
                  <a:cubicBezTo>
                    <a:pt x="6986" y="38354"/>
                    <a:pt x="7099" y="39550"/>
                    <a:pt x="7239" y="40694"/>
                  </a:cubicBezTo>
                  <a:cubicBezTo>
                    <a:pt x="8846" y="54263"/>
                    <a:pt x="14102" y="67195"/>
                    <a:pt x="18599" y="79987"/>
                  </a:cubicBezTo>
                  <a:cubicBezTo>
                    <a:pt x="23296" y="93337"/>
                    <a:pt x="27243" y="106941"/>
                    <a:pt x="30430" y="120737"/>
                  </a:cubicBezTo>
                  <a:cubicBezTo>
                    <a:pt x="31504" y="125365"/>
                    <a:pt x="32482" y="130019"/>
                    <a:pt x="34036" y="134507"/>
                  </a:cubicBezTo>
                  <a:cubicBezTo>
                    <a:pt x="34316" y="135336"/>
                    <a:pt x="34656" y="136209"/>
                    <a:pt x="35355" y="136742"/>
                  </a:cubicBezTo>
                  <a:cubicBezTo>
                    <a:pt x="36001" y="137235"/>
                    <a:pt x="36827" y="137352"/>
                    <a:pt x="37655" y="137352"/>
                  </a:cubicBezTo>
                  <a:cubicBezTo>
                    <a:pt x="37956" y="137352"/>
                    <a:pt x="38257" y="137337"/>
                    <a:pt x="38550" y="137318"/>
                  </a:cubicBezTo>
                  <a:cubicBezTo>
                    <a:pt x="57882" y="136000"/>
                    <a:pt x="76795" y="129032"/>
                    <a:pt x="92372" y="117506"/>
                  </a:cubicBezTo>
                  <a:cubicBezTo>
                    <a:pt x="92887" y="117131"/>
                    <a:pt x="93420" y="116720"/>
                    <a:pt x="93681" y="116135"/>
                  </a:cubicBezTo>
                  <a:cubicBezTo>
                    <a:pt x="94022" y="115384"/>
                    <a:pt x="93847" y="114511"/>
                    <a:pt x="93655" y="113699"/>
                  </a:cubicBezTo>
                  <a:cubicBezTo>
                    <a:pt x="90730" y="101606"/>
                    <a:pt x="84295" y="90700"/>
                    <a:pt x="79938" y="79044"/>
                  </a:cubicBezTo>
                  <a:cubicBezTo>
                    <a:pt x="74786" y="65282"/>
                    <a:pt x="72586" y="50570"/>
                    <a:pt x="67548" y="36765"/>
                  </a:cubicBezTo>
                  <a:cubicBezTo>
                    <a:pt x="65383" y="30784"/>
                    <a:pt x="62484" y="24750"/>
                    <a:pt x="57437" y="20891"/>
                  </a:cubicBezTo>
                  <a:cubicBezTo>
                    <a:pt x="59375" y="17721"/>
                    <a:pt x="59288" y="13600"/>
                    <a:pt x="57969" y="10125"/>
                  </a:cubicBezTo>
                  <a:cubicBezTo>
                    <a:pt x="56642" y="6641"/>
                    <a:pt x="54215" y="3690"/>
                    <a:pt x="51639" y="1009"/>
                  </a:cubicBezTo>
                  <a:cubicBezTo>
                    <a:pt x="51281" y="634"/>
                    <a:pt x="50897" y="258"/>
                    <a:pt x="50417" y="92"/>
                  </a:cubicBezTo>
                  <a:cubicBezTo>
                    <a:pt x="50221" y="28"/>
                    <a:pt x="50020" y="1"/>
                    <a:pt x="49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682499" y="1323732"/>
              <a:ext cx="1148678" cy="2890954"/>
            </a:xfrm>
            <a:custGeom>
              <a:avLst/>
              <a:gdLst/>
              <a:ahLst/>
              <a:cxnLst/>
              <a:rect l="l" t="t" r="r" b="b"/>
              <a:pathLst>
                <a:path w="50636" h="127439" extrusionOk="0">
                  <a:moveTo>
                    <a:pt x="15840" y="0"/>
                  </a:moveTo>
                  <a:cubicBezTo>
                    <a:pt x="10592" y="1528"/>
                    <a:pt x="5310" y="2899"/>
                    <a:pt x="1" y="4358"/>
                  </a:cubicBezTo>
                  <a:cubicBezTo>
                    <a:pt x="4393" y="7789"/>
                    <a:pt x="7423" y="12932"/>
                    <a:pt x="8305" y="18442"/>
                  </a:cubicBezTo>
                  <a:cubicBezTo>
                    <a:pt x="8593" y="20223"/>
                    <a:pt x="8654" y="22022"/>
                    <a:pt x="9021" y="23785"/>
                  </a:cubicBezTo>
                  <a:cubicBezTo>
                    <a:pt x="9440" y="25855"/>
                    <a:pt x="10252" y="27819"/>
                    <a:pt x="10968" y="29810"/>
                  </a:cubicBezTo>
                  <a:cubicBezTo>
                    <a:pt x="14111" y="38454"/>
                    <a:pt x="15630" y="47588"/>
                    <a:pt x="17892" y="56503"/>
                  </a:cubicBezTo>
                  <a:cubicBezTo>
                    <a:pt x="19874" y="64361"/>
                    <a:pt x="22441" y="72054"/>
                    <a:pt x="25008" y="79738"/>
                  </a:cubicBezTo>
                  <a:cubicBezTo>
                    <a:pt x="27977" y="88644"/>
                    <a:pt x="30945" y="97541"/>
                    <a:pt x="33923" y="106448"/>
                  </a:cubicBezTo>
                  <a:cubicBezTo>
                    <a:pt x="36193" y="113249"/>
                    <a:pt x="38420" y="120837"/>
                    <a:pt x="36001" y="127438"/>
                  </a:cubicBezTo>
                  <a:cubicBezTo>
                    <a:pt x="40236" y="127011"/>
                    <a:pt x="44436" y="126303"/>
                    <a:pt x="48583" y="125351"/>
                  </a:cubicBezTo>
                  <a:cubicBezTo>
                    <a:pt x="49125" y="124470"/>
                    <a:pt x="49334" y="123378"/>
                    <a:pt x="49474" y="122339"/>
                  </a:cubicBezTo>
                  <a:cubicBezTo>
                    <a:pt x="50635" y="113625"/>
                    <a:pt x="48714" y="104780"/>
                    <a:pt x="45841" y="96485"/>
                  </a:cubicBezTo>
                  <a:cubicBezTo>
                    <a:pt x="42960" y="88190"/>
                    <a:pt x="39127" y="80253"/>
                    <a:pt x="36263" y="71958"/>
                  </a:cubicBezTo>
                  <a:cubicBezTo>
                    <a:pt x="32308" y="60528"/>
                    <a:pt x="30238" y="48557"/>
                    <a:pt x="28195" y="36638"/>
                  </a:cubicBezTo>
                  <a:cubicBezTo>
                    <a:pt x="27488" y="32517"/>
                    <a:pt x="26728" y="28247"/>
                    <a:pt x="24432" y="24755"/>
                  </a:cubicBezTo>
                  <a:cubicBezTo>
                    <a:pt x="23628" y="23541"/>
                    <a:pt x="22650" y="22414"/>
                    <a:pt x="22249" y="21035"/>
                  </a:cubicBezTo>
                  <a:cubicBezTo>
                    <a:pt x="21917" y="19900"/>
                    <a:pt x="22013" y="18695"/>
                    <a:pt x="22039" y="17525"/>
                  </a:cubicBezTo>
                  <a:cubicBezTo>
                    <a:pt x="22144" y="11194"/>
                    <a:pt x="19891" y="4864"/>
                    <a:pt x="15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1253555" y="1157540"/>
              <a:ext cx="1244930" cy="2859648"/>
            </a:xfrm>
            <a:custGeom>
              <a:avLst/>
              <a:gdLst/>
              <a:ahLst/>
              <a:cxnLst/>
              <a:rect l="l" t="t" r="r" b="b"/>
              <a:pathLst>
                <a:path w="54879" h="126059" extrusionOk="0">
                  <a:moveTo>
                    <a:pt x="11745" y="1"/>
                  </a:moveTo>
                  <a:cubicBezTo>
                    <a:pt x="10618" y="411"/>
                    <a:pt x="9501" y="804"/>
                    <a:pt x="8383" y="1206"/>
                  </a:cubicBezTo>
                  <a:cubicBezTo>
                    <a:pt x="5607" y="2376"/>
                    <a:pt x="2804" y="3423"/>
                    <a:pt x="1" y="4393"/>
                  </a:cubicBezTo>
                  <a:cubicBezTo>
                    <a:pt x="2751" y="6357"/>
                    <a:pt x="4821" y="9256"/>
                    <a:pt x="5834" y="12478"/>
                  </a:cubicBezTo>
                  <a:cubicBezTo>
                    <a:pt x="7056" y="16372"/>
                    <a:pt x="6340" y="20773"/>
                    <a:pt x="7728" y="24554"/>
                  </a:cubicBezTo>
                  <a:cubicBezTo>
                    <a:pt x="8322" y="26161"/>
                    <a:pt x="9457" y="27505"/>
                    <a:pt x="10487" y="28894"/>
                  </a:cubicBezTo>
                  <a:cubicBezTo>
                    <a:pt x="19778" y="41362"/>
                    <a:pt x="20651" y="57961"/>
                    <a:pt x="25506" y="72726"/>
                  </a:cubicBezTo>
                  <a:cubicBezTo>
                    <a:pt x="28483" y="81772"/>
                    <a:pt x="33006" y="90224"/>
                    <a:pt x="36717" y="99000"/>
                  </a:cubicBezTo>
                  <a:cubicBezTo>
                    <a:pt x="40349" y="107592"/>
                    <a:pt x="43240" y="116742"/>
                    <a:pt x="42916" y="126059"/>
                  </a:cubicBezTo>
                  <a:cubicBezTo>
                    <a:pt x="47038" y="124182"/>
                    <a:pt x="51037" y="122042"/>
                    <a:pt x="54861" y="119641"/>
                  </a:cubicBezTo>
                  <a:cubicBezTo>
                    <a:pt x="54879" y="119405"/>
                    <a:pt x="54879" y="119205"/>
                    <a:pt x="54861" y="118986"/>
                  </a:cubicBezTo>
                  <a:cubicBezTo>
                    <a:pt x="54669" y="111748"/>
                    <a:pt x="53202" y="104527"/>
                    <a:pt x="50565" y="97786"/>
                  </a:cubicBezTo>
                  <a:cubicBezTo>
                    <a:pt x="48217" y="91779"/>
                    <a:pt x="44951" y="86182"/>
                    <a:pt x="42419" y="80253"/>
                  </a:cubicBezTo>
                  <a:cubicBezTo>
                    <a:pt x="38306" y="70674"/>
                    <a:pt x="37136" y="60004"/>
                    <a:pt x="33024" y="50530"/>
                  </a:cubicBezTo>
                  <a:cubicBezTo>
                    <a:pt x="29077" y="41432"/>
                    <a:pt x="25916" y="32264"/>
                    <a:pt x="20433" y="23855"/>
                  </a:cubicBezTo>
                  <a:cubicBezTo>
                    <a:pt x="19822" y="22912"/>
                    <a:pt x="19175" y="21961"/>
                    <a:pt x="18800" y="20904"/>
                  </a:cubicBezTo>
                  <a:cubicBezTo>
                    <a:pt x="18355" y="19647"/>
                    <a:pt x="18302" y="18285"/>
                    <a:pt x="18180" y="16957"/>
                  </a:cubicBezTo>
                  <a:cubicBezTo>
                    <a:pt x="17595" y="10714"/>
                    <a:pt x="15194" y="5126"/>
                    <a:pt x="1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826301" y="1572907"/>
              <a:ext cx="939114" cy="317340"/>
            </a:xfrm>
            <a:custGeom>
              <a:avLst/>
              <a:gdLst/>
              <a:ahLst/>
              <a:cxnLst/>
              <a:rect l="l" t="t" r="r" b="b"/>
              <a:pathLst>
                <a:path w="41398" h="13989" extrusionOk="0">
                  <a:moveTo>
                    <a:pt x="41397" y="1"/>
                  </a:moveTo>
                  <a:cubicBezTo>
                    <a:pt x="40515" y="245"/>
                    <a:pt x="39642" y="516"/>
                    <a:pt x="38769" y="804"/>
                  </a:cubicBezTo>
                  <a:cubicBezTo>
                    <a:pt x="37896" y="1075"/>
                    <a:pt x="37023" y="1363"/>
                    <a:pt x="36158" y="1642"/>
                  </a:cubicBezTo>
                  <a:cubicBezTo>
                    <a:pt x="35285" y="1931"/>
                    <a:pt x="34429" y="2210"/>
                    <a:pt x="33565" y="2507"/>
                  </a:cubicBezTo>
                  <a:cubicBezTo>
                    <a:pt x="33128" y="2638"/>
                    <a:pt x="32701" y="2786"/>
                    <a:pt x="32264" y="2935"/>
                  </a:cubicBezTo>
                  <a:cubicBezTo>
                    <a:pt x="31845" y="3074"/>
                    <a:pt x="31408" y="3214"/>
                    <a:pt x="30980" y="3371"/>
                  </a:cubicBezTo>
                  <a:lnTo>
                    <a:pt x="20651" y="6864"/>
                  </a:lnTo>
                  <a:lnTo>
                    <a:pt x="10330" y="10357"/>
                  </a:lnTo>
                  <a:cubicBezTo>
                    <a:pt x="9902" y="10496"/>
                    <a:pt x="9466" y="10645"/>
                    <a:pt x="9038" y="10793"/>
                  </a:cubicBezTo>
                  <a:cubicBezTo>
                    <a:pt x="8610" y="10942"/>
                    <a:pt x="8174" y="11081"/>
                    <a:pt x="7755" y="11238"/>
                  </a:cubicBezTo>
                  <a:cubicBezTo>
                    <a:pt x="6890" y="11535"/>
                    <a:pt x="6026" y="11832"/>
                    <a:pt x="5170" y="12138"/>
                  </a:cubicBezTo>
                  <a:cubicBezTo>
                    <a:pt x="4306" y="12426"/>
                    <a:pt x="3441" y="12723"/>
                    <a:pt x="2577" y="13037"/>
                  </a:cubicBezTo>
                  <a:cubicBezTo>
                    <a:pt x="1721" y="13343"/>
                    <a:pt x="865" y="13666"/>
                    <a:pt x="1" y="13989"/>
                  </a:cubicBezTo>
                  <a:cubicBezTo>
                    <a:pt x="909" y="13884"/>
                    <a:pt x="1817" y="13753"/>
                    <a:pt x="2716" y="13613"/>
                  </a:cubicBezTo>
                  <a:cubicBezTo>
                    <a:pt x="3625" y="13465"/>
                    <a:pt x="4533" y="13299"/>
                    <a:pt x="5423" y="13124"/>
                  </a:cubicBezTo>
                  <a:cubicBezTo>
                    <a:pt x="6323" y="12941"/>
                    <a:pt x="7213" y="12758"/>
                    <a:pt x="8113" y="12557"/>
                  </a:cubicBezTo>
                  <a:cubicBezTo>
                    <a:pt x="8558" y="12461"/>
                    <a:pt x="9003" y="12365"/>
                    <a:pt x="9457" y="12251"/>
                  </a:cubicBezTo>
                  <a:cubicBezTo>
                    <a:pt x="9894" y="12146"/>
                    <a:pt x="10339" y="12042"/>
                    <a:pt x="10784" y="11937"/>
                  </a:cubicBezTo>
                  <a:cubicBezTo>
                    <a:pt x="14329" y="11055"/>
                    <a:pt x="17848" y="10016"/>
                    <a:pt x="21315" y="8846"/>
                  </a:cubicBezTo>
                  <a:cubicBezTo>
                    <a:pt x="24790" y="7685"/>
                    <a:pt x="28204" y="6357"/>
                    <a:pt x="31565" y="4908"/>
                  </a:cubicBezTo>
                  <a:cubicBezTo>
                    <a:pt x="31993" y="4725"/>
                    <a:pt x="32412" y="4533"/>
                    <a:pt x="32823" y="4349"/>
                  </a:cubicBezTo>
                  <a:cubicBezTo>
                    <a:pt x="33251" y="4166"/>
                    <a:pt x="33661" y="3982"/>
                    <a:pt x="34080" y="3782"/>
                  </a:cubicBezTo>
                  <a:cubicBezTo>
                    <a:pt x="34910" y="3389"/>
                    <a:pt x="35739" y="2996"/>
                    <a:pt x="36560" y="2594"/>
                  </a:cubicBezTo>
                  <a:cubicBezTo>
                    <a:pt x="37372" y="2184"/>
                    <a:pt x="38193" y="1765"/>
                    <a:pt x="38996" y="1337"/>
                  </a:cubicBezTo>
                  <a:cubicBezTo>
                    <a:pt x="39808" y="900"/>
                    <a:pt x="40603" y="455"/>
                    <a:pt x="4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550993" y="1496050"/>
              <a:ext cx="2131301" cy="2725580"/>
            </a:xfrm>
            <a:custGeom>
              <a:avLst/>
              <a:gdLst/>
              <a:ahLst/>
              <a:cxnLst/>
              <a:rect l="l" t="t" r="r" b="b"/>
              <a:pathLst>
                <a:path w="93952" h="120149" extrusionOk="0">
                  <a:moveTo>
                    <a:pt x="0" y="1"/>
                  </a:moveTo>
                  <a:cubicBezTo>
                    <a:pt x="0" y="245"/>
                    <a:pt x="26" y="481"/>
                    <a:pt x="52" y="708"/>
                  </a:cubicBezTo>
                  <a:cubicBezTo>
                    <a:pt x="690" y="6707"/>
                    <a:pt x="1423" y="12976"/>
                    <a:pt x="4933" y="17857"/>
                  </a:cubicBezTo>
                  <a:cubicBezTo>
                    <a:pt x="5457" y="18591"/>
                    <a:pt x="6051" y="19289"/>
                    <a:pt x="6435" y="20110"/>
                  </a:cubicBezTo>
                  <a:cubicBezTo>
                    <a:pt x="6924" y="21158"/>
                    <a:pt x="7029" y="22345"/>
                    <a:pt x="7177" y="23489"/>
                  </a:cubicBezTo>
                  <a:cubicBezTo>
                    <a:pt x="8775" y="37058"/>
                    <a:pt x="14040" y="49989"/>
                    <a:pt x="18537" y="62781"/>
                  </a:cubicBezTo>
                  <a:cubicBezTo>
                    <a:pt x="23226" y="76132"/>
                    <a:pt x="27181" y="89744"/>
                    <a:pt x="30368" y="103540"/>
                  </a:cubicBezTo>
                  <a:cubicBezTo>
                    <a:pt x="31434" y="108168"/>
                    <a:pt x="32420" y="112813"/>
                    <a:pt x="33966" y="117301"/>
                  </a:cubicBezTo>
                  <a:cubicBezTo>
                    <a:pt x="34254" y="118131"/>
                    <a:pt x="34594" y="119004"/>
                    <a:pt x="35293" y="119537"/>
                  </a:cubicBezTo>
                  <a:cubicBezTo>
                    <a:pt x="35934" y="120032"/>
                    <a:pt x="36751" y="120149"/>
                    <a:pt x="37571" y="120149"/>
                  </a:cubicBezTo>
                  <a:cubicBezTo>
                    <a:pt x="37879" y="120149"/>
                    <a:pt x="38188" y="120132"/>
                    <a:pt x="38489" y="120113"/>
                  </a:cubicBezTo>
                  <a:cubicBezTo>
                    <a:pt x="57820" y="118795"/>
                    <a:pt x="76733" y="111827"/>
                    <a:pt x="92310" y="100301"/>
                  </a:cubicBezTo>
                  <a:cubicBezTo>
                    <a:pt x="92816" y="99926"/>
                    <a:pt x="93358" y="99515"/>
                    <a:pt x="93620" y="98930"/>
                  </a:cubicBezTo>
                  <a:cubicBezTo>
                    <a:pt x="93952" y="98179"/>
                    <a:pt x="93777" y="97306"/>
                    <a:pt x="93594" y="96494"/>
                  </a:cubicBezTo>
                  <a:cubicBezTo>
                    <a:pt x="93559" y="96363"/>
                    <a:pt x="93532" y="96223"/>
                    <a:pt x="93498" y="96092"/>
                  </a:cubicBezTo>
                  <a:cubicBezTo>
                    <a:pt x="92240" y="99812"/>
                    <a:pt x="88433" y="102545"/>
                    <a:pt x="84871" y="104606"/>
                  </a:cubicBezTo>
                  <a:cubicBezTo>
                    <a:pt x="77248" y="109024"/>
                    <a:pt x="69180" y="112848"/>
                    <a:pt x="60641" y="115162"/>
                  </a:cubicBezTo>
                  <a:cubicBezTo>
                    <a:pt x="56336" y="116332"/>
                    <a:pt x="51900" y="117118"/>
                    <a:pt x="47439" y="117345"/>
                  </a:cubicBezTo>
                  <a:cubicBezTo>
                    <a:pt x="45908" y="117426"/>
                    <a:pt x="43858" y="117658"/>
                    <a:pt x="41841" y="117658"/>
                  </a:cubicBezTo>
                  <a:cubicBezTo>
                    <a:pt x="39715" y="117658"/>
                    <a:pt x="37625" y="117400"/>
                    <a:pt x="36219" y="116437"/>
                  </a:cubicBezTo>
                  <a:cubicBezTo>
                    <a:pt x="34638" y="115346"/>
                    <a:pt x="33940" y="113390"/>
                    <a:pt x="33363" y="111556"/>
                  </a:cubicBezTo>
                  <a:cubicBezTo>
                    <a:pt x="29460" y="98895"/>
                    <a:pt x="27112" y="85798"/>
                    <a:pt x="23217" y="73137"/>
                  </a:cubicBezTo>
                  <a:cubicBezTo>
                    <a:pt x="19585" y="61323"/>
                    <a:pt x="14617" y="49867"/>
                    <a:pt x="12198" y="37748"/>
                  </a:cubicBezTo>
                  <a:cubicBezTo>
                    <a:pt x="11063" y="32072"/>
                    <a:pt x="10295" y="26335"/>
                    <a:pt x="9011" y="20695"/>
                  </a:cubicBezTo>
                  <a:cubicBezTo>
                    <a:pt x="8889" y="20180"/>
                    <a:pt x="8767" y="19673"/>
                    <a:pt x="8758" y="19141"/>
                  </a:cubicBezTo>
                  <a:cubicBezTo>
                    <a:pt x="8749" y="18687"/>
                    <a:pt x="8810" y="18241"/>
                    <a:pt x="8863" y="17787"/>
                  </a:cubicBezTo>
                  <a:cubicBezTo>
                    <a:pt x="9256" y="14399"/>
                    <a:pt x="8662" y="10889"/>
                    <a:pt x="7177" y="7816"/>
                  </a:cubicBezTo>
                  <a:cubicBezTo>
                    <a:pt x="6365" y="6148"/>
                    <a:pt x="5309" y="4611"/>
                    <a:pt x="4034" y="3267"/>
                  </a:cubicBezTo>
                  <a:cubicBezTo>
                    <a:pt x="2820" y="1974"/>
                    <a:pt x="1240" y="11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1141263" y="2525665"/>
              <a:ext cx="1336827" cy="1466789"/>
            </a:xfrm>
            <a:custGeom>
              <a:avLst/>
              <a:gdLst/>
              <a:ahLst/>
              <a:cxnLst/>
              <a:rect l="l" t="t" r="r" b="b"/>
              <a:pathLst>
                <a:path w="58930" h="64659" extrusionOk="0">
                  <a:moveTo>
                    <a:pt x="0" y="1"/>
                  </a:moveTo>
                  <a:cubicBezTo>
                    <a:pt x="1642" y="9047"/>
                    <a:pt x="2235" y="19306"/>
                    <a:pt x="5571" y="27898"/>
                  </a:cubicBezTo>
                  <a:cubicBezTo>
                    <a:pt x="8801" y="36255"/>
                    <a:pt x="9727" y="45065"/>
                    <a:pt x="10076" y="54023"/>
                  </a:cubicBezTo>
                  <a:cubicBezTo>
                    <a:pt x="10216" y="57682"/>
                    <a:pt x="10626" y="62056"/>
                    <a:pt x="13866" y="63768"/>
                  </a:cubicBezTo>
                  <a:cubicBezTo>
                    <a:pt x="15062" y="64405"/>
                    <a:pt x="16459" y="64536"/>
                    <a:pt x="17812" y="64597"/>
                  </a:cubicBezTo>
                  <a:cubicBezTo>
                    <a:pt x="18663" y="64638"/>
                    <a:pt x="19513" y="64659"/>
                    <a:pt x="20364" y="64659"/>
                  </a:cubicBezTo>
                  <a:cubicBezTo>
                    <a:pt x="34566" y="64659"/>
                    <a:pt x="48714" y="58994"/>
                    <a:pt x="58929" y="49125"/>
                  </a:cubicBezTo>
                  <a:lnTo>
                    <a:pt x="58929" y="49125"/>
                  </a:lnTo>
                  <a:cubicBezTo>
                    <a:pt x="50395" y="53019"/>
                    <a:pt x="41376" y="56789"/>
                    <a:pt x="32060" y="56789"/>
                  </a:cubicBezTo>
                  <a:cubicBezTo>
                    <a:pt x="31225" y="56789"/>
                    <a:pt x="30387" y="56758"/>
                    <a:pt x="29548" y="56695"/>
                  </a:cubicBezTo>
                  <a:cubicBezTo>
                    <a:pt x="26919" y="56503"/>
                    <a:pt x="24239" y="55944"/>
                    <a:pt x="22047" y="54486"/>
                  </a:cubicBezTo>
                  <a:cubicBezTo>
                    <a:pt x="18817" y="52329"/>
                    <a:pt x="17123" y="48566"/>
                    <a:pt x="15586" y="45012"/>
                  </a:cubicBezTo>
                  <a:cubicBezTo>
                    <a:pt x="9282" y="30404"/>
                    <a:pt x="2925" y="1563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933875" y="1731681"/>
              <a:ext cx="1213035" cy="807473"/>
            </a:xfrm>
            <a:custGeom>
              <a:avLst/>
              <a:gdLst/>
              <a:ahLst/>
              <a:cxnLst/>
              <a:rect l="l" t="t" r="r" b="b"/>
              <a:pathLst>
                <a:path w="53473" h="35595" extrusionOk="0">
                  <a:moveTo>
                    <a:pt x="40242" y="1"/>
                  </a:moveTo>
                  <a:cubicBezTo>
                    <a:pt x="39604" y="1"/>
                    <a:pt x="38957" y="134"/>
                    <a:pt x="38323" y="267"/>
                  </a:cubicBezTo>
                  <a:cubicBezTo>
                    <a:pt x="31050" y="1803"/>
                    <a:pt x="23881" y="3803"/>
                    <a:pt x="16861" y="6256"/>
                  </a:cubicBezTo>
                  <a:cubicBezTo>
                    <a:pt x="13403" y="7470"/>
                    <a:pt x="0" y="10168"/>
                    <a:pt x="5134" y="15739"/>
                  </a:cubicBezTo>
                  <a:cubicBezTo>
                    <a:pt x="14578" y="11535"/>
                    <a:pt x="23341" y="8203"/>
                    <a:pt x="33433" y="8203"/>
                  </a:cubicBezTo>
                  <a:cubicBezTo>
                    <a:pt x="35163" y="8203"/>
                    <a:pt x="36932" y="8301"/>
                    <a:pt x="38751" y="8509"/>
                  </a:cubicBezTo>
                  <a:cubicBezTo>
                    <a:pt x="40270" y="8684"/>
                    <a:pt x="41833" y="8928"/>
                    <a:pt x="43134" y="9749"/>
                  </a:cubicBezTo>
                  <a:cubicBezTo>
                    <a:pt x="44330" y="10500"/>
                    <a:pt x="45203" y="11670"/>
                    <a:pt x="45972" y="12875"/>
                  </a:cubicBezTo>
                  <a:cubicBezTo>
                    <a:pt x="49026" y="17658"/>
                    <a:pt x="50733" y="23099"/>
                    <a:pt x="52021" y="28656"/>
                  </a:cubicBezTo>
                  <a:lnTo>
                    <a:pt x="52021" y="28656"/>
                  </a:lnTo>
                  <a:cubicBezTo>
                    <a:pt x="50493" y="19298"/>
                    <a:pt x="50004" y="9541"/>
                    <a:pt x="44129" y="2327"/>
                  </a:cubicBezTo>
                  <a:cubicBezTo>
                    <a:pt x="43317" y="1332"/>
                    <a:pt x="42348" y="371"/>
                    <a:pt x="41091" y="92"/>
                  </a:cubicBezTo>
                  <a:cubicBezTo>
                    <a:pt x="40811" y="27"/>
                    <a:pt x="40527" y="1"/>
                    <a:pt x="40242" y="1"/>
                  </a:cubicBezTo>
                  <a:close/>
                  <a:moveTo>
                    <a:pt x="52021" y="28656"/>
                  </a:moveTo>
                  <a:cubicBezTo>
                    <a:pt x="52405" y="31010"/>
                    <a:pt x="52855" y="33338"/>
                    <a:pt x="53472" y="35595"/>
                  </a:cubicBezTo>
                  <a:cubicBezTo>
                    <a:pt x="53016" y="33288"/>
                    <a:pt x="52555" y="30962"/>
                    <a:pt x="52021" y="28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1146209" y="2031467"/>
              <a:ext cx="511842" cy="1840752"/>
            </a:xfrm>
            <a:custGeom>
              <a:avLst/>
              <a:gdLst/>
              <a:ahLst/>
              <a:cxnLst/>
              <a:rect l="l" t="t" r="r" b="b"/>
              <a:pathLst>
                <a:path w="22563" h="81144" extrusionOk="0">
                  <a:moveTo>
                    <a:pt x="0" y="1"/>
                  </a:moveTo>
                  <a:cubicBezTo>
                    <a:pt x="1031" y="6960"/>
                    <a:pt x="2419" y="13884"/>
                    <a:pt x="4061" y="20747"/>
                  </a:cubicBezTo>
                  <a:cubicBezTo>
                    <a:pt x="5685" y="27601"/>
                    <a:pt x="7579" y="34403"/>
                    <a:pt x="9684" y="41126"/>
                  </a:cubicBezTo>
                  <a:cubicBezTo>
                    <a:pt x="11797" y="47850"/>
                    <a:pt x="14145" y="54503"/>
                    <a:pt x="16730" y="61052"/>
                  </a:cubicBezTo>
                  <a:cubicBezTo>
                    <a:pt x="18022" y="64326"/>
                    <a:pt x="19297" y="67583"/>
                    <a:pt x="20354" y="70910"/>
                  </a:cubicBezTo>
                  <a:cubicBezTo>
                    <a:pt x="20895" y="72569"/>
                    <a:pt x="21349" y="74263"/>
                    <a:pt x="21733" y="75966"/>
                  </a:cubicBezTo>
                  <a:cubicBezTo>
                    <a:pt x="21925" y="76813"/>
                    <a:pt x="22082" y="77677"/>
                    <a:pt x="22222" y="78541"/>
                  </a:cubicBezTo>
                  <a:cubicBezTo>
                    <a:pt x="22275" y="78960"/>
                    <a:pt x="22353" y="79397"/>
                    <a:pt x="22414" y="79834"/>
                  </a:cubicBezTo>
                  <a:cubicBezTo>
                    <a:pt x="22458" y="80270"/>
                    <a:pt x="22493" y="80707"/>
                    <a:pt x="22554" y="81143"/>
                  </a:cubicBezTo>
                  <a:cubicBezTo>
                    <a:pt x="22554" y="80707"/>
                    <a:pt x="22563" y="80262"/>
                    <a:pt x="22563" y="79825"/>
                  </a:cubicBezTo>
                  <a:cubicBezTo>
                    <a:pt x="22554" y="79388"/>
                    <a:pt x="22528" y="78952"/>
                    <a:pt x="22519" y="78506"/>
                  </a:cubicBezTo>
                  <a:cubicBezTo>
                    <a:pt x="22467" y="77625"/>
                    <a:pt x="22388" y="76751"/>
                    <a:pt x="22275" y="75861"/>
                  </a:cubicBezTo>
                  <a:cubicBezTo>
                    <a:pt x="22056" y="74106"/>
                    <a:pt x="21724" y="72359"/>
                    <a:pt x="21323" y="70639"/>
                  </a:cubicBezTo>
                  <a:cubicBezTo>
                    <a:pt x="20502" y="67190"/>
                    <a:pt x="19376" y="63829"/>
                    <a:pt x="18241" y="60493"/>
                  </a:cubicBezTo>
                  <a:cubicBezTo>
                    <a:pt x="15944" y="53848"/>
                    <a:pt x="13753" y="47195"/>
                    <a:pt x="11640" y="40498"/>
                  </a:cubicBezTo>
                  <a:cubicBezTo>
                    <a:pt x="9544" y="33809"/>
                    <a:pt x="7527" y="27086"/>
                    <a:pt x="5615" y="20328"/>
                  </a:cubicBezTo>
                  <a:cubicBezTo>
                    <a:pt x="3668" y="13578"/>
                    <a:pt x="1869" y="67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1397176" y="1908263"/>
              <a:ext cx="617032" cy="1911257"/>
            </a:xfrm>
            <a:custGeom>
              <a:avLst/>
              <a:gdLst/>
              <a:ahLst/>
              <a:cxnLst/>
              <a:rect l="l" t="t" r="r" b="b"/>
              <a:pathLst>
                <a:path w="27200" h="84252" extrusionOk="0">
                  <a:moveTo>
                    <a:pt x="0" y="0"/>
                  </a:moveTo>
                  <a:lnTo>
                    <a:pt x="0" y="0"/>
                  </a:lnTo>
                  <a:cubicBezTo>
                    <a:pt x="2244" y="7064"/>
                    <a:pt x="4287" y="14172"/>
                    <a:pt x="5973" y="21332"/>
                  </a:cubicBezTo>
                  <a:cubicBezTo>
                    <a:pt x="6828" y="24912"/>
                    <a:pt x="7597" y="28509"/>
                    <a:pt x="8295" y="32133"/>
                  </a:cubicBezTo>
                  <a:cubicBezTo>
                    <a:pt x="8636" y="33958"/>
                    <a:pt x="9002" y="35774"/>
                    <a:pt x="9360" y="37590"/>
                  </a:cubicBezTo>
                  <a:cubicBezTo>
                    <a:pt x="9718" y="39415"/>
                    <a:pt x="10120" y="41240"/>
                    <a:pt x="10574" y="43047"/>
                  </a:cubicBezTo>
                  <a:cubicBezTo>
                    <a:pt x="11028" y="44863"/>
                    <a:pt x="11535" y="46662"/>
                    <a:pt x="12120" y="48452"/>
                  </a:cubicBezTo>
                  <a:cubicBezTo>
                    <a:pt x="12722" y="50242"/>
                    <a:pt x="13386" y="51988"/>
                    <a:pt x="14119" y="53717"/>
                  </a:cubicBezTo>
                  <a:cubicBezTo>
                    <a:pt x="14853" y="55437"/>
                    <a:pt x="15612" y="57140"/>
                    <a:pt x="16424" y="58808"/>
                  </a:cubicBezTo>
                  <a:cubicBezTo>
                    <a:pt x="16817" y="59655"/>
                    <a:pt x="17219" y="60493"/>
                    <a:pt x="17638" y="61323"/>
                  </a:cubicBezTo>
                  <a:lnTo>
                    <a:pt x="18869" y="63811"/>
                  </a:lnTo>
                  <a:cubicBezTo>
                    <a:pt x="20519" y="67120"/>
                    <a:pt x="22161" y="70412"/>
                    <a:pt x="23628" y="73800"/>
                  </a:cubicBezTo>
                  <a:cubicBezTo>
                    <a:pt x="24361" y="75485"/>
                    <a:pt x="25025" y="77205"/>
                    <a:pt x="25636" y="78934"/>
                  </a:cubicBezTo>
                  <a:lnTo>
                    <a:pt x="25863" y="79589"/>
                  </a:lnTo>
                  <a:lnTo>
                    <a:pt x="26073" y="80244"/>
                  </a:lnTo>
                  <a:cubicBezTo>
                    <a:pt x="26212" y="80681"/>
                    <a:pt x="26343" y="81117"/>
                    <a:pt x="26474" y="81571"/>
                  </a:cubicBezTo>
                  <a:lnTo>
                    <a:pt x="26570" y="81894"/>
                  </a:lnTo>
                  <a:lnTo>
                    <a:pt x="26658" y="82235"/>
                  </a:lnTo>
                  <a:lnTo>
                    <a:pt x="26850" y="82898"/>
                  </a:lnTo>
                  <a:cubicBezTo>
                    <a:pt x="26911" y="83125"/>
                    <a:pt x="26963" y="83344"/>
                    <a:pt x="27024" y="83579"/>
                  </a:cubicBezTo>
                  <a:lnTo>
                    <a:pt x="27199" y="84252"/>
                  </a:lnTo>
                  <a:cubicBezTo>
                    <a:pt x="27138" y="83798"/>
                    <a:pt x="27086" y="83335"/>
                    <a:pt x="27007" y="82881"/>
                  </a:cubicBezTo>
                  <a:lnTo>
                    <a:pt x="26902" y="82191"/>
                  </a:lnTo>
                  <a:lnTo>
                    <a:pt x="26850" y="81842"/>
                  </a:lnTo>
                  <a:lnTo>
                    <a:pt x="26780" y="81501"/>
                  </a:lnTo>
                  <a:cubicBezTo>
                    <a:pt x="26693" y="81047"/>
                    <a:pt x="26605" y="80585"/>
                    <a:pt x="26501" y="80139"/>
                  </a:cubicBezTo>
                  <a:lnTo>
                    <a:pt x="26343" y="79458"/>
                  </a:lnTo>
                  <a:lnTo>
                    <a:pt x="26177" y="78786"/>
                  </a:lnTo>
                  <a:cubicBezTo>
                    <a:pt x="25732" y="76970"/>
                    <a:pt x="25173" y="75197"/>
                    <a:pt x="24562" y="73433"/>
                  </a:cubicBezTo>
                  <a:cubicBezTo>
                    <a:pt x="23331" y="69923"/>
                    <a:pt x="21847" y="66509"/>
                    <a:pt x="20327" y="63121"/>
                  </a:cubicBezTo>
                  <a:lnTo>
                    <a:pt x="19192" y="60589"/>
                  </a:lnTo>
                  <a:lnTo>
                    <a:pt x="18075" y="58057"/>
                  </a:lnTo>
                  <a:cubicBezTo>
                    <a:pt x="17341" y="56380"/>
                    <a:pt x="16608" y="54687"/>
                    <a:pt x="15935" y="52984"/>
                  </a:cubicBezTo>
                  <a:cubicBezTo>
                    <a:pt x="15254" y="51281"/>
                    <a:pt x="14626" y="49570"/>
                    <a:pt x="14067" y="47832"/>
                  </a:cubicBezTo>
                  <a:cubicBezTo>
                    <a:pt x="13508" y="46095"/>
                    <a:pt x="13019" y="44340"/>
                    <a:pt x="12582" y="42558"/>
                  </a:cubicBezTo>
                  <a:cubicBezTo>
                    <a:pt x="12137" y="40795"/>
                    <a:pt x="11744" y="38987"/>
                    <a:pt x="11360" y="37188"/>
                  </a:cubicBezTo>
                  <a:lnTo>
                    <a:pt x="10216" y="31766"/>
                  </a:lnTo>
                  <a:cubicBezTo>
                    <a:pt x="9823" y="29950"/>
                    <a:pt x="9413" y="28134"/>
                    <a:pt x="8968" y="26326"/>
                  </a:cubicBezTo>
                  <a:cubicBezTo>
                    <a:pt x="8749" y="25427"/>
                    <a:pt x="8514" y="24519"/>
                    <a:pt x="8278" y="23619"/>
                  </a:cubicBezTo>
                  <a:cubicBezTo>
                    <a:pt x="8042" y="22729"/>
                    <a:pt x="7798" y="21829"/>
                    <a:pt x="7553" y="20939"/>
                  </a:cubicBezTo>
                  <a:cubicBezTo>
                    <a:pt x="5527" y="13779"/>
                    <a:pt x="3056" y="67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1610100" y="1797741"/>
              <a:ext cx="770133" cy="1850438"/>
            </a:xfrm>
            <a:custGeom>
              <a:avLst/>
              <a:gdLst/>
              <a:ahLst/>
              <a:cxnLst/>
              <a:rect l="l" t="t" r="r" b="b"/>
              <a:pathLst>
                <a:path w="33949" h="81571" extrusionOk="0">
                  <a:moveTo>
                    <a:pt x="1" y="0"/>
                  </a:moveTo>
                  <a:lnTo>
                    <a:pt x="1" y="0"/>
                  </a:lnTo>
                  <a:cubicBezTo>
                    <a:pt x="236" y="393"/>
                    <a:pt x="490" y="786"/>
                    <a:pt x="769" y="1153"/>
                  </a:cubicBezTo>
                  <a:cubicBezTo>
                    <a:pt x="1022" y="1537"/>
                    <a:pt x="1249" y="1939"/>
                    <a:pt x="1494" y="2332"/>
                  </a:cubicBezTo>
                  <a:lnTo>
                    <a:pt x="1852" y="2917"/>
                  </a:lnTo>
                  <a:cubicBezTo>
                    <a:pt x="1974" y="3117"/>
                    <a:pt x="2079" y="3327"/>
                    <a:pt x="2192" y="3519"/>
                  </a:cubicBezTo>
                  <a:cubicBezTo>
                    <a:pt x="2411" y="3921"/>
                    <a:pt x="2638" y="4331"/>
                    <a:pt x="2856" y="4733"/>
                  </a:cubicBezTo>
                  <a:cubicBezTo>
                    <a:pt x="3720" y="6357"/>
                    <a:pt x="4515" y="8016"/>
                    <a:pt x="5257" y="9701"/>
                  </a:cubicBezTo>
                  <a:cubicBezTo>
                    <a:pt x="6715" y="13063"/>
                    <a:pt x="7955" y="16529"/>
                    <a:pt x="9055" y="20031"/>
                  </a:cubicBezTo>
                  <a:cubicBezTo>
                    <a:pt x="11273" y="27051"/>
                    <a:pt x="13002" y="34237"/>
                    <a:pt x="15263" y="41327"/>
                  </a:cubicBezTo>
                  <a:cubicBezTo>
                    <a:pt x="16399" y="44881"/>
                    <a:pt x="17647" y="48400"/>
                    <a:pt x="19175" y="51822"/>
                  </a:cubicBezTo>
                  <a:cubicBezTo>
                    <a:pt x="19542" y="52669"/>
                    <a:pt x="19944" y="53508"/>
                    <a:pt x="20354" y="54363"/>
                  </a:cubicBezTo>
                  <a:lnTo>
                    <a:pt x="20983" y="55612"/>
                  </a:lnTo>
                  <a:cubicBezTo>
                    <a:pt x="21079" y="55821"/>
                    <a:pt x="21192" y="56031"/>
                    <a:pt x="21297" y="56241"/>
                  </a:cubicBezTo>
                  <a:lnTo>
                    <a:pt x="21629" y="56852"/>
                  </a:lnTo>
                  <a:cubicBezTo>
                    <a:pt x="21847" y="57262"/>
                    <a:pt x="22065" y="57681"/>
                    <a:pt x="22292" y="58083"/>
                  </a:cubicBezTo>
                  <a:lnTo>
                    <a:pt x="22982" y="59305"/>
                  </a:lnTo>
                  <a:cubicBezTo>
                    <a:pt x="23436" y="60109"/>
                    <a:pt x="23908" y="60921"/>
                    <a:pt x="24379" y="61715"/>
                  </a:cubicBezTo>
                  <a:cubicBezTo>
                    <a:pt x="26256" y="64911"/>
                    <a:pt x="28169" y="68054"/>
                    <a:pt x="29871" y="71320"/>
                  </a:cubicBezTo>
                  <a:lnTo>
                    <a:pt x="30491" y="72551"/>
                  </a:lnTo>
                  <a:lnTo>
                    <a:pt x="30788" y="73180"/>
                  </a:lnTo>
                  <a:lnTo>
                    <a:pt x="31076" y="73800"/>
                  </a:lnTo>
                  <a:lnTo>
                    <a:pt x="31373" y="74420"/>
                  </a:lnTo>
                  <a:cubicBezTo>
                    <a:pt x="31469" y="74629"/>
                    <a:pt x="31557" y="74848"/>
                    <a:pt x="31644" y="75057"/>
                  </a:cubicBezTo>
                  <a:cubicBezTo>
                    <a:pt x="31818" y="75476"/>
                    <a:pt x="32019" y="75895"/>
                    <a:pt x="32194" y="76323"/>
                  </a:cubicBezTo>
                  <a:lnTo>
                    <a:pt x="32692" y="77607"/>
                  </a:lnTo>
                  <a:lnTo>
                    <a:pt x="32814" y="77939"/>
                  </a:lnTo>
                  <a:cubicBezTo>
                    <a:pt x="32849" y="78043"/>
                    <a:pt x="32892" y="78157"/>
                    <a:pt x="32927" y="78262"/>
                  </a:cubicBezTo>
                  <a:lnTo>
                    <a:pt x="33146" y="78917"/>
                  </a:lnTo>
                  <a:cubicBezTo>
                    <a:pt x="33469" y="79781"/>
                    <a:pt x="33678" y="80689"/>
                    <a:pt x="33949" y="81571"/>
                  </a:cubicBezTo>
                  <a:lnTo>
                    <a:pt x="33722" y="80191"/>
                  </a:lnTo>
                  <a:lnTo>
                    <a:pt x="33670" y="79860"/>
                  </a:lnTo>
                  <a:lnTo>
                    <a:pt x="33635" y="79685"/>
                  </a:lnTo>
                  <a:lnTo>
                    <a:pt x="33600" y="79510"/>
                  </a:lnTo>
                  <a:lnTo>
                    <a:pt x="33451" y="78829"/>
                  </a:lnTo>
                  <a:lnTo>
                    <a:pt x="33294" y="78157"/>
                  </a:lnTo>
                  <a:cubicBezTo>
                    <a:pt x="33277" y="78043"/>
                    <a:pt x="33250" y="77930"/>
                    <a:pt x="33215" y="77816"/>
                  </a:cubicBezTo>
                  <a:lnTo>
                    <a:pt x="33119" y="77476"/>
                  </a:lnTo>
                  <a:lnTo>
                    <a:pt x="32735" y="76140"/>
                  </a:lnTo>
                  <a:cubicBezTo>
                    <a:pt x="32185" y="74359"/>
                    <a:pt x="31530" y="72612"/>
                    <a:pt x="30788" y="70901"/>
                  </a:cubicBezTo>
                  <a:cubicBezTo>
                    <a:pt x="29304" y="67469"/>
                    <a:pt x="27531" y="64195"/>
                    <a:pt x="25794" y="60929"/>
                  </a:cubicBezTo>
                  <a:cubicBezTo>
                    <a:pt x="25357" y="60117"/>
                    <a:pt x="24938" y="59305"/>
                    <a:pt x="24510" y="58485"/>
                  </a:cubicBezTo>
                  <a:lnTo>
                    <a:pt x="23881" y="57262"/>
                  </a:lnTo>
                  <a:cubicBezTo>
                    <a:pt x="23663" y="56852"/>
                    <a:pt x="23462" y="56450"/>
                    <a:pt x="23253" y="56031"/>
                  </a:cubicBezTo>
                  <a:lnTo>
                    <a:pt x="22947" y="55420"/>
                  </a:lnTo>
                  <a:lnTo>
                    <a:pt x="22650" y="54800"/>
                  </a:lnTo>
                  <a:lnTo>
                    <a:pt x="22065" y="53569"/>
                  </a:lnTo>
                  <a:cubicBezTo>
                    <a:pt x="21699" y="52739"/>
                    <a:pt x="21314" y="51910"/>
                    <a:pt x="20965" y="51054"/>
                  </a:cubicBezTo>
                  <a:cubicBezTo>
                    <a:pt x="20790" y="50644"/>
                    <a:pt x="20607" y="50216"/>
                    <a:pt x="20441" y="49788"/>
                  </a:cubicBezTo>
                  <a:cubicBezTo>
                    <a:pt x="20275" y="49360"/>
                    <a:pt x="20101" y="48941"/>
                    <a:pt x="19935" y="48513"/>
                  </a:cubicBezTo>
                  <a:lnTo>
                    <a:pt x="19455" y="47221"/>
                  </a:lnTo>
                  <a:cubicBezTo>
                    <a:pt x="19297" y="46802"/>
                    <a:pt x="19140" y="46365"/>
                    <a:pt x="18992" y="45937"/>
                  </a:cubicBezTo>
                  <a:cubicBezTo>
                    <a:pt x="18363" y="44208"/>
                    <a:pt x="17787" y="42479"/>
                    <a:pt x="17228" y="40716"/>
                  </a:cubicBezTo>
                  <a:cubicBezTo>
                    <a:pt x="14993" y="33713"/>
                    <a:pt x="13115" y="26544"/>
                    <a:pt x="10583" y="19533"/>
                  </a:cubicBezTo>
                  <a:cubicBezTo>
                    <a:pt x="9317" y="16031"/>
                    <a:pt x="7877" y="12582"/>
                    <a:pt x="6156" y="9273"/>
                  </a:cubicBezTo>
                  <a:cubicBezTo>
                    <a:pt x="5283" y="7640"/>
                    <a:pt x="4349" y="6008"/>
                    <a:pt x="3327" y="4462"/>
                  </a:cubicBezTo>
                  <a:cubicBezTo>
                    <a:pt x="3074" y="4069"/>
                    <a:pt x="2803" y="3685"/>
                    <a:pt x="2542" y="3301"/>
                  </a:cubicBezTo>
                  <a:cubicBezTo>
                    <a:pt x="2393" y="3117"/>
                    <a:pt x="2280" y="2925"/>
                    <a:pt x="2131" y="2733"/>
                  </a:cubicBezTo>
                  <a:lnTo>
                    <a:pt x="1721" y="2183"/>
                  </a:lnTo>
                  <a:cubicBezTo>
                    <a:pt x="1171" y="1423"/>
                    <a:pt x="586" y="7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594163" y="1589762"/>
              <a:ext cx="115104" cy="306429"/>
            </a:xfrm>
            <a:custGeom>
              <a:avLst/>
              <a:gdLst/>
              <a:ahLst/>
              <a:cxnLst/>
              <a:rect l="l" t="t" r="r" b="b"/>
              <a:pathLst>
                <a:path w="5074" h="13508" extrusionOk="0">
                  <a:moveTo>
                    <a:pt x="1" y="0"/>
                  </a:moveTo>
                  <a:lnTo>
                    <a:pt x="1" y="0"/>
                  </a:lnTo>
                  <a:cubicBezTo>
                    <a:pt x="559" y="1091"/>
                    <a:pt x="1101" y="2157"/>
                    <a:pt x="1607" y="3257"/>
                  </a:cubicBezTo>
                  <a:cubicBezTo>
                    <a:pt x="2105" y="4348"/>
                    <a:pt x="2568" y="5466"/>
                    <a:pt x="2987" y="6592"/>
                  </a:cubicBezTo>
                  <a:cubicBezTo>
                    <a:pt x="3415" y="7710"/>
                    <a:pt x="3799" y="8845"/>
                    <a:pt x="4139" y="10006"/>
                  </a:cubicBezTo>
                  <a:cubicBezTo>
                    <a:pt x="4489" y="11150"/>
                    <a:pt x="4777" y="12329"/>
                    <a:pt x="5074" y="13508"/>
                  </a:cubicBezTo>
                  <a:cubicBezTo>
                    <a:pt x="5056" y="12285"/>
                    <a:pt x="4890" y="11072"/>
                    <a:pt x="4637" y="9875"/>
                  </a:cubicBezTo>
                  <a:cubicBezTo>
                    <a:pt x="4384" y="8670"/>
                    <a:pt x="4052" y="7492"/>
                    <a:pt x="3615" y="6348"/>
                  </a:cubicBezTo>
                  <a:cubicBezTo>
                    <a:pt x="3179" y="5204"/>
                    <a:pt x="2664" y="4086"/>
                    <a:pt x="2061" y="3021"/>
                  </a:cubicBezTo>
                  <a:cubicBezTo>
                    <a:pt x="1459" y="1947"/>
                    <a:pt x="786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1253760" y="3714554"/>
              <a:ext cx="1355451" cy="436686"/>
            </a:xfrm>
            <a:custGeom>
              <a:avLst/>
              <a:gdLst/>
              <a:ahLst/>
              <a:cxnLst/>
              <a:rect l="l" t="t" r="r" b="b"/>
              <a:pathLst>
                <a:path w="59751" h="19250" extrusionOk="0">
                  <a:moveTo>
                    <a:pt x="1" y="0"/>
                  </a:moveTo>
                  <a:lnTo>
                    <a:pt x="673" y="2358"/>
                  </a:lnTo>
                  <a:lnTo>
                    <a:pt x="1363" y="4698"/>
                  </a:lnTo>
                  <a:lnTo>
                    <a:pt x="2742" y="9352"/>
                  </a:lnTo>
                  <a:lnTo>
                    <a:pt x="4122" y="14014"/>
                  </a:lnTo>
                  <a:cubicBezTo>
                    <a:pt x="4366" y="14800"/>
                    <a:pt x="4593" y="15568"/>
                    <a:pt x="4838" y="16354"/>
                  </a:cubicBezTo>
                  <a:cubicBezTo>
                    <a:pt x="4969" y="16747"/>
                    <a:pt x="5109" y="17149"/>
                    <a:pt x="5327" y="17516"/>
                  </a:cubicBezTo>
                  <a:cubicBezTo>
                    <a:pt x="5545" y="17891"/>
                    <a:pt x="5842" y="18240"/>
                    <a:pt x="6235" y="18476"/>
                  </a:cubicBezTo>
                  <a:cubicBezTo>
                    <a:pt x="6628" y="18721"/>
                    <a:pt x="7047" y="18843"/>
                    <a:pt x="7466" y="18913"/>
                  </a:cubicBezTo>
                  <a:cubicBezTo>
                    <a:pt x="7894" y="18991"/>
                    <a:pt x="8296" y="19026"/>
                    <a:pt x="8697" y="19061"/>
                  </a:cubicBezTo>
                  <a:cubicBezTo>
                    <a:pt x="9518" y="19131"/>
                    <a:pt x="10321" y="19166"/>
                    <a:pt x="11142" y="19210"/>
                  </a:cubicBezTo>
                  <a:cubicBezTo>
                    <a:pt x="11778" y="19237"/>
                    <a:pt x="12416" y="19250"/>
                    <a:pt x="13055" y="19250"/>
                  </a:cubicBezTo>
                  <a:cubicBezTo>
                    <a:pt x="14049" y="19250"/>
                    <a:pt x="15044" y="19219"/>
                    <a:pt x="16032" y="19166"/>
                  </a:cubicBezTo>
                  <a:cubicBezTo>
                    <a:pt x="17656" y="19079"/>
                    <a:pt x="19289" y="18913"/>
                    <a:pt x="20904" y="18686"/>
                  </a:cubicBezTo>
                  <a:cubicBezTo>
                    <a:pt x="22502" y="18459"/>
                    <a:pt x="24108" y="18162"/>
                    <a:pt x="25706" y="17813"/>
                  </a:cubicBezTo>
                  <a:cubicBezTo>
                    <a:pt x="27295" y="17463"/>
                    <a:pt x="28867" y="17053"/>
                    <a:pt x="30430" y="16590"/>
                  </a:cubicBezTo>
                  <a:cubicBezTo>
                    <a:pt x="31993" y="16119"/>
                    <a:pt x="33539" y="15612"/>
                    <a:pt x="35067" y="15053"/>
                  </a:cubicBezTo>
                  <a:cubicBezTo>
                    <a:pt x="38123" y="13927"/>
                    <a:pt x="41117" y="12643"/>
                    <a:pt x="44025" y="11211"/>
                  </a:cubicBezTo>
                  <a:cubicBezTo>
                    <a:pt x="46950" y="9779"/>
                    <a:pt x="49805" y="8216"/>
                    <a:pt x="52582" y="6549"/>
                  </a:cubicBezTo>
                  <a:cubicBezTo>
                    <a:pt x="53970" y="5702"/>
                    <a:pt x="55324" y="4785"/>
                    <a:pt x="56555" y="3720"/>
                  </a:cubicBezTo>
                  <a:cubicBezTo>
                    <a:pt x="57184" y="3196"/>
                    <a:pt x="57769" y="2628"/>
                    <a:pt x="58301" y="2017"/>
                  </a:cubicBezTo>
                  <a:cubicBezTo>
                    <a:pt x="58843" y="1406"/>
                    <a:pt x="59332" y="751"/>
                    <a:pt x="59751" y="70"/>
                  </a:cubicBezTo>
                  <a:lnTo>
                    <a:pt x="59751" y="70"/>
                  </a:lnTo>
                  <a:cubicBezTo>
                    <a:pt x="59305" y="742"/>
                    <a:pt x="58799" y="1362"/>
                    <a:pt x="58240" y="1956"/>
                  </a:cubicBezTo>
                  <a:cubicBezTo>
                    <a:pt x="57681" y="2541"/>
                    <a:pt x="57096" y="3091"/>
                    <a:pt x="56459" y="3589"/>
                  </a:cubicBezTo>
                  <a:cubicBezTo>
                    <a:pt x="55201" y="4610"/>
                    <a:pt x="53831" y="5466"/>
                    <a:pt x="52434" y="6278"/>
                  </a:cubicBezTo>
                  <a:cubicBezTo>
                    <a:pt x="51735" y="6680"/>
                    <a:pt x="51028" y="7073"/>
                    <a:pt x="50312" y="7457"/>
                  </a:cubicBezTo>
                  <a:cubicBezTo>
                    <a:pt x="49596" y="7841"/>
                    <a:pt x="48889" y="8216"/>
                    <a:pt x="48164" y="8592"/>
                  </a:cubicBezTo>
                  <a:cubicBezTo>
                    <a:pt x="46732" y="9334"/>
                    <a:pt x="45282" y="10050"/>
                    <a:pt x="43824" y="10740"/>
                  </a:cubicBezTo>
                  <a:cubicBezTo>
                    <a:pt x="42357" y="11421"/>
                    <a:pt x="40882" y="12085"/>
                    <a:pt x="39389" y="12705"/>
                  </a:cubicBezTo>
                  <a:cubicBezTo>
                    <a:pt x="37904" y="13324"/>
                    <a:pt x="36385" y="13909"/>
                    <a:pt x="34874" y="14451"/>
                  </a:cubicBezTo>
                  <a:cubicBezTo>
                    <a:pt x="33346" y="15001"/>
                    <a:pt x="31818" y="15499"/>
                    <a:pt x="30264" y="15961"/>
                  </a:cubicBezTo>
                  <a:cubicBezTo>
                    <a:pt x="28719" y="16407"/>
                    <a:pt x="27147" y="16808"/>
                    <a:pt x="25575" y="17158"/>
                  </a:cubicBezTo>
                  <a:cubicBezTo>
                    <a:pt x="24004" y="17507"/>
                    <a:pt x="22406" y="17813"/>
                    <a:pt x="20808" y="18040"/>
                  </a:cubicBezTo>
                  <a:cubicBezTo>
                    <a:pt x="19210" y="18275"/>
                    <a:pt x="17603" y="18432"/>
                    <a:pt x="15997" y="18537"/>
                  </a:cubicBezTo>
                  <a:cubicBezTo>
                    <a:pt x="14845" y="18606"/>
                    <a:pt x="13698" y="18643"/>
                    <a:pt x="12551" y="18643"/>
                  </a:cubicBezTo>
                  <a:cubicBezTo>
                    <a:pt x="12090" y="18643"/>
                    <a:pt x="11629" y="18637"/>
                    <a:pt x="11168" y="18625"/>
                  </a:cubicBezTo>
                  <a:cubicBezTo>
                    <a:pt x="10758" y="18607"/>
                    <a:pt x="10356" y="18590"/>
                    <a:pt x="9955" y="18563"/>
                  </a:cubicBezTo>
                  <a:lnTo>
                    <a:pt x="9649" y="18555"/>
                  </a:lnTo>
                  <a:lnTo>
                    <a:pt x="9343" y="18537"/>
                  </a:lnTo>
                  <a:lnTo>
                    <a:pt x="8741" y="18494"/>
                  </a:lnTo>
                  <a:cubicBezTo>
                    <a:pt x="8339" y="18459"/>
                    <a:pt x="7929" y="18432"/>
                    <a:pt x="7553" y="18371"/>
                  </a:cubicBezTo>
                  <a:cubicBezTo>
                    <a:pt x="7169" y="18301"/>
                    <a:pt x="6802" y="18205"/>
                    <a:pt x="6497" y="18022"/>
                  </a:cubicBezTo>
                  <a:cubicBezTo>
                    <a:pt x="6174" y="17847"/>
                    <a:pt x="5938" y="17577"/>
                    <a:pt x="5737" y="17245"/>
                  </a:cubicBezTo>
                  <a:cubicBezTo>
                    <a:pt x="5545" y="16922"/>
                    <a:pt x="5405" y="16546"/>
                    <a:pt x="5274" y="16180"/>
                  </a:cubicBezTo>
                  <a:lnTo>
                    <a:pt x="4532" y="13866"/>
                  </a:lnTo>
                  <a:lnTo>
                    <a:pt x="3030" y="9238"/>
                  </a:lnTo>
                  <a:lnTo>
                    <a:pt x="1520" y="4619"/>
                  </a:lnTo>
                  <a:lnTo>
                    <a:pt x="760" y="2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591600" y="1496050"/>
              <a:ext cx="376957" cy="1284765"/>
            </a:xfrm>
            <a:custGeom>
              <a:avLst/>
              <a:gdLst/>
              <a:ahLst/>
              <a:cxnLst/>
              <a:rect l="l" t="t" r="r" b="b"/>
              <a:pathLst>
                <a:path w="16617" h="56635" extrusionOk="0">
                  <a:moveTo>
                    <a:pt x="0" y="1"/>
                  </a:moveTo>
                  <a:lnTo>
                    <a:pt x="0" y="1"/>
                  </a:lnTo>
                  <a:cubicBezTo>
                    <a:pt x="1135" y="577"/>
                    <a:pt x="2174" y="1319"/>
                    <a:pt x="3100" y="2193"/>
                  </a:cubicBezTo>
                  <a:cubicBezTo>
                    <a:pt x="3562" y="2620"/>
                    <a:pt x="3982" y="3092"/>
                    <a:pt x="4375" y="3581"/>
                  </a:cubicBezTo>
                  <a:cubicBezTo>
                    <a:pt x="4767" y="4070"/>
                    <a:pt x="5134" y="4585"/>
                    <a:pt x="5457" y="5118"/>
                  </a:cubicBezTo>
                  <a:cubicBezTo>
                    <a:pt x="6784" y="7257"/>
                    <a:pt x="7509" y="9711"/>
                    <a:pt x="7727" y="12199"/>
                  </a:cubicBezTo>
                  <a:cubicBezTo>
                    <a:pt x="7780" y="12836"/>
                    <a:pt x="7806" y="13456"/>
                    <a:pt x="7797" y="14076"/>
                  </a:cubicBezTo>
                  <a:cubicBezTo>
                    <a:pt x="7771" y="14705"/>
                    <a:pt x="7736" y="15325"/>
                    <a:pt x="7675" y="15945"/>
                  </a:cubicBezTo>
                  <a:cubicBezTo>
                    <a:pt x="7640" y="16250"/>
                    <a:pt x="7605" y="16556"/>
                    <a:pt x="7553" y="16870"/>
                  </a:cubicBezTo>
                  <a:cubicBezTo>
                    <a:pt x="7509" y="17176"/>
                    <a:pt x="7457" y="17499"/>
                    <a:pt x="7422" y="17822"/>
                  </a:cubicBezTo>
                  <a:cubicBezTo>
                    <a:pt x="7387" y="18137"/>
                    <a:pt x="7369" y="18468"/>
                    <a:pt x="7369" y="18809"/>
                  </a:cubicBezTo>
                  <a:cubicBezTo>
                    <a:pt x="7378" y="19132"/>
                    <a:pt x="7413" y="19472"/>
                    <a:pt x="7457" y="19787"/>
                  </a:cubicBezTo>
                  <a:cubicBezTo>
                    <a:pt x="7553" y="20433"/>
                    <a:pt x="7684" y="21044"/>
                    <a:pt x="7797" y="21664"/>
                  </a:cubicBezTo>
                  <a:lnTo>
                    <a:pt x="8147" y="23533"/>
                  </a:lnTo>
                  <a:lnTo>
                    <a:pt x="8863" y="27270"/>
                  </a:lnTo>
                  <a:cubicBezTo>
                    <a:pt x="9352" y="29758"/>
                    <a:pt x="9858" y="32238"/>
                    <a:pt x="10399" y="34718"/>
                  </a:cubicBezTo>
                  <a:lnTo>
                    <a:pt x="10818" y="36578"/>
                  </a:lnTo>
                  <a:lnTo>
                    <a:pt x="11246" y="38429"/>
                  </a:lnTo>
                  <a:cubicBezTo>
                    <a:pt x="11534" y="39660"/>
                    <a:pt x="11831" y="40909"/>
                    <a:pt x="12154" y="42131"/>
                  </a:cubicBezTo>
                  <a:cubicBezTo>
                    <a:pt x="12469" y="43362"/>
                    <a:pt x="12792" y="44585"/>
                    <a:pt x="13132" y="45807"/>
                  </a:cubicBezTo>
                  <a:lnTo>
                    <a:pt x="13656" y="47641"/>
                  </a:lnTo>
                  <a:cubicBezTo>
                    <a:pt x="13831" y="48252"/>
                    <a:pt x="14014" y="48854"/>
                    <a:pt x="14206" y="49466"/>
                  </a:cubicBezTo>
                  <a:cubicBezTo>
                    <a:pt x="14372" y="50068"/>
                    <a:pt x="14573" y="50679"/>
                    <a:pt x="14774" y="51282"/>
                  </a:cubicBezTo>
                  <a:lnTo>
                    <a:pt x="15053" y="52172"/>
                  </a:lnTo>
                  <a:lnTo>
                    <a:pt x="15359" y="53080"/>
                  </a:lnTo>
                  <a:lnTo>
                    <a:pt x="15664" y="53989"/>
                  </a:lnTo>
                  <a:cubicBezTo>
                    <a:pt x="15760" y="54277"/>
                    <a:pt x="15865" y="54582"/>
                    <a:pt x="15970" y="54879"/>
                  </a:cubicBezTo>
                  <a:lnTo>
                    <a:pt x="16616" y="56634"/>
                  </a:lnTo>
                  <a:cubicBezTo>
                    <a:pt x="16249" y="55429"/>
                    <a:pt x="15874" y="54216"/>
                    <a:pt x="15525" y="53002"/>
                  </a:cubicBezTo>
                  <a:lnTo>
                    <a:pt x="15263" y="52085"/>
                  </a:lnTo>
                  <a:lnTo>
                    <a:pt x="15010" y="51168"/>
                  </a:lnTo>
                  <a:cubicBezTo>
                    <a:pt x="14835" y="50557"/>
                    <a:pt x="14660" y="49946"/>
                    <a:pt x="14503" y="49335"/>
                  </a:cubicBezTo>
                  <a:cubicBezTo>
                    <a:pt x="13840" y="46890"/>
                    <a:pt x="13228" y="44436"/>
                    <a:pt x="12652" y="41965"/>
                  </a:cubicBezTo>
                  <a:cubicBezTo>
                    <a:pt x="12076" y="39503"/>
                    <a:pt x="11517" y="37032"/>
                    <a:pt x="11002" y="34561"/>
                  </a:cubicBezTo>
                  <a:cubicBezTo>
                    <a:pt x="10478" y="32081"/>
                    <a:pt x="9980" y="29601"/>
                    <a:pt x="9500" y="27113"/>
                  </a:cubicBezTo>
                  <a:lnTo>
                    <a:pt x="8767" y="23384"/>
                  </a:lnTo>
                  <a:lnTo>
                    <a:pt x="8409" y="21516"/>
                  </a:lnTo>
                  <a:lnTo>
                    <a:pt x="8234" y="20581"/>
                  </a:lnTo>
                  <a:cubicBezTo>
                    <a:pt x="8173" y="20267"/>
                    <a:pt x="8112" y="19961"/>
                    <a:pt x="8068" y="19656"/>
                  </a:cubicBezTo>
                  <a:cubicBezTo>
                    <a:pt x="8024" y="19350"/>
                    <a:pt x="7989" y="19045"/>
                    <a:pt x="7981" y="18756"/>
                  </a:cubicBezTo>
                  <a:cubicBezTo>
                    <a:pt x="7981" y="18460"/>
                    <a:pt x="7989" y="18154"/>
                    <a:pt x="8024" y="17848"/>
                  </a:cubicBezTo>
                  <a:cubicBezTo>
                    <a:pt x="8059" y="17543"/>
                    <a:pt x="8103" y="17237"/>
                    <a:pt x="8147" y="16923"/>
                  </a:cubicBezTo>
                  <a:cubicBezTo>
                    <a:pt x="8190" y="16617"/>
                    <a:pt x="8216" y="16285"/>
                    <a:pt x="8251" y="15971"/>
                  </a:cubicBezTo>
                  <a:cubicBezTo>
                    <a:pt x="8304" y="15334"/>
                    <a:pt x="8339" y="14688"/>
                    <a:pt x="8339" y="14050"/>
                  </a:cubicBezTo>
                  <a:cubicBezTo>
                    <a:pt x="8330" y="13404"/>
                    <a:pt x="8295" y="12767"/>
                    <a:pt x="8234" y="12129"/>
                  </a:cubicBezTo>
                  <a:cubicBezTo>
                    <a:pt x="8085" y="10854"/>
                    <a:pt x="7823" y="9588"/>
                    <a:pt x="7413" y="8375"/>
                  </a:cubicBezTo>
                  <a:cubicBezTo>
                    <a:pt x="7204" y="7763"/>
                    <a:pt x="6968" y="7170"/>
                    <a:pt x="6680" y="6593"/>
                  </a:cubicBezTo>
                  <a:cubicBezTo>
                    <a:pt x="6540" y="6296"/>
                    <a:pt x="6392" y="6026"/>
                    <a:pt x="6234" y="5738"/>
                  </a:cubicBezTo>
                  <a:cubicBezTo>
                    <a:pt x="6068" y="5467"/>
                    <a:pt x="5920" y="5188"/>
                    <a:pt x="5737" y="4926"/>
                  </a:cubicBezTo>
                  <a:cubicBezTo>
                    <a:pt x="5370" y="4393"/>
                    <a:pt x="4994" y="3878"/>
                    <a:pt x="4567" y="3398"/>
                  </a:cubicBezTo>
                  <a:cubicBezTo>
                    <a:pt x="4139" y="2917"/>
                    <a:pt x="3693" y="2455"/>
                    <a:pt x="3213" y="2044"/>
                  </a:cubicBezTo>
                  <a:cubicBezTo>
                    <a:pt x="2724" y="1625"/>
                    <a:pt x="2218" y="1232"/>
                    <a:pt x="1685" y="900"/>
                  </a:cubicBezTo>
                  <a:cubicBezTo>
                    <a:pt x="1135" y="560"/>
                    <a:pt x="585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39"/>
          <p:cNvGrpSpPr/>
          <p:nvPr/>
        </p:nvGrpSpPr>
        <p:grpSpPr>
          <a:xfrm>
            <a:off x="4550109" y="1486909"/>
            <a:ext cx="870711" cy="827216"/>
            <a:chOff x="9980459" y="2165834"/>
            <a:chExt cx="870711" cy="827216"/>
          </a:xfrm>
        </p:grpSpPr>
        <p:sp>
          <p:nvSpPr>
            <p:cNvPr id="2955" name="Google Shape;2955;p39"/>
            <p:cNvSpPr/>
            <p:nvPr/>
          </p:nvSpPr>
          <p:spPr>
            <a:xfrm rot="10800000">
              <a:off x="10213460" y="2343701"/>
              <a:ext cx="134624" cy="134624"/>
            </a:xfrm>
            <a:custGeom>
              <a:avLst/>
              <a:gdLst/>
              <a:ahLst/>
              <a:cxnLst/>
              <a:rect l="l" t="t" r="r" b="b"/>
              <a:pathLst>
                <a:path w="9509" h="9509" extrusionOk="0">
                  <a:moveTo>
                    <a:pt x="4747" y="1"/>
                  </a:moveTo>
                  <a:cubicBezTo>
                    <a:pt x="2141" y="1"/>
                    <a:pt x="1" y="2141"/>
                    <a:pt x="1" y="4747"/>
                  </a:cubicBezTo>
                  <a:cubicBezTo>
                    <a:pt x="1" y="7368"/>
                    <a:pt x="2141" y="9508"/>
                    <a:pt x="4747" y="9508"/>
                  </a:cubicBezTo>
                  <a:cubicBezTo>
                    <a:pt x="7368" y="9508"/>
                    <a:pt x="9508" y="7368"/>
                    <a:pt x="9508" y="4747"/>
                  </a:cubicBezTo>
                  <a:cubicBezTo>
                    <a:pt x="9508" y="2141"/>
                    <a:pt x="7368" y="1"/>
                    <a:pt x="4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 rot="10800000">
              <a:off x="10777154" y="2288576"/>
              <a:ext cx="74015" cy="74242"/>
            </a:xfrm>
            <a:custGeom>
              <a:avLst/>
              <a:gdLst/>
              <a:ahLst/>
              <a:cxnLst/>
              <a:rect l="l" t="t" r="r" b="b"/>
              <a:pathLst>
                <a:path w="5228" h="5244" extrusionOk="0">
                  <a:moveTo>
                    <a:pt x="2622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22" y="5243"/>
                  </a:cubicBezTo>
                  <a:cubicBezTo>
                    <a:pt x="4064" y="5243"/>
                    <a:pt x="5227" y="4080"/>
                    <a:pt x="5227" y="2622"/>
                  </a:cubicBezTo>
                  <a:cubicBezTo>
                    <a:pt x="5227" y="1164"/>
                    <a:pt x="4064" y="1"/>
                    <a:pt x="2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 rot="10800000">
              <a:off x="10495198" y="2600634"/>
              <a:ext cx="74015" cy="74228"/>
            </a:xfrm>
            <a:custGeom>
              <a:avLst/>
              <a:gdLst/>
              <a:ahLst/>
              <a:cxnLst/>
              <a:rect l="l" t="t" r="r" b="b"/>
              <a:pathLst>
                <a:path w="5228" h="5243" extrusionOk="0">
                  <a:moveTo>
                    <a:pt x="2606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06" y="5243"/>
                  </a:cubicBezTo>
                  <a:cubicBezTo>
                    <a:pt x="4064" y="5196"/>
                    <a:pt x="5228" y="4018"/>
                    <a:pt x="5228" y="2622"/>
                  </a:cubicBezTo>
                  <a:cubicBezTo>
                    <a:pt x="5228" y="1164"/>
                    <a:pt x="4064" y="1"/>
                    <a:pt x="2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 rot="10800000">
              <a:off x="10489491" y="2202505"/>
              <a:ext cx="61486" cy="61486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2171" y="0"/>
                  </a:moveTo>
                  <a:cubicBezTo>
                    <a:pt x="977" y="0"/>
                    <a:pt x="0" y="977"/>
                    <a:pt x="0" y="2172"/>
                  </a:cubicBezTo>
                  <a:cubicBezTo>
                    <a:pt x="0" y="3381"/>
                    <a:pt x="977" y="4343"/>
                    <a:pt x="2171" y="4343"/>
                  </a:cubicBezTo>
                  <a:cubicBezTo>
                    <a:pt x="3381" y="4312"/>
                    <a:pt x="4343" y="3335"/>
                    <a:pt x="4343" y="2172"/>
                  </a:cubicBezTo>
                  <a:cubicBezTo>
                    <a:pt x="4343" y="977"/>
                    <a:pt x="3381" y="0"/>
                    <a:pt x="2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 rot="10800000">
              <a:off x="9980459" y="2165834"/>
              <a:ext cx="61500" cy="61486"/>
            </a:xfrm>
            <a:custGeom>
              <a:avLst/>
              <a:gdLst/>
              <a:ahLst/>
              <a:cxnLst/>
              <a:rect l="l" t="t" r="r" b="b"/>
              <a:pathLst>
                <a:path w="4344" h="4343" extrusionOk="0">
                  <a:moveTo>
                    <a:pt x="2172" y="0"/>
                  </a:moveTo>
                  <a:cubicBezTo>
                    <a:pt x="962" y="0"/>
                    <a:pt x="0" y="962"/>
                    <a:pt x="0" y="2172"/>
                  </a:cubicBezTo>
                  <a:cubicBezTo>
                    <a:pt x="0" y="3366"/>
                    <a:pt x="962" y="4343"/>
                    <a:pt x="2172" y="4343"/>
                  </a:cubicBezTo>
                  <a:cubicBezTo>
                    <a:pt x="3366" y="4343"/>
                    <a:pt x="4343" y="3366"/>
                    <a:pt x="4343" y="2172"/>
                  </a:cubicBezTo>
                  <a:cubicBezTo>
                    <a:pt x="4343" y="962"/>
                    <a:pt x="3366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 rot="10800000">
              <a:off x="10821069" y="2980308"/>
              <a:ext cx="12529" cy="12742"/>
            </a:xfrm>
            <a:custGeom>
              <a:avLst/>
              <a:gdLst/>
              <a:ahLst/>
              <a:cxnLst/>
              <a:rect l="l" t="t" r="r" b="b"/>
              <a:pathLst>
                <a:path w="885" h="900" extrusionOk="0">
                  <a:moveTo>
                    <a:pt x="435" y="0"/>
                  </a:moveTo>
                  <a:cubicBezTo>
                    <a:pt x="186" y="0"/>
                    <a:pt x="0" y="218"/>
                    <a:pt x="0" y="450"/>
                  </a:cubicBezTo>
                  <a:cubicBezTo>
                    <a:pt x="0" y="698"/>
                    <a:pt x="171" y="853"/>
                    <a:pt x="435" y="900"/>
                  </a:cubicBezTo>
                  <a:cubicBezTo>
                    <a:pt x="698" y="900"/>
                    <a:pt x="884" y="698"/>
                    <a:pt x="884" y="450"/>
                  </a:cubicBezTo>
                  <a:cubicBezTo>
                    <a:pt x="884" y="202"/>
                    <a:pt x="667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405;p38">
            <a:extLst>
              <a:ext uri="{FF2B5EF4-FFF2-40B4-BE49-F238E27FC236}">
                <a16:creationId xmlns:a16="http://schemas.microsoft.com/office/drawing/2014/main" id="{5B0BAAEA-D262-40B1-4AEF-D59AD1466909}"/>
              </a:ext>
            </a:extLst>
          </p:cNvPr>
          <p:cNvGrpSpPr/>
          <p:nvPr/>
        </p:nvGrpSpPr>
        <p:grpSpPr>
          <a:xfrm>
            <a:off x="881046" y="2323687"/>
            <a:ext cx="1870795" cy="3005161"/>
            <a:chOff x="6102025" y="177938"/>
            <a:chExt cx="2137075" cy="3432900"/>
          </a:xfrm>
        </p:grpSpPr>
        <p:sp>
          <p:nvSpPr>
            <p:cNvPr id="3" name="Google Shape;2406;p38">
              <a:extLst>
                <a:ext uri="{FF2B5EF4-FFF2-40B4-BE49-F238E27FC236}">
                  <a16:creationId xmlns:a16="http://schemas.microsoft.com/office/drawing/2014/main" id="{9D0A5EF4-223F-3C65-AD6D-1664F6D614C0}"/>
                </a:ext>
              </a:extLst>
            </p:cNvPr>
            <p:cNvSpPr/>
            <p:nvPr/>
          </p:nvSpPr>
          <p:spPr>
            <a:xfrm>
              <a:off x="6279925" y="3328113"/>
              <a:ext cx="1752875" cy="282725"/>
            </a:xfrm>
            <a:custGeom>
              <a:avLst/>
              <a:gdLst/>
              <a:ahLst/>
              <a:cxnLst/>
              <a:rect l="l" t="t" r="r" b="b"/>
              <a:pathLst>
                <a:path w="70115" h="11309" extrusionOk="0">
                  <a:moveTo>
                    <a:pt x="35058" y="1"/>
                  </a:moveTo>
                  <a:cubicBezTo>
                    <a:pt x="15700" y="1"/>
                    <a:pt x="0" y="2533"/>
                    <a:pt x="0" y="5659"/>
                  </a:cubicBezTo>
                  <a:cubicBezTo>
                    <a:pt x="0" y="8776"/>
                    <a:pt x="15700" y="11308"/>
                    <a:pt x="35058" y="11308"/>
                  </a:cubicBezTo>
                  <a:cubicBezTo>
                    <a:pt x="54424" y="11308"/>
                    <a:pt x="70115" y="8776"/>
                    <a:pt x="70115" y="5659"/>
                  </a:cubicBezTo>
                  <a:cubicBezTo>
                    <a:pt x="70115" y="2533"/>
                    <a:pt x="54424" y="1"/>
                    <a:pt x="35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07;p38">
              <a:extLst>
                <a:ext uri="{FF2B5EF4-FFF2-40B4-BE49-F238E27FC236}">
                  <a16:creationId xmlns:a16="http://schemas.microsoft.com/office/drawing/2014/main" id="{E8107E64-2FC1-4959-A0C2-0757E6CB07F3}"/>
                </a:ext>
              </a:extLst>
            </p:cNvPr>
            <p:cNvSpPr/>
            <p:nvPr/>
          </p:nvSpPr>
          <p:spPr>
            <a:xfrm>
              <a:off x="6102025" y="300571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08;p38">
              <a:extLst>
                <a:ext uri="{FF2B5EF4-FFF2-40B4-BE49-F238E27FC236}">
                  <a16:creationId xmlns:a16="http://schemas.microsoft.com/office/drawing/2014/main" id="{853C397C-98BC-9B2A-BC8F-2A2E4E919C2D}"/>
                </a:ext>
              </a:extLst>
            </p:cNvPr>
            <p:cNvSpPr/>
            <p:nvPr/>
          </p:nvSpPr>
          <p:spPr>
            <a:xfrm>
              <a:off x="7762550" y="3461938"/>
              <a:ext cx="37550" cy="29050"/>
            </a:xfrm>
            <a:custGeom>
              <a:avLst/>
              <a:gdLst/>
              <a:ahLst/>
              <a:cxnLst/>
              <a:rect l="l" t="t" r="r" b="b"/>
              <a:pathLst>
                <a:path w="1502" h="1162" extrusionOk="0">
                  <a:moveTo>
                    <a:pt x="751" y="0"/>
                  </a:moveTo>
                  <a:cubicBezTo>
                    <a:pt x="0" y="9"/>
                    <a:pt x="0" y="1162"/>
                    <a:pt x="751" y="1162"/>
                  </a:cubicBezTo>
                  <a:cubicBezTo>
                    <a:pt x="1502" y="1162"/>
                    <a:pt x="150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09;p38">
              <a:extLst>
                <a:ext uri="{FF2B5EF4-FFF2-40B4-BE49-F238E27FC236}">
                  <a16:creationId xmlns:a16="http://schemas.microsoft.com/office/drawing/2014/main" id="{C253B9AB-216F-1B10-B9FD-04F83FC332CC}"/>
                </a:ext>
              </a:extLst>
            </p:cNvPr>
            <p:cNvSpPr/>
            <p:nvPr/>
          </p:nvSpPr>
          <p:spPr>
            <a:xfrm>
              <a:off x="7522650" y="3482013"/>
              <a:ext cx="37550" cy="29275"/>
            </a:xfrm>
            <a:custGeom>
              <a:avLst/>
              <a:gdLst/>
              <a:ahLst/>
              <a:cxnLst/>
              <a:rect l="l" t="t" r="r" b="b"/>
              <a:pathLst>
                <a:path w="1502" h="1171" extrusionOk="0">
                  <a:moveTo>
                    <a:pt x="751" y="1"/>
                  </a:moveTo>
                  <a:cubicBezTo>
                    <a:pt x="0" y="1"/>
                    <a:pt x="0" y="1171"/>
                    <a:pt x="751" y="1171"/>
                  </a:cubicBezTo>
                  <a:cubicBezTo>
                    <a:pt x="1502" y="1171"/>
                    <a:pt x="1502" y="1"/>
                    <a:pt x="751" y="1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0;p38">
              <a:extLst>
                <a:ext uri="{FF2B5EF4-FFF2-40B4-BE49-F238E27FC236}">
                  <a16:creationId xmlns:a16="http://schemas.microsoft.com/office/drawing/2014/main" id="{99A1D22E-7121-5E03-9F00-40B9A0AE1C5B}"/>
                </a:ext>
              </a:extLst>
            </p:cNvPr>
            <p:cNvSpPr/>
            <p:nvPr/>
          </p:nvSpPr>
          <p:spPr>
            <a:xfrm>
              <a:off x="7554500" y="3377238"/>
              <a:ext cx="18800" cy="14425"/>
            </a:xfrm>
            <a:custGeom>
              <a:avLst/>
              <a:gdLst/>
              <a:ahLst/>
              <a:cxnLst/>
              <a:rect l="l" t="t" r="r" b="b"/>
              <a:pathLst>
                <a:path w="752" h="577" extrusionOk="0">
                  <a:moveTo>
                    <a:pt x="385" y="0"/>
                  </a:moveTo>
                  <a:cubicBezTo>
                    <a:pt x="1" y="0"/>
                    <a:pt x="1" y="577"/>
                    <a:pt x="385" y="577"/>
                  </a:cubicBezTo>
                  <a:cubicBezTo>
                    <a:pt x="752" y="577"/>
                    <a:pt x="752" y="0"/>
                    <a:pt x="385" y="0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1;p38">
              <a:extLst>
                <a:ext uri="{FF2B5EF4-FFF2-40B4-BE49-F238E27FC236}">
                  <a16:creationId xmlns:a16="http://schemas.microsoft.com/office/drawing/2014/main" id="{F79FBEAE-AE0A-714B-44D9-0EAA4590AAA1}"/>
                </a:ext>
              </a:extLst>
            </p:cNvPr>
            <p:cNvSpPr/>
            <p:nvPr/>
          </p:nvSpPr>
          <p:spPr>
            <a:xfrm>
              <a:off x="7640725" y="3533313"/>
              <a:ext cx="18600" cy="14425"/>
            </a:xfrm>
            <a:custGeom>
              <a:avLst/>
              <a:gdLst/>
              <a:ahLst/>
              <a:cxnLst/>
              <a:rect l="l" t="t" r="r" b="b"/>
              <a:pathLst>
                <a:path w="744" h="577" extrusionOk="0">
                  <a:moveTo>
                    <a:pt x="376" y="1"/>
                  </a:moveTo>
                  <a:cubicBezTo>
                    <a:pt x="1" y="1"/>
                    <a:pt x="1" y="577"/>
                    <a:pt x="376" y="577"/>
                  </a:cubicBezTo>
                  <a:cubicBezTo>
                    <a:pt x="743" y="577"/>
                    <a:pt x="743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12;p38">
              <a:extLst>
                <a:ext uri="{FF2B5EF4-FFF2-40B4-BE49-F238E27FC236}">
                  <a16:creationId xmlns:a16="http://schemas.microsoft.com/office/drawing/2014/main" id="{403E4F5F-9020-B491-5020-611B70C402DA}"/>
                </a:ext>
              </a:extLst>
            </p:cNvPr>
            <p:cNvSpPr/>
            <p:nvPr/>
          </p:nvSpPr>
          <p:spPr>
            <a:xfrm>
              <a:off x="6658225" y="3389238"/>
              <a:ext cx="18575" cy="14450"/>
            </a:xfrm>
            <a:custGeom>
              <a:avLst/>
              <a:gdLst/>
              <a:ahLst/>
              <a:cxnLst/>
              <a:rect l="l" t="t" r="r" b="b"/>
              <a:pathLst>
                <a:path w="743" h="578" extrusionOk="0">
                  <a:moveTo>
                    <a:pt x="367" y="1"/>
                  </a:moveTo>
                  <a:cubicBezTo>
                    <a:pt x="0" y="1"/>
                    <a:pt x="0" y="577"/>
                    <a:pt x="367" y="577"/>
                  </a:cubicBezTo>
                  <a:cubicBezTo>
                    <a:pt x="742" y="577"/>
                    <a:pt x="742" y="1"/>
                    <a:pt x="367" y="1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13;p38">
              <a:extLst>
                <a:ext uri="{FF2B5EF4-FFF2-40B4-BE49-F238E27FC236}">
                  <a16:creationId xmlns:a16="http://schemas.microsoft.com/office/drawing/2014/main" id="{EA9D1701-5006-3373-E572-4902DB676892}"/>
                </a:ext>
              </a:extLst>
            </p:cNvPr>
            <p:cNvSpPr/>
            <p:nvPr/>
          </p:nvSpPr>
          <p:spPr>
            <a:xfrm>
              <a:off x="6819750" y="3504063"/>
              <a:ext cx="18800" cy="14650"/>
            </a:xfrm>
            <a:custGeom>
              <a:avLst/>
              <a:gdLst/>
              <a:ahLst/>
              <a:cxnLst/>
              <a:rect l="l" t="t" r="r" b="b"/>
              <a:pathLst>
                <a:path w="752" h="586" extrusionOk="0">
                  <a:moveTo>
                    <a:pt x="376" y="0"/>
                  </a:moveTo>
                  <a:cubicBezTo>
                    <a:pt x="1" y="0"/>
                    <a:pt x="3" y="586"/>
                    <a:pt x="385" y="586"/>
                  </a:cubicBezTo>
                  <a:cubicBezTo>
                    <a:pt x="751" y="586"/>
                    <a:pt x="751" y="1"/>
                    <a:pt x="385" y="1"/>
                  </a:cubicBezTo>
                  <a:cubicBezTo>
                    <a:pt x="382" y="0"/>
                    <a:pt x="379" y="0"/>
                    <a:pt x="376" y="0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14;p38">
              <a:extLst>
                <a:ext uri="{FF2B5EF4-FFF2-40B4-BE49-F238E27FC236}">
                  <a16:creationId xmlns:a16="http://schemas.microsoft.com/office/drawing/2014/main" id="{37CA8A23-4100-1435-EB0B-DD7DCBC0D80E}"/>
                </a:ext>
              </a:extLst>
            </p:cNvPr>
            <p:cNvSpPr/>
            <p:nvPr/>
          </p:nvSpPr>
          <p:spPr>
            <a:xfrm>
              <a:off x="6705575" y="3489438"/>
              <a:ext cx="19025" cy="14425"/>
            </a:xfrm>
            <a:custGeom>
              <a:avLst/>
              <a:gdLst/>
              <a:ahLst/>
              <a:cxnLst/>
              <a:rect l="l" t="t" r="r" b="b"/>
              <a:pathLst>
                <a:path w="761" h="577" extrusionOk="0">
                  <a:moveTo>
                    <a:pt x="385" y="1"/>
                  </a:moveTo>
                  <a:cubicBezTo>
                    <a:pt x="1" y="1"/>
                    <a:pt x="1" y="577"/>
                    <a:pt x="385" y="577"/>
                  </a:cubicBezTo>
                  <a:cubicBezTo>
                    <a:pt x="761" y="577"/>
                    <a:pt x="761" y="1"/>
                    <a:pt x="385" y="1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5;p38">
              <a:extLst>
                <a:ext uri="{FF2B5EF4-FFF2-40B4-BE49-F238E27FC236}">
                  <a16:creationId xmlns:a16="http://schemas.microsoft.com/office/drawing/2014/main" id="{59C8D3A6-C925-CD84-E0FA-E31179AFB5E7}"/>
                </a:ext>
              </a:extLst>
            </p:cNvPr>
            <p:cNvSpPr/>
            <p:nvPr/>
          </p:nvSpPr>
          <p:spPr>
            <a:xfrm>
              <a:off x="7018625" y="3489438"/>
              <a:ext cx="18575" cy="14425"/>
            </a:xfrm>
            <a:custGeom>
              <a:avLst/>
              <a:gdLst/>
              <a:ahLst/>
              <a:cxnLst/>
              <a:rect l="l" t="t" r="r" b="b"/>
              <a:pathLst>
                <a:path w="743" h="577" extrusionOk="0">
                  <a:moveTo>
                    <a:pt x="375" y="1"/>
                  </a:moveTo>
                  <a:cubicBezTo>
                    <a:pt x="0" y="1"/>
                    <a:pt x="0" y="577"/>
                    <a:pt x="375" y="577"/>
                  </a:cubicBezTo>
                  <a:cubicBezTo>
                    <a:pt x="742" y="577"/>
                    <a:pt x="742" y="1"/>
                    <a:pt x="375" y="1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16;p38">
              <a:extLst>
                <a:ext uri="{FF2B5EF4-FFF2-40B4-BE49-F238E27FC236}">
                  <a16:creationId xmlns:a16="http://schemas.microsoft.com/office/drawing/2014/main" id="{D0AB0355-DAB2-4DD0-B068-A1C9E836849E}"/>
                </a:ext>
              </a:extLst>
            </p:cNvPr>
            <p:cNvSpPr/>
            <p:nvPr/>
          </p:nvSpPr>
          <p:spPr>
            <a:xfrm>
              <a:off x="7230350" y="35527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17;p38">
              <a:extLst>
                <a:ext uri="{FF2B5EF4-FFF2-40B4-BE49-F238E27FC236}">
                  <a16:creationId xmlns:a16="http://schemas.microsoft.com/office/drawing/2014/main" id="{7290B3A7-E018-0501-0A2A-E6A915F1F592}"/>
                </a:ext>
              </a:extLst>
            </p:cNvPr>
            <p:cNvSpPr/>
            <p:nvPr/>
          </p:nvSpPr>
          <p:spPr>
            <a:xfrm>
              <a:off x="7818650" y="33724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8;p38">
              <a:extLst>
                <a:ext uri="{FF2B5EF4-FFF2-40B4-BE49-F238E27FC236}">
                  <a16:creationId xmlns:a16="http://schemas.microsoft.com/office/drawing/2014/main" id="{42576753-EE12-C883-B410-69A665EDB737}"/>
                </a:ext>
              </a:extLst>
            </p:cNvPr>
            <p:cNvSpPr/>
            <p:nvPr/>
          </p:nvSpPr>
          <p:spPr>
            <a:xfrm>
              <a:off x="7809475" y="3365238"/>
              <a:ext cx="18575" cy="14425"/>
            </a:xfrm>
            <a:custGeom>
              <a:avLst/>
              <a:gdLst/>
              <a:ahLst/>
              <a:cxnLst/>
              <a:rect l="l" t="t" r="r" b="b"/>
              <a:pathLst>
                <a:path w="743" h="577" extrusionOk="0">
                  <a:moveTo>
                    <a:pt x="367" y="0"/>
                  </a:moveTo>
                  <a:cubicBezTo>
                    <a:pt x="0" y="0"/>
                    <a:pt x="0" y="577"/>
                    <a:pt x="367" y="577"/>
                  </a:cubicBezTo>
                  <a:cubicBezTo>
                    <a:pt x="743" y="577"/>
                    <a:pt x="743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19;p38">
              <a:extLst>
                <a:ext uri="{FF2B5EF4-FFF2-40B4-BE49-F238E27FC236}">
                  <a16:creationId xmlns:a16="http://schemas.microsoft.com/office/drawing/2014/main" id="{527681E5-5937-A78E-EE73-48CDCFF9EAD9}"/>
                </a:ext>
              </a:extLst>
            </p:cNvPr>
            <p:cNvSpPr/>
            <p:nvPr/>
          </p:nvSpPr>
          <p:spPr>
            <a:xfrm>
              <a:off x="7743975" y="355646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20;p38">
              <a:extLst>
                <a:ext uri="{FF2B5EF4-FFF2-40B4-BE49-F238E27FC236}">
                  <a16:creationId xmlns:a16="http://schemas.microsoft.com/office/drawing/2014/main" id="{80549D36-EF47-BD48-D3C0-820F165BED85}"/>
                </a:ext>
              </a:extLst>
            </p:cNvPr>
            <p:cNvSpPr/>
            <p:nvPr/>
          </p:nvSpPr>
          <p:spPr>
            <a:xfrm>
              <a:off x="8081250" y="33084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21;p38">
              <a:extLst>
                <a:ext uri="{FF2B5EF4-FFF2-40B4-BE49-F238E27FC236}">
                  <a16:creationId xmlns:a16="http://schemas.microsoft.com/office/drawing/2014/main" id="{F7DA0332-6F0B-A9AD-2C18-B08219196B02}"/>
                </a:ext>
              </a:extLst>
            </p:cNvPr>
            <p:cNvSpPr/>
            <p:nvPr/>
          </p:nvSpPr>
          <p:spPr>
            <a:xfrm>
              <a:off x="6391475" y="349641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22;p38">
              <a:extLst>
                <a:ext uri="{FF2B5EF4-FFF2-40B4-BE49-F238E27FC236}">
                  <a16:creationId xmlns:a16="http://schemas.microsoft.com/office/drawing/2014/main" id="{85876202-22D5-3B27-F35B-14C8730AA9D6}"/>
                </a:ext>
              </a:extLst>
            </p:cNvPr>
            <p:cNvSpPr/>
            <p:nvPr/>
          </p:nvSpPr>
          <p:spPr>
            <a:xfrm>
              <a:off x="6563275" y="3461938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23;p38">
              <a:extLst>
                <a:ext uri="{FF2B5EF4-FFF2-40B4-BE49-F238E27FC236}">
                  <a16:creationId xmlns:a16="http://schemas.microsoft.com/office/drawing/2014/main" id="{E665FD6E-4A77-4513-EB57-D99C1E8C3705}"/>
                </a:ext>
              </a:extLst>
            </p:cNvPr>
            <p:cNvSpPr/>
            <p:nvPr/>
          </p:nvSpPr>
          <p:spPr>
            <a:xfrm>
              <a:off x="6553875" y="3454738"/>
              <a:ext cx="18575" cy="14425"/>
            </a:xfrm>
            <a:custGeom>
              <a:avLst/>
              <a:gdLst/>
              <a:ahLst/>
              <a:cxnLst/>
              <a:rect l="l" t="t" r="r" b="b"/>
              <a:pathLst>
                <a:path w="743" h="577" extrusionOk="0">
                  <a:moveTo>
                    <a:pt x="368" y="0"/>
                  </a:moveTo>
                  <a:cubicBezTo>
                    <a:pt x="1" y="0"/>
                    <a:pt x="3" y="577"/>
                    <a:pt x="376" y="577"/>
                  </a:cubicBezTo>
                  <a:cubicBezTo>
                    <a:pt x="743" y="577"/>
                    <a:pt x="743" y="0"/>
                    <a:pt x="376" y="0"/>
                  </a:cubicBezTo>
                  <a:cubicBezTo>
                    <a:pt x="373" y="0"/>
                    <a:pt x="370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24;p38">
              <a:extLst>
                <a:ext uri="{FF2B5EF4-FFF2-40B4-BE49-F238E27FC236}">
                  <a16:creationId xmlns:a16="http://schemas.microsoft.com/office/drawing/2014/main" id="{12CC6D1D-18F0-6259-F0E1-060823DE2524}"/>
                </a:ext>
              </a:extLst>
            </p:cNvPr>
            <p:cNvSpPr/>
            <p:nvPr/>
          </p:nvSpPr>
          <p:spPr>
            <a:xfrm>
              <a:off x="7831750" y="3425263"/>
              <a:ext cx="18775" cy="14425"/>
            </a:xfrm>
            <a:custGeom>
              <a:avLst/>
              <a:gdLst/>
              <a:ahLst/>
              <a:cxnLst/>
              <a:rect l="l" t="t" r="r" b="b"/>
              <a:pathLst>
                <a:path w="751" h="577" extrusionOk="0">
                  <a:moveTo>
                    <a:pt x="384" y="0"/>
                  </a:moveTo>
                  <a:cubicBezTo>
                    <a:pt x="0" y="0"/>
                    <a:pt x="0" y="577"/>
                    <a:pt x="384" y="577"/>
                  </a:cubicBezTo>
                  <a:cubicBezTo>
                    <a:pt x="751" y="577"/>
                    <a:pt x="751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25;p38">
              <a:extLst>
                <a:ext uri="{FF2B5EF4-FFF2-40B4-BE49-F238E27FC236}">
                  <a16:creationId xmlns:a16="http://schemas.microsoft.com/office/drawing/2014/main" id="{360E6019-393C-7C35-480D-A956F65A75E7}"/>
                </a:ext>
              </a:extLst>
            </p:cNvPr>
            <p:cNvSpPr/>
            <p:nvPr/>
          </p:nvSpPr>
          <p:spPr>
            <a:xfrm>
              <a:off x="7303925" y="3461288"/>
              <a:ext cx="19000" cy="14425"/>
            </a:xfrm>
            <a:custGeom>
              <a:avLst/>
              <a:gdLst/>
              <a:ahLst/>
              <a:cxnLst/>
              <a:rect l="l" t="t" r="r" b="b"/>
              <a:pathLst>
                <a:path w="760" h="577" extrusionOk="0">
                  <a:moveTo>
                    <a:pt x="384" y="0"/>
                  </a:moveTo>
                  <a:cubicBezTo>
                    <a:pt x="18" y="0"/>
                    <a:pt x="0" y="576"/>
                    <a:pt x="384" y="576"/>
                  </a:cubicBezTo>
                  <a:cubicBezTo>
                    <a:pt x="760" y="576"/>
                    <a:pt x="760" y="0"/>
                    <a:pt x="384" y="0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26;p38">
              <a:extLst>
                <a:ext uri="{FF2B5EF4-FFF2-40B4-BE49-F238E27FC236}">
                  <a16:creationId xmlns:a16="http://schemas.microsoft.com/office/drawing/2014/main" id="{F3A8D9C6-A882-B0E9-4773-F5ED6C8E9620}"/>
                </a:ext>
              </a:extLst>
            </p:cNvPr>
            <p:cNvSpPr/>
            <p:nvPr/>
          </p:nvSpPr>
          <p:spPr>
            <a:xfrm>
              <a:off x="7052225" y="3581338"/>
              <a:ext cx="18800" cy="14425"/>
            </a:xfrm>
            <a:custGeom>
              <a:avLst/>
              <a:gdLst/>
              <a:ahLst/>
              <a:cxnLst/>
              <a:rect l="l" t="t" r="r" b="b"/>
              <a:pathLst>
                <a:path w="752" h="577" extrusionOk="0">
                  <a:moveTo>
                    <a:pt x="385" y="1"/>
                  </a:moveTo>
                  <a:cubicBezTo>
                    <a:pt x="9" y="1"/>
                    <a:pt x="1" y="577"/>
                    <a:pt x="385" y="577"/>
                  </a:cubicBezTo>
                  <a:cubicBezTo>
                    <a:pt x="752" y="577"/>
                    <a:pt x="752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27;p38">
              <a:extLst>
                <a:ext uri="{FF2B5EF4-FFF2-40B4-BE49-F238E27FC236}">
                  <a16:creationId xmlns:a16="http://schemas.microsoft.com/office/drawing/2014/main" id="{FDE94F75-0D4A-9441-521E-6D73A7477EC6}"/>
                </a:ext>
              </a:extLst>
            </p:cNvPr>
            <p:cNvSpPr/>
            <p:nvPr/>
          </p:nvSpPr>
          <p:spPr>
            <a:xfrm>
              <a:off x="7721275" y="3381813"/>
              <a:ext cx="37575" cy="29275"/>
            </a:xfrm>
            <a:custGeom>
              <a:avLst/>
              <a:gdLst/>
              <a:ahLst/>
              <a:cxnLst/>
              <a:rect l="l" t="t" r="r" b="b"/>
              <a:pathLst>
                <a:path w="1503" h="1171" extrusionOk="0">
                  <a:moveTo>
                    <a:pt x="752" y="1"/>
                  </a:moveTo>
                  <a:cubicBezTo>
                    <a:pt x="1" y="1"/>
                    <a:pt x="1" y="1171"/>
                    <a:pt x="752" y="1171"/>
                  </a:cubicBezTo>
                  <a:cubicBezTo>
                    <a:pt x="1503" y="1171"/>
                    <a:pt x="1503" y="1"/>
                    <a:pt x="752" y="1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28;p38">
              <a:extLst>
                <a:ext uri="{FF2B5EF4-FFF2-40B4-BE49-F238E27FC236}">
                  <a16:creationId xmlns:a16="http://schemas.microsoft.com/office/drawing/2014/main" id="{DDA04FB1-87C6-9736-0A4F-8910251ED2BA}"/>
                </a:ext>
              </a:extLst>
            </p:cNvPr>
            <p:cNvSpPr/>
            <p:nvPr/>
          </p:nvSpPr>
          <p:spPr>
            <a:xfrm>
              <a:off x="8167475" y="35527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29;p38">
              <a:extLst>
                <a:ext uri="{FF2B5EF4-FFF2-40B4-BE49-F238E27FC236}">
                  <a16:creationId xmlns:a16="http://schemas.microsoft.com/office/drawing/2014/main" id="{5A3880BB-843B-8E4A-D00E-460B222ED8DE}"/>
                </a:ext>
              </a:extLst>
            </p:cNvPr>
            <p:cNvSpPr/>
            <p:nvPr/>
          </p:nvSpPr>
          <p:spPr>
            <a:xfrm>
              <a:off x="7873425" y="3273113"/>
              <a:ext cx="18575" cy="14425"/>
            </a:xfrm>
            <a:custGeom>
              <a:avLst/>
              <a:gdLst/>
              <a:ahLst/>
              <a:cxnLst/>
              <a:rect l="l" t="t" r="r" b="b"/>
              <a:pathLst>
                <a:path w="743" h="577" extrusionOk="0">
                  <a:moveTo>
                    <a:pt x="376" y="1"/>
                  </a:moveTo>
                  <a:cubicBezTo>
                    <a:pt x="1" y="1"/>
                    <a:pt x="1" y="577"/>
                    <a:pt x="376" y="577"/>
                  </a:cubicBezTo>
                  <a:cubicBezTo>
                    <a:pt x="743" y="577"/>
                    <a:pt x="743" y="1"/>
                    <a:pt x="376" y="1"/>
                  </a:cubicBez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30;p38">
              <a:extLst>
                <a:ext uri="{FF2B5EF4-FFF2-40B4-BE49-F238E27FC236}">
                  <a16:creationId xmlns:a16="http://schemas.microsoft.com/office/drawing/2014/main" id="{F0C022A5-AB47-CA28-7F4A-7E53901D1FB2}"/>
                </a:ext>
              </a:extLst>
            </p:cNvPr>
            <p:cNvSpPr/>
            <p:nvPr/>
          </p:nvSpPr>
          <p:spPr>
            <a:xfrm>
              <a:off x="7723900" y="329211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1;p38">
              <a:extLst>
                <a:ext uri="{FF2B5EF4-FFF2-40B4-BE49-F238E27FC236}">
                  <a16:creationId xmlns:a16="http://schemas.microsoft.com/office/drawing/2014/main" id="{00AEE3A2-306C-360B-64A8-BA3C65D010D1}"/>
                </a:ext>
              </a:extLst>
            </p:cNvPr>
            <p:cNvSpPr/>
            <p:nvPr/>
          </p:nvSpPr>
          <p:spPr>
            <a:xfrm>
              <a:off x="7714725" y="3284688"/>
              <a:ext cx="18600" cy="14650"/>
            </a:xfrm>
            <a:custGeom>
              <a:avLst/>
              <a:gdLst/>
              <a:ahLst/>
              <a:cxnLst/>
              <a:rect l="l" t="t" r="r" b="b"/>
              <a:pathLst>
                <a:path w="744" h="586" extrusionOk="0">
                  <a:moveTo>
                    <a:pt x="368" y="0"/>
                  </a:moveTo>
                  <a:cubicBezTo>
                    <a:pt x="1" y="0"/>
                    <a:pt x="1" y="585"/>
                    <a:pt x="368" y="585"/>
                  </a:cubicBezTo>
                  <a:cubicBezTo>
                    <a:pt x="743" y="585"/>
                    <a:pt x="743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32;p38">
              <a:extLst>
                <a:ext uri="{FF2B5EF4-FFF2-40B4-BE49-F238E27FC236}">
                  <a16:creationId xmlns:a16="http://schemas.microsoft.com/office/drawing/2014/main" id="{CA51FECD-6702-6343-56CD-B7F9542D17B8}"/>
                </a:ext>
              </a:extLst>
            </p:cNvPr>
            <p:cNvSpPr/>
            <p:nvPr/>
          </p:nvSpPr>
          <p:spPr>
            <a:xfrm>
              <a:off x="6424875" y="1402638"/>
              <a:ext cx="301025" cy="184650"/>
            </a:xfrm>
            <a:custGeom>
              <a:avLst/>
              <a:gdLst/>
              <a:ahLst/>
              <a:cxnLst/>
              <a:rect l="l" t="t" r="r" b="b"/>
              <a:pathLst>
                <a:path w="12041" h="7386" extrusionOk="0">
                  <a:moveTo>
                    <a:pt x="3661" y="1"/>
                  </a:moveTo>
                  <a:cubicBezTo>
                    <a:pt x="2412" y="1"/>
                    <a:pt x="1165" y="378"/>
                    <a:pt x="0" y="1168"/>
                  </a:cubicBezTo>
                  <a:cubicBezTo>
                    <a:pt x="657" y="1006"/>
                    <a:pt x="1323" y="927"/>
                    <a:pt x="1992" y="927"/>
                  </a:cubicBezTo>
                  <a:cubicBezTo>
                    <a:pt x="5645" y="927"/>
                    <a:pt x="9377" y="3289"/>
                    <a:pt x="12041" y="7385"/>
                  </a:cubicBezTo>
                  <a:cubicBezTo>
                    <a:pt x="11945" y="6957"/>
                    <a:pt x="11928" y="6687"/>
                    <a:pt x="11753" y="6329"/>
                  </a:cubicBezTo>
                  <a:cubicBezTo>
                    <a:pt x="10513" y="3709"/>
                    <a:pt x="8775" y="1832"/>
                    <a:pt x="6863" y="828"/>
                  </a:cubicBezTo>
                  <a:cubicBezTo>
                    <a:pt x="5829" y="284"/>
                    <a:pt x="4744" y="1"/>
                    <a:pt x="3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3;p38">
              <a:extLst>
                <a:ext uri="{FF2B5EF4-FFF2-40B4-BE49-F238E27FC236}">
                  <a16:creationId xmlns:a16="http://schemas.microsoft.com/office/drawing/2014/main" id="{63865DC4-D568-AA78-E0B8-137998D0C25A}"/>
                </a:ext>
              </a:extLst>
            </p:cNvPr>
            <p:cNvSpPr/>
            <p:nvPr/>
          </p:nvSpPr>
          <p:spPr>
            <a:xfrm>
              <a:off x="6120350" y="1095363"/>
              <a:ext cx="2098225" cy="2445725"/>
            </a:xfrm>
            <a:custGeom>
              <a:avLst/>
              <a:gdLst/>
              <a:ahLst/>
              <a:cxnLst/>
              <a:rect l="l" t="t" r="r" b="b"/>
              <a:pathLst>
                <a:path w="83929" h="97829" extrusionOk="0">
                  <a:moveTo>
                    <a:pt x="54498" y="1"/>
                  </a:moveTo>
                  <a:cubicBezTo>
                    <a:pt x="53354" y="1"/>
                    <a:pt x="52254" y="36"/>
                    <a:pt x="51246" y="74"/>
                  </a:cubicBezTo>
                  <a:cubicBezTo>
                    <a:pt x="45466" y="283"/>
                    <a:pt x="39703" y="720"/>
                    <a:pt x="33966" y="1375"/>
                  </a:cubicBezTo>
                  <a:cubicBezTo>
                    <a:pt x="29915" y="1829"/>
                    <a:pt x="25794" y="2440"/>
                    <a:pt x="22196" y="4352"/>
                  </a:cubicBezTo>
                  <a:cubicBezTo>
                    <a:pt x="16660" y="7304"/>
                    <a:pt x="12618" y="12412"/>
                    <a:pt x="9640" y="18401"/>
                  </a:cubicBezTo>
                  <a:cubicBezTo>
                    <a:pt x="4899" y="27910"/>
                    <a:pt x="2821" y="39628"/>
                    <a:pt x="1642" y="48499"/>
                  </a:cubicBezTo>
                  <a:cubicBezTo>
                    <a:pt x="420" y="57668"/>
                    <a:pt x="1" y="67168"/>
                    <a:pt x="2699" y="76021"/>
                  </a:cubicBezTo>
                  <a:cubicBezTo>
                    <a:pt x="5388" y="84866"/>
                    <a:pt x="11649" y="93031"/>
                    <a:pt x="20398" y="96043"/>
                  </a:cubicBezTo>
                  <a:cubicBezTo>
                    <a:pt x="24484" y="97457"/>
                    <a:pt x="28867" y="97693"/>
                    <a:pt x="33181" y="97781"/>
                  </a:cubicBezTo>
                  <a:cubicBezTo>
                    <a:pt x="34676" y="97813"/>
                    <a:pt x="36171" y="97828"/>
                    <a:pt x="37665" y="97828"/>
                  </a:cubicBezTo>
                  <a:cubicBezTo>
                    <a:pt x="41880" y="97828"/>
                    <a:pt x="46092" y="97702"/>
                    <a:pt x="50294" y="97457"/>
                  </a:cubicBezTo>
                  <a:cubicBezTo>
                    <a:pt x="54529" y="97204"/>
                    <a:pt x="58808" y="96811"/>
                    <a:pt x="62807" y="95362"/>
                  </a:cubicBezTo>
                  <a:cubicBezTo>
                    <a:pt x="70246" y="92664"/>
                    <a:pt x="76061" y="86429"/>
                    <a:pt x="79414" y="79270"/>
                  </a:cubicBezTo>
                  <a:cubicBezTo>
                    <a:pt x="82776" y="72110"/>
                    <a:pt x="83876" y="64068"/>
                    <a:pt x="83902" y="56157"/>
                  </a:cubicBezTo>
                  <a:cubicBezTo>
                    <a:pt x="83928" y="43199"/>
                    <a:pt x="81160" y="30250"/>
                    <a:pt x="75913" y="18410"/>
                  </a:cubicBezTo>
                  <a:cubicBezTo>
                    <a:pt x="73774" y="13573"/>
                    <a:pt x="70849" y="7216"/>
                    <a:pt x="67059" y="3514"/>
                  </a:cubicBezTo>
                  <a:cubicBezTo>
                    <a:pt x="64013" y="531"/>
                    <a:pt x="58923" y="1"/>
                    <a:pt x="54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34;p38">
              <a:extLst>
                <a:ext uri="{FF2B5EF4-FFF2-40B4-BE49-F238E27FC236}">
                  <a16:creationId xmlns:a16="http://schemas.microsoft.com/office/drawing/2014/main" id="{1893BBE5-0F4B-907E-6C18-ADEF1E40BC4B}"/>
                </a:ext>
              </a:extLst>
            </p:cNvPr>
            <p:cNvSpPr/>
            <p:nvPr/>
          </p:nvSpPr>
          <p:spPr>
            <a:xfrm>
              <a:off x="6454325" y="1095563"/>
              <a:ext cx="1360200" cy="494125"/>
            </a:xfrm>
            <a:custGeom>
              <a:avLst/>
              <a:gdLst/>
              <a:ahLst/>
              <a:cxnLst/>
              <a:rect l="l" t="t" r="r" b="b"/>
              <a:pathLst>
                <a:path w="54408" h="19765" extrusionOk="0">
                  <a:moveTo>
                    <a:pt x="41140" y="1"/>
                  </a:moveTo>
                  <a:cubicBezTo>
                    <a:pt x="39997" y="1"/>
                    <a:pt x="38897" y="36"/>
                    <a:pt x="37887" y="75"/>
                  </a:cubicBezTo>
                  <a:cubicBezTo>
                    <a:pt x="32107" y="284"/>
                    <a:pt x="26344" y="721"/>
                    <a:pt x="20607" y="1376"/>
                  </a:cubicBezTo>
                  <a:cubicBezTo>
                    <a:pt x="16556" y="1838"/>
                    <a:pt x="12435" y="2450"/>
                    <a:pt x="8837" y="4353"/>
                  </a:cubicBezTo>
                  <a:cubicBezTo>
                    <a:pt x="5327" y="6230"/>
                    <a:pt x="2420" y="8981"/>
                    <a:pt x="1" y="12281"/>
                  </a:cubicBezTo>
                  <a:lnTo>
                    <a:pt x="1" y="12281"/>
                  </a:lnTo>
                  <a:cubicBezTo>
                    <a:pt x="630" y="11819"/>
                    <a:pt x="1319" y="11426"/>
                    <a:pt x="2044" y="11137"/>
                  </a:cubicBezTo>
                  <a:lnTo>
                    <a:pt x="2044" y="11137"/>
                  </a:lnTo>
                  <a:cubicBezTo>
                    <a:pt x="1878" y="12404"/>
                    <a:pt x="1538" y="13678"/>
                    <a:pt x="1031" y="14866"/>
                  </a:cubicBezTo>
                  <a:lnTo>
                    <a:pt x="1031" y="14866"/>
                  </a:lnTo>
                  <a:cubicBezTo>
                    <a:pt x="2612" y="12936"/>
                    <a:pt x="4437" y="11207"/>
                    <a:pt x="6454" y="9740"/>
                  </a:cubicBezTo>
                  <a:lnTo>
                    <a:pt x="6454" y="9740"/>
                  </a:lnTo>
                  <a:cubicBezTo>
                    <a:pt x="5991" y="12508"/>
                    <a:pt x="5834" y="15337"/>
                    <a:pt x="5965" y="18149"/>
                  </a:cubicBezTo>
                  <a:cubicBezTo>
                    <a:pt x="7362" y="15957"/>
                    <a:pt x="9029" y="13949"/>
                    <a:pt x="10915" y="12168"/>
                  </a:cubicBezTo>
                  <a:cubicBezTo>
                    <a:pt x="11186" y="13643"/>
                    <a:pt x="11265" y="15154"/>
                    <a:pt x="11169" y="16638"/>
                  </a:cubicBezTo>
                  <a:cubicBezTo>
                    <a:pt x="11876" y="15722"/>
                    <a:pt x="12583" y="14813"/>
                    <a:pt x="13299" y="13897"/>
                  </a:cubicBezTo>
                  <a:cubicBezTo>
                    <a:pt x="13439" y="14569"/>
                    <a:pt x="13579" y="15241"/>
                    <a:pt x="13718" y="15914"/>
                  </a:cubicBezTo>
                  <a:cubicBezTo>
                    <a:pt x="14006" y="15643"/>
                    <a:pt x="14303" y="15372"/>
                    <a:pt x="14583" y="15084"/>
                  </a:cubicBezTo>
                  <a:lnTo>
                    <a:pt x="14583" y="15084"/>
                  </a:lnTo>
                  <a:cubicBezTo>
                    <a:pt x="14507" y="15466"/>
                    <a:pt x="14841" y="15651"/>
                    <a:pt x="15232" y="15651"/>
                  </a:cubicBezTo>
                  <a:cubicBezTo>
                    <a:pt x="15567" y="15651"/>
                    <a:pt x="15944" y="15516"/>
                    <a:pt x="16146" y="15250"/>
                  </a:cubicBezTo>
                  <a:cubicBezTo>
                    <a:pt x="16582" y="14674"/>
                    <a:pt x="16818" y="13818"/>
                    <a:pt x="17516" y="13635"/>
                  </a:cubicBezTo>
                  <a:cubicBezTo>
                    <a:pt x="17988" y="15198"/>
                    <a:pt x="18625" y="16700"/>
                    <a:pt x="19420" y="18123"/>
                  </a:cubicBezTo>
                  <a:cubicBezTo>
                    <a:pt x="20293" y="16787"/>
                    <a:pt x="21175" y="15460"/>
                    <a:pt x="22048" y="14124"/>
                  </a:cubicBezTo>
                  <a:cubicBezTo>
                    <a:pt x="22694" y="15329"/>
                    <a:pt x="23340" y="16516"/>
                    <a:pt x="23978" y="17712"/>
                  </a:cubicBezTo>
                  <a:cubicBezTo>
                    <a:pt x="24956" y="16114"/>
                    <a:pt x="25934" y="14508"/>
                    <a:pt x="26903" y="12910"/>
                  </a:cubicBezTo>
                  <a:cubicBezTo>
                    <a:pt x="28475" y="14953"/>
                    <a:pt x="29653" y="17293"/>
                    <a:pt x="30369" y="19764"/>
                  </a:cubicBezTo>
                  <a:cubicBezTo>
                    <a:pt x="30588" y="16472"/>
                    <a:pt x="30788" y="13189"/>
                    <a:pt x="31007" y="9889"/>
                  </a:cubicBezTo>
                  <a:cubicBezTo>
                    <a:pt x="32421" y="12727"/>
                    <a:pt x="33364" y="15791"/>
                    <a:pt x="33827" y="18935"/>
                  </a:cubicBezTo>
                  <a:cubicBezTo>
                    <a:pt x="34395" y="15957"/>
                    <a:pt x="34744" y="12936"/>
                    <a:pt x="34849" y="9898"/>
                  </a:cubicBezTo>
                  <a:cubicBezTo>
                    <a:pt x="35364" y="11181"/>
                    <a:pt x="35888" y="12456"/>
                    <a:pt x="36403" y="13731"/>
                  </a:cubicBezTo>
                  <a:lnTo>
                    <a:pt x="37451" y="11469"/>
                  </a:lnTo>
                  <a:cubicBezTo>
                    <a:pt x="37931" y="11923"/>
                    <a:pt x="38411" y="12377"/>
                    <a:pt x="38891" y="12823"/>
                  </a:cubicBezTo>
                  <a:cubicBezTo>
                    <a:pt x="38674" y="12508"/>
                    <a:pt x="39093" y="12212"/>
                    <a:pt x="39426" y="12212"/>
                  </a:cubicBezTo>
                  <a:cubicBezTo>
                    <a:pt x="39601" y="12212"/>
                    <a:pt x="39752" y="12295"/>
                    <a:pt x="39773" y="12500"/>
                  </a:cubicBezTo>
                  <a:cubicBezTo>
                    <a:pt x="39904" y="11757"/>
                    <a:pt x="40245" y="11059"/>
                    <a:pt x="40742" y="10491"/>
                  </a:cubicBezTo>
                  <a:cubicBezTo>
                    <a:pt x="43318" y="12535"/>
                    <a:pt x="45571" y="14962"/>
                    <a:pt x="47396" y="17704"/>
                  </a:cubicBezTo>
                  <a:cubicBezTo>
                    <a:pt x="47614" y="14813"/>
                    <a:pt x="47588" y="11897"/>
                    <a:pt x="47317" y="9007"/>
                  </a:cubicBezTo>
                  <a:lnTo>
                    <a:pt x="47317" y="9007"/>
                  </a:lnTo>
                  <a:lnTo>
                    <a:pt x="50915" y="13163"/>
                  </a:lnTo>
                  <a:cubicBezTo>
                    <a:pt x="50635" y="11094"/>
                    <a:pt x="50338" y="9016"/>
                    <a:pt x="50059" y="6946"/>
                  </a:cubicBezTo>
                  <a:lnTo>
                    <a:pt x="50059" y="6946"/>
                  </a:lnTo>
                  <a:cubicBezTo>
                    <a:pt x="51369" y="7994"/>
                    <a:pt x="52678" y="9024"/>
                    <a:pt x="53988" y="10072"/>
                  </a:cubicBezTo>
                  <a:cubicBezTo>
                    <a:pt x="53159" y="8544"/>
                    <a:pt x="52329" y="7016"/>
                    <a:pt x="51482" y="5479"/>
                  </a:cubicBezTo>
                  <a:lnTo>
                    <a:pt x="51482" y="5479"/>
                  </a:lnTo>
                  <a:cubicBezTo>
                    <a:pt x="52460" y="6353"/>
                    <a:pt x="53429" y="7226"/>
                    <a:pt x="54407" y="8108"/>
                  </a:cubicBezTo>
                  <a:cubicBezTo>
                    <a:pt x="53447" y="5558"/>
                    <a:pt x="51482" y="3384"/>
                    <a:pt x="49037" y="2188"/>
                  </a:cubicBezTo>
                  <a:lnTo>
                    <a:pt x="49037" y="2188"/>
                  </a:lnTo>
                  <a:cubicBezTo>
                    <a:pt x="50565" y="2415"/>
                    <a:pt x="52067" y="2799"/>
                    <a:pt x="53499" y="3331"/>
                  </a:cubicBezTo>
                  <a:cubicBezTo>
                    <a:pt x="50438" y="512"/>
                    <a:pt x="45475" y="1"/>
                    <a:pt x="41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35;p38">
              <a:extLst>
                <a:ext uri="{FF2B5EF4-FFF2-40B4-BE49-F238E27FC236}">
                  <a16:creationId xmlns:a16="http://schemas.microsoft.com/office/drawing/2014/main" id="{7691BC71-47F4-E4BD-C575-131883739164}"/>
                </a:ext>
              </a:extLst>
            </p:cNvPr>
            <p:cNvSpPr/>
            <p:nvPr/>
          </p:nvSpPr>
          <p:spPr>
            <a:xfrm>
              <a:off x="6614550" y="1094813"/>
              <a:ext cx="1024250" cy="252325"/>
            </a:xfrm>
            <a:custGeom>
              <a:avLst/>
              <a:gdLst/>
              <a:ahLst/>
              <a:cxnLst/>
              <a:rect l="l" t="t" r="r" b="b"/>
              <a:pathLst>
                <a:path w="40970" h="10093" extrusionOk="0">
                  <a:moveTo>
                    <a:pt x="34584" y="1"/>
                  </a:moveTo>
                  <a:cubicBezTo>
                    <a:pt x="33482" y="1"/>
                    <a:pt x="32424" y="35"/>
                    <a:pt x="31452" y="70"/>
                  </a:cubicBezTo>
                  <a:cubicBezTo>
                    <a:pt x="25680" y="279"/>
                    <a:pt x="19918" y="716"/>
                    <a:pt x="14181" y="1371"/>
                  </a:cubicBezTo>
                  <a:cubicBezTo>
                    <a:pt x="10130" y="1833"/>
                    <a:pt x="5999" y="2445"/>
                    <a:pt x="2411" y="4348"/>
                  </a:cubicBezTo>
                  <a:cubicBezTo>
                    <a:pt x="1704" y="4732"/>
                    <a:pt x="1023" y="5151"/>
                    <a:pt x="359" y="5597"/>
                  </a:cubicBezTo>
                  <a:cubicBezTo>
                    <a:pt x="219" y="5806"/>
                    <a:pt x="97" y="6007"/>
                    <a:pt x="1" y="6243"/>
                  </a:cubicBezTo>
                  <a:cubicBezTo>
                    <a:pt x="91" y="6218"/>
                    <a:pt x="178" y="6207"/>
                    <a:pt x="262" y="6207"/>
                  </a:cubicBezTo>
                  <a:cubicBezTo>
                    <a:pt x="1230" y="6207"/>
                    <a:pt x="1837" y="7707"/>
                    <a:pt x="2874" y="7980"/>
                  </a:cubicBezTo>
                  <a:cubicBezTo>
                    <a:pt x="3013" y="8016"/>
                    <a:pt x="3155" y="8028"/>
                    <a:pt x="3299" y="8028"/>
                  </a:cubicBezTo>
                  <a:cubicBezTo>
                    <a:pt x="3563" y="8028"/>
                    <a:pt x="3832" y="7989"/>
                    <a:pt x="4096" y="7989"/>
                  </a:cubicBezTo>
                  <a:cubicBezTo>
                    <a:pt x="4246" y="7989"/>
                    <a:pt x="4395" y="8002"/>
                    <a:pt x="4541" y="8042"/>
                  </a:cubicBezTo>
                  <a:cubicBezTo>
                    <a:pt x="5039" y="8181"/>
                    <a:pt x="5388" y="8635"/>
                    <a:pt x="5807" y="8958"/>
                  </a:cubicBezTo>
                  <a:cubicBezTo>
                    <a:pt x="6479" y="9465"/>
                    <a:pt x="7329" y="9632"/>
                    <a:pt x="8189" y="9632"/>
                  </a:cubicBezTo>
                  <a:cubicBezTo>
                    <a:pt x="8515" y="9632"/>
                    <a:pt x="8841" y="9608"/>
                    <a:pt x="9160" y="9570"/>
                  </a:cubicBezTo>
                  <a:cubicBezTo>
                    <a:pt x="10092" y="9464"/>
                    <a:pt x="11030" y="9261"/>
                    <a:pt x="11964" y="9261"/>
                  </a:cubicBezTo>
                  <a:cubicBezTo>
                    <a:pt x="12185" y="9261"/>
                    <a:pt x="12406" y="9272"/>
                    <a:pt x="12627" y="9299"/>
                  </a:cubicBezTo>
                  <a:cubicBezTo>
                    <a:pt x="13718" y="9439"/>
                    <a:pt x="14749" y="9963"/>
                    <a:pt x="15840" y="10076"/>
                  </a:cubicBezTo>
                  <a:cubicBezTo>
                    <a:pt x="15975" y="10087"/>
                    <a:pt x="16111" y="10092"/>
                    <a:pt x="16246" y="10092"/>
                  </a:cubicBezTo>
                  <a:cubicBezTo>
                    <a:pt x="16853" y="10092"/>
                    <a:pt x="17460" y="9991"/>
                    <a:pt x="18067" y="9884"/>
                  </a:cubicBezTo>
                  <a:cubicBezTo>
                    <a:pt x="19664" y="9613"/>
                    <a:pt x="21271" y="9334"/>
                    <a:pt x="22878" y="9054"/>
                  </a:cubicBezTo>
                  <a:cubicBezTo>
                    <a:pt x="25104" y="8679"/>
                    <a:pt x="27331" y="8286"/>
                    <a:pt x="29557" y="7902"/>
                  </a:cubicBezTo>
                  <a:cubicBezTo>
                    <a:pt x="30649" y="7710"/>
                    <a:pt x="31723" y="7526"/>
                    <a:pt x="32788" y="7212"/>
                  </a:cubicBezTo>
                  <a:cubicBezTo>
                    <a:pt x="34622" y="6679"/>
                    <a:pt x="36342" y="5798"/>
                    <a:pt x="38236" y="5457"/>
                  </a:cubicBezTo>
                  <a:cubicBezTo>
                    <a:pt x="38821" y="5343"/>
                    <a:pt x="39441" y="5291"/>
                    <a:pt x="39983" y="5029"/>
                  </a:cubicBezTo>
                  <a:cubicBezTo>
                    <a:pt x="40515" y="4767"/>
                    <a:pt x="40969" y="4200"/>
                    <a:pt x="40900" y="3615"/>
                  </a:cubicBezTo>
                  <a:cubicBezTo>
                    <a:pt x="40856" y="3239"/>
                    <a:pt x="40611" y="2899"/>
                    <a:pt x="40603" y="2532"/>
                  </a:cubicBezTo>
                  <a:cubicBezTo>
                    <a:pt x="40603" y="2139"/>
                    <a:pt x="40847" y="1720"/>
                    <a:pt x="40664" y="1362"/>
                  </a:cubicBezTo>
                  <a:cubicBezTo>
                    <a:pt x="40559" y="1170"/>
                    <a:pt x="40341" y="1056"/>
                    <a:pt x="40131" y="960"/>
                  </a:cubicBezTo>
                  <a:cubicBezTo>
                    <a:pt x="38961" y="471"/>
                    <a:pt x="37695" y="227"/>
                    <a:pt x="36446" y="43"/>
                  </a:cubicBezTo>
                  <a:cubicBezTo>
                    <a:pt x="36411" y="43"/>
                    <a:pt x="36377" y="35"/>
                    <a:pt x="36359" y="35"/>
                  </a:cubicBezTo>
                  <a:cubicBezTo>
                    <a:pt x="35759" y="11"/>
                    <a:pt x="35165" y="1"/>
                    <a:pt x="3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36;p38">
              <a:extLst>
                <a:ext uri="{FF2B5EF4-FFF2-40B4-BE49-F238E27FC236}">
                  <a16:creationId xmlns:a16="http://schemas.microsoft.com/office/drawing/2014/main" id="{3A692C88-5ECA-F038-DE39-FEC523BEE17B}"/>
                </a:ext>
              </a:extLst>
            </p:cNvPr>
            <p:cNvSpPr/>
            <p:nvPr/>
          </p:nvSpPr>
          <p:spPr>
            <a:xfrm>
              <a:off x="6739850" y="1111013"/>
              <a:ext cx="869975" cy="137950"/>
            </a:xfrm>
            <a:custGeom>
              <a:avLst/>
              <a:gdLst/>
              <a:ahLst/>
              <a:cxnLst/>
              <a:rect l="l" t="t" r="r" b="b"/>
              <a:pathLst>
                <a:path w="34799" h="5518" extrusionOk="0">
                  <a:moveTo>
                    <a:pt x="26397" y="1"/>
                  </a:moveTo>
                  <a:cubicBezTo>
                    <a:pt x="23801" y="1"/>
                    <a:pt x="21419" y="154"/>
                    <a:pt x="20764" y="181"/>
                  </a:cubicBezTo>
                  <a:cubicBezTo>
                    <a:pt x="15141" y="400"/>
                    <a:pt x="9544" y="1072"/>
                    <a:pt x="4035" y="2207"/>
                  </a:cubicBezTo>
                  <a:cubicBezTo>
                    <a:pt x="2900" y="2443"/>
                    <a:pt x="1747" y="2696"/>
                    <a:pt x="743" y="3281"/>
                  </a:cubicBezTo>
                  <a:cubicBezTo>
                    <a:pt x="437" y="3456"/>
                    <a:pt x="114" y="3700"/>
                    <a:pt x="71" y="4049"/>
                  </a:cubicBezTo>
                  <a:cubicBezTo>
                    <a:pt x="1" y="4722"/>
                    <a:pt x="874" y="5027"/>
                    <a:pt x="1529" y="5080"/>
                  </a:cubicBezTo>
                  <a:cubicBezTo>
                    <a:pt x="4664" y="5372"/>
                    <a:pt x="7813" y="5517"/>
                    <a:pt x="10963" y="5517"/>
                  </a:cubicBezTo>
                  <a:cubicBezTo>
                    <a:pt x="18261" y="5517"/>
                    <a:pt x="25559" y="4737"/>
                    <a:pt x="32683" y="3194"/>
                  </a:cubicBezTo>
                  <a:cubicBezTo>
                    <a:pt x="33399" y="3036"/>
                    <a:pt x="34237" y="2757"/>
                    <a:pt x="34403" y="2041"/>
                  </a:cubicBezTo>
                  <a:cubicBezTo>
                    <a:pt x="34798" y="355"/>
                    <a:pt x="30349" y="1"/>
                    <a:pt x="26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37;p38">
              <a:extLst>
                <a:ext uri="{FF2B5EF4-FFF2-40B4-BE49-F238E27FC236}">
                  <a16:creationId xmlns:a16="http://schemas.microsoft.com/office/drawing/2014/main" id="{38CC767D-2C2D-0362-DBFB-E8EB9A7FF4DF}"/>
                </a:ext>
              </a:extLst>
            </p:cNvPr>
            <p:cNvSpPr/>
            <p:nvPr/>
          </p:nvSpPr>
          <p:spPr>
            <a:xfrm>
              <a:off x="6821725" y="1166213"/>
              <a:ext cx="751375" cy="82900"/>
            </a:xfrm>
            <a:custGeom>
              <a:avLst/>
              <a:gdLst/>
              <a:ahLst/>
              <a:cxnLst/>
              <a:rect l="l" t="t" r="r" b="b"/>
              <a:pathLst>
                <a:path w="30055" h="3316" extrusionOk="0">
                  <a:moveTo>
                    <a:pt x="20508" y="1"/>
                  </a:moveTo>
                  <a:cubicBezTo>
                    <a:pt x="16537" y="1"/>
                    <a:pt x="12525" y="307"/>
                    <a:pt x="8618" y="811"/>
                  </a:cubicBezTo>
                  <a:cubicBezTo>
                    <a:pt x="7256" y="986"/>
                    <a:pt x="5903" y="1195"/>
                    <a:pt x="4567" y="1413"/>
                  </a:cubicBezTo>
                  <a:cubicBezTo>
                    <a:pt x="2951" y="1675"/>
                    <a:pt x="1292" y="2051"/>
                    <a:pt x="0" y="3029"/>
                  </a:cubicBezTo>
                  <a:cubicBezTo>
                    <a:pt x="2561" y="3220"/>
                    <a:pt x="5130" y="3316"/>
                    <a:pt x="7699" y="3316"/>
                  </a:cubicBezTo>
                  <a:cubicBezTo>
                    <a:pt x="14996" y="3316"/>
                    <a:pt x="22296" y="2544"/>
                    <a:pt x="29425" y="994"/>
                  </a:cubicBezTo>
                  <a:cubicBezTo>
                    <a:pt x="29626" y="951"/>
                    <a:pt x="29845" y="898"/>
                    <a:pt x="30054" y="820"/>
                  </a:cubicBezTo>
                  <a:cubicBezTo>
                    <a:pt x="29382" y="575"/>
                    <a:pt x="28648" y="479"/>
                    <a:pt x="27915" y="392"/>
                  </a:cubicBezTo>
                  <a:cubicBezTo>
                    <a:pt x="25487" y="122"/>
                    <a:pt x="23006" y="1"/>
                    <a:pt x="20508" y="1"/>
                  </a:cubicBezTo>
                  <a:close/>
                </a:path>
              </a:pathLst>
            </a:custGeom>
            <a:solidFill>
              <a:srgbClr val="FAF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38;p38">
              <a:extLst>
                <a:ext uri="{FF2B5EF4-FFF2-40B4-BE49-F238E27FC236}">
                  <a16:creationId xmlns:a16="http://schemas.microsoft.com/office/drawing/2014/main" id="{15F9F7B2-630B-C34E-139E-F0824308C784}"/>
                </a:ext>
              </a:extLst>
            </p:cNvPr>
            <p:cNvSpPr/>
            <p:nvPr/>
          </p:nvSpPr>
          <p:spPr>
            <a:xfrm>
              <a:off x="6821725" y="1166213"/>
              <a:ext cx="751375" cy="82900"/>
            </a:xfrm>
            <a:custGeom>
              <a:avLst/>
              <a:gdLst/>
              <a:ahLst/>
              <a:cxnLst/>
              <a:rect l="l" t="t" r="r" b="b"/>
              <a:pathLst>
                <a:path w="30055" h="3316" extrusionOk="0">
                  <a:moveTo>
                    <a:pt x="20508" y="1"/>
                  </a:moveTo>
                  <a:cubicBezTo>
                    <a:pt x="16537" y="1"/>
                    <a:pt x="12525" y="307"/>
                    <a:pt x="8618" y="811"/>
                  </a:cubicBezTo>
                  <a:cubicBezTo>
                    <a:pt x="7256" y="986"/>
                    <a:pt x="5903" y="1195"/>
                    <a:pt x="4567" y="1413"/>
                  </a:cubicBezTo>
                  <a:cubicBezTo>
                    <a:pt x="2951" y="1675"/>
                    <a:pt x="1292" y="2051"/>
                    <a:pt x="0" y="3029"/>
                  </a:cubicBezTo>
                  <a:cubicBezTo>
                    <a:pt x="2561" y="3220"/>
                    <a:pt x="5130" y="3316"/>
                    <a:pt x="7699" y="3316"/>
                  </a:cubicBezTo>
                  <a:cubicBezTo>
                    <a:pt x="14996" y="3316"/>
                    <a:pt x="22296" y="2544"/>
                    <a:pt x="29425" y="994"/>
                  </a:cubicBezTo>
                  <a:cubicBezTo>
                    <a:pt x="29626" y="951"/>
                    <a:pt x="29845" y="898"/>
                    <a:pt x="30054" y="820"/>
                  </a:cubicBezTo>
                  <a:cubicBezTo>
                    <a:pt x="29382" y="575"/>
                    <a:pt x="28648" y="479"/>
                    <a:pt x="27915" y="392"/>
                  </a:cubicBezTo>
                  <a:cubicBezTo>
                    <a:pt x="25487" y="122"/>
                    <a:pt x="23006" y="1"/>
                    <a:pt x="2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39;p38">
              <a:extLst>
                <a:ext uri="{FF2B5EF4-FFF2-40B4-BE49-F238E27FC236}">
                  <a16:creationId xmlns:a16="http://schemas.microsoft.com/office/drawing/2014/main" id="{5F558E5E-B66C-F1BC-D1ED-99B3393BFDF3}"/>
                </a:ext>
              </a:extLst>
            </p:cNvPr>
            <p:cNvSpPr/>
            <p:nvPr/>
          </p:nvSpPr>
          <p:spPr>
            <a:xfrm>
              <a:off x="6156150" y="1687663"/>
              <a:ext cx="240575" cy="534625"/>
            </a:xfrm>
            <a:custGeom>
              <a:avLst/>
              <a:gdLst/>
              <a:ahLst/>
              <a:cxnLst/>
              <a:rect l="l" t="t" r="r" b="b"/>
              <a:pathLst>
                <a:path w="9623" h="21385" extrusionOk="0">
                  <a:moveTo>
                    <a:pt x="6348" y="1"/>
                  </a:moveTo>
                  <a:cubicBezTo>
                    <a:pt x="5126" y="1101"/>
                    <a:pt x="4096" y="2411"/>
                    <a:pt x="3284" y="3843"/>
                  </a:cubicBezTo>
                  <a:cubicBezTo>
                    <a:pt x="3677" y="3694"/>
                    <a:pt x="4078" y="3528"/>
                    <a:pt x="4471" y="3371"/>
                  </a:cubicBezTo>
                  <a:lnTo>
                    <a:pt x="4471" y="3371"/>
                  </a:lnTo>
                  <a:cubicBezTo>
                    <a:pt x="3712" y="4829"/>
                    <a:pt x="2961" y="6288"/>
                    <a:pt x="2192" y="7737"/>
                  </a:cubicBezTo>
                  <a:cubicBezTo>
                    <a:pt x="2795" y="7379"/>
                    <a:pt x="3397" y="7021"/>
                    <a:pt x="3982" y="6663"/>
                  </a:cubicBezTo>
                  <a:lnTo>
                    <a:pt x="3982" y="6663"/>
                  </a:lnTo>
                  <a:cubicBezTo>
                    <a:pt x="2795" y="8671"/>
                    <a:pt x="1703" y="10741"/>
                    <a:pt x="717" y="12862"/>
                  </a:cubicBezTo>
                  <a:cubicBezTo>
                    <a:pt x="1520" y="12312"/>
                    <a:pt x="2323" y="11780"/>
                    <a:pt x="3118" y="11230"/>
                  </a:cubicBezTo>
                  <a:lnTo>
                    <a:pt x="3118" y="11230"/>
                  </a:lnTo>
                  <a:cubicBezTo>
                    <a:pt x="1502" y="14399"/>
                    <a:pt x="446" y="17857"/>
                    <a:pt x="1" y="21385"/>
                  </a:cubicBezTo>
                  <a:cubicBezTo>
                    <a:pt x="3537" y="16399"/>
                    <a:pt x="6759" y="11177"/>
                    <a:pt x="9623" y="5772"/>
                  </a:cubicBezTo>
                  <a:lnTo>
                    <a:pt x="63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40;p38">
              <a:extLst>
                <a:ext uri="{FF2B5EF4-FFF2-40B4-BE49-F238E27FC236}">
                  <a16:creationId xmlns:a16="http://schemas.microsoft.com/office/drawing/2014/main" id="{8216B256-CCAE-C0C3-4B18-59907A93ECE4}"/>
                </a:ext>
              </a:extLst>
            </p:cNvPr>
            <p:cNvSpPr/>
            <p:nvPr/>
          </p:nvSpPr>
          <p:spPr>
            <a:xfrm>
              <a:off x="7952900" y="2311763"/>
              <a:ext cx="286200" cy="931025"/>
            </a:xfrm>
            <a:custGeom>
              <a:avLst/>
              <a:gdLst/>
              <a:ahLst/>
              <a:cxnLst/>
              <a:rect l="l" t="t" r="r" b="b"/>
              <a:pathLst>
                <a:path w="11448" h="37241" extrusionOk="0">
                  <a:moveTo>
                    <a:pt x="9832" y="0"/>
                  </a:moveTo>
                  <a:lnTo>
                    <a:pt x="0" y="37241"/>
                  </a:lnTo>
                  <a:cubicBezTo>
                    <a:pt x="4584" y="34735"/>
                    <a:pt x="7745" y="29793"/>
                    <a:pt x="8103" y="24580"/>
                  </a:cubicBezTo>
                  <a:cubicBezTo>
                    <a:pt x="8234" y="25261"/>
                    <a:pt x="8278" y="25960"/>
                    <a:pt x="8234" y="26658"/>
                  </a:cubicBezTo>
                  <a:cubicBezTo>
                    <a:pt x="9264" y="24274"/>
                    <a:pt x="9814" y="21672"/>
                    <a:pt x="9823" y="19079"/>
                  </a:cubicBezTo>
                  <a:lnTo>
                    <a:pt x="10155" y="20162"/>
                  </a:lnTo>
                  <a:cubicBezTo>
                    <a:pt x="10303" y="18529"/>
                    <a:pt x="10443" y="16905"/>
                    <a:pt x="10600" y="15281"/>
                  </a:cubicBezTo>
                  <a:cubicBezTo>
                    <a:pt x="10784" y="15822"/>
                    <a:pt x="10984" y="16372"/>
                    <a:pt x="11168" y="16914"/>
                  </a:cubicBezTo>
                  <a:cubicBezTo>
                    <a:pt x="11142" y="15115"/>
                    <a:pt x="11115" y="13299"/>
                    <a:pt x="11089" y="11491"/>
                  </a:cubicBezTo>
                  <a:lnTo>
                    <a:pt x="11089" y="11491"/>
                  </a:lnTo>
                  <a:cubicBezTo>
                    <a:pt x="11211" y="11762"/>
                    <a:pt x="11334" y="12024"/>
                    <a:pt x="11447" y="12303"/>
                  </a:cubicBezTo>
                  <a:cubicBezTo>
                    <a:pt x="11229" y="8165"/>
                    <a:pt x="10696" y="4052"/>
                    <a:pt x="98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41;p38">
              <a:extLst>
                <a:ext uri="{FF2B5EF4-FFF2-40B4-BE49-F238E27FC236}">
                  <a16:creationId xmlns:a16="http://schemas.microsoft.com/office/drawing/2014/main" id="{E145817A-91A8-9C4F-2CF6-6E39DBE74444}"/>
                </a:ext>
              </a:extLst>
            </p:cNvPr>
            <p:cNvSpPr/>
            <p:nvPr/>
          </p:nvSpPr>
          <p:spPr>
            <a:xfrm>
              <a:off x="6233650" y="3106563"/>
              <a:ext cx="237300" cy="294925"/>
            </a:xfrm>
            <a:custGeom>
              <a:avLst/>
              <a:gdLst/>
              <a:ahLst/>
              <a:cxnLst/>
              <a:rect l="l" t="t" r="r" b="b"/>
              <a:pathLst>
                <a:path w="9492" h="11797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2017"/>
                    <a:pt x="690" y="4043"/>
                    <a:pt x="1939" y="5623"/>
                  </a:cubicBezTo>
                  <a:cubicBezTo>
                    <a:pt x="1939" y="4969"/>
                    <a:pt x="1930" y="4322"/>
                    <a:pt x="1930" y="3668"/>
                  </a:cubicBezTo>
                  <a:lnTo>
                    <a:pt x="1930" y="3668"/>
                  </a:lnTo>
                  <a:cubicBezTo>
                    <a:pt x="2332" y="5143"/>
                    <a:pt x="3074" y="6532"/>
                    <a:pt x="4104" y="7667"/>
                  </a:cubicBezTo>
                  <a:cubicBezTo>
                    <a:pt x="4104" y="7248"/>
                    <a:pt x="4113" y="6837"/>
                    <a:pt x="4113" y="6418"/>
                  </a:cubicBezTo>
                  <a:cubicBezTo>
                    <a:pt x="4942" y="8758"/>
                    <a:pt x="6715" y="10731"/>
                    <a:pt x="8950" y="11797"/>
                  </a:cubicBezTo>
                  <a:cubicBezTo>
                    <a:pt x="8933" y="11517"/>
                    <a:pt x="8924" y="11229"/>
                    <a:pt x="8907" y="10950"/>
                  </a:cubicBezTo>
                  <a:lnTo>
                    <a:pt x="8907" y="10950"/>
                  </a:lnTo>
                  <a:lnTo>
                    <a:pt x="9492" y="1130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98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42;p38">
              <a:extLst>
                <a:ext uri="{FF2B5EF4-FFF2-40B4-BE49-F238E27FC236}">
                  <a16:creationId xmlns:a16="http://schemas.microsoft.com/office/drawing/2014/main" id="{998A5E28-B5CA-F5A7-9FC3-3445707CA3EE}"/>
                </a:ext>
              </a:extLst>
            </p:cNvPr>
            <p:cNvSpPr/>
            <p:nvPr/>
          </p:nvSpPr>
          <p:spPr>
            <a:xfrm>
              <a:off x="7778475" y="1179263"/>
              <a:ext cx="263925" cy="461275"/>
            </a:xfrm>
            <a:custGeom>
              <a:avLst/>
              <a:gdLst/>
              <a:ahLst/>
              <a:cxnLst/>
              <a:rect l="l" t="t" r="r" b="b"/>
              <a:pathLst>
                <a:path w="10557" h="18451" extrusionOk="0">
                  <a:moveTo>
                    <a:pt x="1" y="1"/>
                  </a:moveTo>
                  <a:lnTo>
                    <a:pt x="10557" y="18451"/>
                  </a:lnTo>
                  <a:cubicBezTo>
                    <a:pt x="10260" y="15805"/>
                    <a:pt x="9239" y="13238"/>
                    <a:pt x="7623" y="11134"/>
                  </a:cubicBezTo>
                  <a:lnTo>
                    <a:pt x="7623" y="11134"/>
                  </a:lnTo>
                  <a:cubicBezTo>
                    <a:pt x="8112" y="11544"/>
                    <a:pt x="8601" y="11954"/>
                    <a:pt x="9099" y="12356"/>
                  </a:cubicBezTo>
                  <a:cubicBezTo>
                    <a:pt x="7894" y="9614"/>
                    <a:pt x="6244" y="7065"/>
                    <a:pt x="4253" y="4838"/>
                  </a:cubicBezTo>
                  <a:lnTo>
                    <a:pt x="4253" y="4838"/>
                  </a:lnTo>
                  <a:cubicBezTo>
                    <a:pt x="4524" y="4926"/>
                    <a:pt x="4785" y="5013"/>
                    <a:pt x="5047" y="5100"/>
                  </a:cubicBezTo>
                  <a:cubicBezTo>
                    <a:pt x="4515" y="4183"/>
                    <a:pt x="3860" y="3319"/>
                    <a:pt x="3118" y="2559"/>
                  </a:cubicBezTo>
                  <a:lnTo>
                    <a:pt x="3118" y="2559"/>
                  </a:lnTo>
                  <a:cubicBezTo>
                    <a:pt x="3301" y="2603"/>
                    <a:pt x="3484" y="2638"/>
                    <a:pt x="3668" y="2664"/>
                  </a:cubicBezTo>
                  <a:cubicBezTo>
                    <a:pt x="2690" y="1511"/>
                    <a:pt x="1415" y="58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43;p38">
              <a:extLst>
                <a:ext uri="{FF2B5EF4-FFF2-40B4-BE49-F238E27FC236}">
                  <a16:creationId xmlns:a16="http://schemas.microsoft.com/office/drawing/2014/main" id="{B87E1E3A-A6DE-8E27-2583-8B2694278967}"/>
                </a:ext>
              </a:extLst>
            </p:cNvPr>
            <p:cNvSpPr/>
            <p:nvPr/>
          </p:nvSpPr>
          <p:spPr>
            <a:xfrm>
              <a:off x="6400850" y="1512163"/>
              <a:ext cx="60275" cy="102625"/>
            </a:xfrm>
            <a:custGeom>
              <a:avLst/>
              <a:gdLst/>
              <a:ahLst/>
              <a:cxnLst/>
              <a:rect l="l" t="t" r="r" b="b"/>
              <a:pathLst>
                <a:path w="2411" h="4105" extrusionOk="0">
                  <a:moveTo>
                    <a:pt x="2411" y="1"/>
                  </a:moveTo>
                  <a:cubicBezTo>
                    <a:pt x="2000" y="175"/>
                    <a:pt x="1668" y="437"/>
                    <a:pt x="1389" y="734"/>
                  </a:cubicBezTo>
                  <a:cubicBezTo>
                    <a:pt x="1092" y="1031"/>
                    <a:pt x="848" y="1371"/>
                    <a:pt x="647" y="1721"/>
                  </a:cubicBezTo>
                  <a:cubicBezTo>
                    <a:pt x="437" y="2079"/>
                    <a:pt x="271" y="2463"/>
                    <a:pt x="167" y="2856"/>
                  </a:cubicBezTo>
                  <a:cubicBezTo>
                    <a:pt x="62" y="3249"/>
                    <a:pt x="1" y="3659"/>
                    <a:pt x="44" y="4104"/>
                  </a:cubicBezTo>
                  <a:cubicBezTo>
                    <a:pt x="385" y="3816"/>
                    <a:pt x="621" y="3493"/>
                    <a:pt x="865" y="3179"/>
                  </a:cubicBezTo>
                  <a:cubicBezTo>
                    <a:pt x="1092" y="2865"/>
                    <a:pt x="1302" y="2533"/>
                    <a:pt x="1494" y="2210"/>
                  </a:cubicBezTo>
                  <a:cubicBezTo>
                    <a:pt x="1677" y="1869"/>
                    <a:pt x="1852" y="1529"/>
                    <a:pt x="2018" y="1171"/>
                  </a:cubicBezTo>
                  <a:cubicBezTo>
                    <a:pt x="2175" y="813"/>
                    <a:pt x="2323" y="437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44;p38">
              <a:extLst>
                <a:ext uri="{FF2B5EF4-FFF2-40B4-BE49-F238E27FC236}">
                  <a16:creationId xmlns:a16="http://schemas.microsoft.com/office/drawing/2014/main" id="{FA939C8A-A931-5AD1-B0E0-AEFFE30C3E6C}"/>
                </a:ext>
              </a:extLst>
            </p:cNvPr>
            <p:cNvSpPr/>
            <p:nvPr/>
          </p:nvSpPr>
          <p:spPr>
            <a:xfrm>
              <a:off x="6382525" y="1628738"/>
              <a:ext cx="114400" cy="196700"/>
            </a:xfrm>
            <a:custGeom>
              <a:avLst/>
              <a:gdLst/>
              <a:ahLst/>
              <a:cxnLst/>
              <a:rect l="l" t="t" r="r" b="b"/>
              <a:pathLst>
                <a:path w="4576" h="7868" extrusionOk="0">
                  <a:moveTo>
                    <a:pt x="4576" y="0"/>
                  </a:moveTo>
                  <a:cubicBezTo>
                    <a:pt x="4043" y="315"/>
                    <a:pt x="3563" y="708"/>
                    <a:pt x="3126" y="1162"/>
                  </a:cubicBezTo>
                  <a:cubicBezTo>
                    <a:pt x="2681" y="1598"/>
                    <a:pt x="2270" y="2078"/>
                    <a:pt x="1912" y="2602"/>
                  </a:cubicBezTo>
                  <a:cubicBezTo>
                    <a:pt x="1563" y="3109"/>
                    <a:pt x="1249" y="3668"/>
                    <a:pt x="996" y="4244"/>
                  </a:cubicBezTo>
                  <a:cubicBezTo>
                    <a:pt x="742" y="4829"/>
                    <a:pt x="542" y="5423"/>
                    <a:pt x="393" y="6051"/>
                  </a:cubicBezTo>
                  <a:lnTo>
                    <a:pt x="0" y="7763"/>
                  </a:lnTo>
                  <a:lnTo>
                    <a:pt x="1223" y="6497"/>
                  </a:lnTo>
                  <a:cubicBezTo>
                    <a:pt x="1380" y="6331"/>
                    <a:pt x="1554" y="6165"/>
                    <a:pt x="1720" y="6008"/>
                  </a:cubicBezTo>
                  <a:lnTo>
                    <a:pt x="2244" y="5545"/>
                  </a:lnTo>
                  <a:cubicBezTo>
                    <a:pt x="2419" y="5396"/>
                    <a:pt x="2602" y="5248"/>
                    <a:pt x="2786" y="5108"/>
                  </a:cubicBezTo>
                  <a:cubicBezTo>
                    <a:pt x="2798" y="5099"/>
                    <a:pt x="2811" y="5090"/>
                    <a:pt x="2823" y="5082"/>
                  </a:cubicBezTo>
                  <a:lnTo>
                    <a:pt x="2823" y="5082"/>
                  </a:lnTo>
                  <a:cubicBezTo>
                    <a:pt x="2828" y="5137"/>
                    <a:pt x="2833" y="5193"/>
                    <a:pt x="2838" y="5248"/>
                  </a:cubicBezTo>
                  <a:cubicBezTo>
                    <a:pt x="2873" y="5536"/>
                    <a:pt x="2908" y="5833"/>
                    <a:pt x="2943" y="6121"/>
                  </a:cubicBezTo>
                  <a:cubicBezTo>
                    <a:pt x="3013" y="6706"/>
                    <a:pt x="3100" y="7291"/>
                    <a:pt x="3222" y="7867"/>
                  </a:cubicBezTo>
                  <a:cubicBezTo>
                    <a:pt x="3318" y="7282"/>
                    <a:pt x="3379" y="6706"/>
                    <a:pt x="3432" y="6112"/>
                  </a:cubicBezTo>
                  <a:lnTo>
                    <a:pt x="3493" y="5231"/>
                  </a:lnTo>
                  <a:cubicBezTo>
                    <a:pt x="3510" y="4934"/>
                    <a:pt x="3528" y="4637"/>
                    <a:pt x="3537" y="4349"/>
                  </a:cubicBezTo>
                  <a:lnTo>
                    <a:pt x="3563" y="3711"/>
                  </a:lnTo>
                  <a:lnTo>
                    <a:pt x="2952" y="4017"/>
                  </a:lnTo>
                  <a:cubicBezTo>
                    <a:pt x="2725" y="4139"/>
                    <a:pt x="2506" y="4261"/>
                    <a:pt x="2288" y="4392"/>
                  </a:cubicBezTo>
                  <a:cubicBezTo>
                    <a:pt x="2125" y="4490"/>
                    <a:pt x="1968" y="4592"/>
                    <a:pt x="1811" y="4699"/>
                  </a:cubicBezTo>
                  <a:lnTo>
                    <a:pt x="1811" y="4699"/>
                  </a:lnTo>
                  <a:cubicBezTo>
                    <a:pt x="1825" y="4664"/>
                    <a:pt x="1838" y="4628"/>
                    <a:pt x="1851" y="4593"/>
                  </a:cubicBezTo>
                  <a:cubicBezTo>
                    <a:pt x="2070" y="4052"/>
                    <a:pt x="2305" y="3510"/>
                    <a:pt x="2576" y="2995"/>
                  </a:cubicBezTo>
                  <a:cubicBezTo>
                    <a:pt x="2855" y="2471"/>
                    <a:pt x="3161" y="1965"/>
                    <a:pt x="3493" y="1467"/>
                  </a:cubicBezTo>
                  <a:cubicBezTo>
                    <a:pt x="3825" y="969"/>
                    <a:pt x="4191" y="481"/>
                    <a:pt x="4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5;p38">
              <a:extLst>
                <a:ext uri="{FF2B5EF4-FFF2-40B4-BE49-F238E27FC236}">
                  <a16:creationId xmlns:a16="http://schemas.microsoft.com/office/drawing/2014/main" id="{32AE26AD-13C5-076B-4CAC-56DD6B19C822}"/>
                </a:ext>
              </a:extLst>
            </p:cNvPr>
            <p:cNvSpPr/>
            <p:nvPr/>
          </p:nvSpPr>
          <p:spPr>
            <a:xfrm>
              <a:off x="6280575" y="1865788"/>
              <a:ext cx="37150" cy="143000"/>
            </a:xfrm>
            <a:custGeom>
              <a:avLst/>
              <a:gdLst/>
              <a:ahLst/>
              <a:cxnLst/>
              <a:rect l="l" t="t" r="r" b="b"/>
              <a:pathLst>
                <a:path w="1486" h="5720" extrusionOk="0">
                  <a:moveTo>
                    <a:pt x="1441" y="1"/>
                  </a:moveTo>
                  <a:lnTo>
                    <a:pt x="1441" y="1"/>
                  </a:lnTo>
                  <a:cubicBezTo>
                    <a:pt x="1101" y="394"/>
                    <a:pt x="848" y="848"/>
                    <a:pt x="647" y="1302"/>
                  </a:cubicBezTo>
                  <a:cubicBezTo>
                    <a:pt x="446" y="1765"/>
                    <a:pt x="298" y="2245"/>
                    <a:pt x="184" y="2725"/>
                  </a:cubicBezTo>
                  <a:cubicBezTo>
                    <a:pt x="88" y="3214"/>
                    <a:pt x="18" y="3703"/>
                    <a:pt x="9" y="4209"/>
                  </a:cubicBezTo>
                  <a:cubicBezTo>
                    <a:pt x="1" y="4707"/>
                    <a:pt x="36" y="5214"/>
                    <a:pt x="184" y="5720"/>
                  </a:cubicBezTo>
                  <a:cubicBezTo>
                    <a:pt x="446" y="5266"/>
                    <a:pt x="621" y="4794"/>
                    <a:pt x="778" y="4340"/>
                  </a:cubicBezTo>
                  <a:cubicBezTo>
                    <a:pt x="917" y="3869"/>
                    <a:pt x="1048" y="3406"/>
                    <a:pt x="1144" y="2943"/>
                  </a:cubicBezTo>
                  <a:cubicBezTo>
                    <a:pt x="1241" y="2472"/>
                    <a:pt x="1328" y="1992"/>
                    <a:pt x="1389" y="1511"/>
                  </a:cubicBezTo>
                  <a:cubicBezTo>
                    <a:pt x="1441" y="1022"/>
                    <a:pt x="1485" y="525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6;p38">
              <a:extLst>
                <a:ext uri="{FF2B5EF4-FFF2-40B4-BE49-F238E27FC236}">
                  <a16:creationId xmlns:a16="http://schemas.microsoft.com/office/drawing/2014/main" id="{40FCBA29-D980-828C-D6CA-4A8CD102F783}"/>
                </a:ext>
              </a:extLst>
            </p:cNvPr>
            <p:cNvSpPr/>
            <p:nvPr/>
          </p:nvSpPr>
          <p:spPr>
            <a:xfrm>
              <a:off x="6514575" y="1910338"/>
              <a:ext cx="26225" cy="129900"/>
            </a:xfrm>
            <a:custGeom>
              <a:avLst/>
              <a:gdLst/>
              <a:ahLst/>
              <a:cxnLst/>
              <a:rect l="l" t="t" r="r" b="b"/>
              <a:pathLst>
                <a:path w="1049" h="5196" extrusionOk="0">
                  <a:moveTo>
                    <a:pt x="822" y="0"/>
                  </a:moveTo>
                  <a:cubicBezTo>
                    <a:pt x="551" y="402"/>
                    <a:pt x="385" y="830"/>
                    <a:pt x="263" y="1249"/>
                  </a:cubicBezTo>
                  <a:cubicBezTo>
                    <a:pt x="141" y="1668"/>
                    <a:pt x="71" y="2122"/>
                    <a:pt x="36" y="2558"/>
                  </a:cubicBezTo>
                  <a:cubicBezTo>
                    <a:pt x="1" y="3004"/>
                    <a:pt x="10" y="3440"/>
                    <a:pt x="79" y="3886"/>
                  </a:cubicBezTo>
                  <a:cubicBezTo>
                    <a:pt x="141" y="4322"/>
                    <a:pt x="245" y="4759"/>
                    <a:pt x="464" y="5195"/>
                  </a:cubicBezTo>
                  <a:cubicBezTo>
                    <a:pt x="656" y="4750"/>
                    <a:pt x="769" y="4322"/>
                    <a:pt x="857" y="3894"/>
                  </a:cubicBezTo>
                  <a:cubicBezTo>
                    <a:pt x="926" y="3475"/>
                    <a:pt x="988" y="3047"/>
                    <a:pt x="1014" y="2620"/>
                  </a:cubicBezTo>
                  <a:cubicBezTo>
                    <a:pt x="1049" y="2192"/>
                    <a:pt x="1049" y="1773"/>
                    <a:pt x="1031" y="1336"/>
                  </a:cubicBezTo>
                  <a:cubicBezTo>
                    <a:pt x="1005" y="899"/>
                    <a:pt x="953" y="463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47;p38">
              <a:extLst>
                <a:ext uri="{FF2B5EF4-FFF2-40B4-BE49-F238E27FC236}">
                  <a16:creationId xmlns:a16="http://schemas.microsoft.com/office/drawing/2014/main" id="{914451C2-0CC8-B165-724D-5ED5BD7096A5}"/>
                </a:ext>
              </a:extLst>
            </p:cNvPr>
            <p:cNvSpPr/>
            <p:nvPr/>
          </p:nvSpPr>
          <p:spPr>
            <a:xfrm>
              <a:off x="6289750" y="2036713"/>
              <a:ext cx="96075" cy="423300"/>
            </a:xfrm>
            <a:custGeom>
              <a:avLst/>
              <a:gdLst/>
              <a:ahLst/>
              <a:cxnLst/>
              <a:rect l="l" t="t" r="r" b="b"/>
              <a:pathLst>
                <a:path w="3843" h="16932" extrusionOk="0">
                  <a:moveTo>
                    <a:pt x="3842" y="1"/>
                  </a:moveTo>
                  <a:lnTo>
                    <a:pt x="3842" y="1"/>
                  </a:lnTo>
                  <a:cubicBezTo>
                    <a:pt x="3353" y="656"/>
                    <a:pt x="2917" y="1354"/>
                    <a:pt x="2506" y="2061"/>
                  </a:cubicBezTo>
                  <a:cubicBezTo>
                    <a:pt x="2113" y="2795"/>
                    <a:pt x="1764" y="3537"/>
                    <a:pt x="1467" y="4305"/>
                  </a:cubicBezTo>
                  <a:cubicBezTo>
                    <a:pt x="1170" y="5082"/>
                    <a:pt x="917" y="5868"/>
                    <a:pt x="716" y="6680"/>
                  </a:cubicBezTo>
                  <a:lnTo>
                    <a:pt x="568" y="7274"/>
                  </a:lnTo>
                  <a:lnTo>
                    <a:pt x="437" y="7885"/>
                  </a:lnTo>
                  <a:lnTo>
                    <a:pt x="332" y="8505"/>
                  </a:lnTo>
                  <a:lnTo>
                    <a:pt x="245" y="9116"/>
                  </a:lnTo>
                  <a:lnTo>
                    <a:pt x="0" y="10741"/>
                  </a:lnTo>
                  <a:lnTo>
                    <a:pt x="1092" y="9492"/>
                  </a:lnTo>
                  <a:cubicBezTo>
                    <a:pt x="1389" y="9169"/>
                    <a:pt x="1703" y="8863"/>
                    <a:pt x="2044" y="8575"/>
                  </a:cubicBezTo>
                  <a:cubicBezTo>
                    <a:pt x="2133" y="8500"/>
                    <a:pt x="2225" y="8427"/>
                    <a:pt x="2320" y="8355"/>
                  </a:cubicBezTo>
                  <a:lnTo>
                    <a:pt x="2320" y="8355"/>
                  </a:lnTo>
                  <a:cubicBezTo>
                    <a:pt x="2286" y="8816"/>
                    <a:pt x="2259" y="9278"/>
                    <a:pt x="2244" y="9736"/>
                  </a:cubicBezTo>
                  <a:cubicBezTo>
                    <a:pt x="2209" y="10531"/>
                    <a:pt x="2183" y="11343"/>
                    <a:pt x="2201" y="12138"/>
                  </a:cubicBezTo>
                  <a:cubicBezTo>
                    <a:pt x="2209" y="12941"/>
                    <a:pt x="2227" y="13744"/>
                    <a:pt x="2288" y="14539"/>
                  </a:cubicBezTo>
                  <a:cubicBezTo>
                    <a:pt x="2340" y="15333"/>
                    <a:pt x="2419" y="16128"/>
                    <a:pt x="2524" y="16931"/>
                  </a:cubicBezTo>
                  <a:cubicBezTo>
                    <a:pt x="2594" y="16128"/>
                    <a:pt x="2646" y="15342"/>
                    <a:pt x="2707" y="14548"/>
                  </a:cubicBezTo>
                  <a:lnTo>
                    <a:pt x="2908" y="12181"/>
                  </a:lnTo>
                  <a:cubicBezTo>
                    <a:pt x="2969" y="11378"/>
                    <a:pt x="3048" y="10601"/>
                    <a:pt x="3126" y="9815"/>
                  </a:cubicBezTo>
                  <a:cubicBezTo>
                    <a:pt x="3205" y="9020"/>
                    <a:pt x="3292" y="8243"/>
                    <a:pt x="3379" y="7449"/>
                  </a:cubicBezTo>
                  <a:lnTo>
                    <a:pt x="3484" y="6514"/>
                  </a:lnTo>
                  <a:lnTo>
                    <a:pt x="3484" y="6514"/>
                  </a:lnTo>
                  <a:lnTo>
                    <a:pt x="2655" y="6986"/>
                  </a:lnTo>
                  <a:cubicBezTo>
                    <a:pt x="2445" y="7099"/>
                    <a:pt x="2244" y="7230"/>
                    <a:pt x="2035" y="7379"/>
                  </a:cubicBezTo>
                  <a:cubicBezTo>
                    <a:pt x="1834" y="7519"/>
                    <a:pt x="1642" y="7667"/>
                    <a:pt x="1441" y="7824"/>
                  </a:cubicBezTo>
                  <a:cubicBezTo>
                    <a:pt x="1441" y="7824"/>
                    <a:pt x="1441" y="7825"/>
                    <a:pt x="1440" y="7825"/>
                  </a:cubicBezTo>
                  <a:lnTo>
                    <a:pt x="1440" y="7825"/>
                  </a:lnTo>
                  <a:lnTo>
                    <a:pt x="1502" y="7475"/>
                  </a:lnTo>
                  <a:lnTo>
                    <a:pt x="1607" y="6890"/>
                  </a:lnTo>
                  <a:cubicBezTo>
                    <a:pt x="1764" y="6104"/>
                    <a:pt x="1956" y="5327"/>
                    <a:pt x="2175" y="4550"/>
                  </a:cubicBezTo>
                  <a:cubicBezTo>
                    <a:pt x="2393" y="3790"/>
                    <a:pt x="2655" y="3022"/>
                    <a:pt x="2925" y="2262"/>
                  </a:cubicBezTo>
                  <a:cubicBezTo>
                    <a:pt x="3205" y="1494"/>
                    <a:pt x="3519" y="752"/>
                    <a:pt x="3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48;p38">
              <a:extLst>
                <a:ext uri="{FF2B5EF4-FFF2-40B4-BE49-F238E27FC236}">
                  <a16:creationId xmlns:a16="http://schemas.microsoft.com/office/drawing/2014/main" id="{B1737B20-640E-8D81-9406-DAF116950969}"/>
                </a:ext>
              </a:extLst>
            </p:cNvPr>
            <p:cNvSpPr/>
            <p:nvPr/>
          </p:nvSpPr>
          <p:spPr>
            <a:xfrm>
              <a:off x="6235600" y="2421338"/>
              <a:ext cx="25575" cy="116825"/>
            </a:xfrm>
            <a:custGeom>
              <a:avLst/>
              <a:gdLst/>
              <a:ahLst/>
              <a:cxnLst/>
              <a:rect l="l" t="t" r="r" b="b"/>
              <a:pathLst>
                <a:path w="1023" h="4673" extrusionOk="0">
                  <a:moveTo>
                    <a:pt x="699" y="1"/>
                  </a:moveTo>
                  <a:cubicBezTo>
                    <a:pt x="455" y="376"/>
                    <a:pt x="315" y="760"/>
                    <a:pt x="219" y="1136"/>
                  </a:cubicBezTo>
                  <a:cubicBezTo>
                    <a:pt x="106" y="1520"/>
                    <a:pt x="36" y="1913"/>
                    <a:pt x="18" y="2306"/>
                  </a:cubicBezTo>
                  <a:cubicBezTo>
                    <a:pt x="1" y="2690"/>
                    <a:pt x="1" y="3092"/>
                    <a:pt x="53" y="3485"/>
                  </a:cubicBezTo>
                  <a:cubicBezTo>
                    <a:pt x="106" y="3878"/>
                    <a:pt x="193" y="4271"/>
                    <a:pt x="376" y="4672"/>
                  </a:cubicBezTo>
                  <a:cubicBezTo>
                    <a:pt x="612" y="4288"/>
                    <a:pt x="726" y="3913"/>
                    <a:pt x="830" y="3528"/>
                  </a:cubicBezTo>
                  <a:cubicBezTo>
                    <a:pt x="909" y="3144"/>
                    <a:pt x="979" y="2760"/>
                    <a:pt x="996" y="2376"/>
                  </a:cubicBezTo>
                  <a:cubicBezTo>
                    <a:pt x="1023" y="1992"/>
                    <a:pt x="1023" y="1599"/>
                    <a:pt x="979" y="1206"/>
                  </a:cubicBezTo>
                  <a:cubicBezTo>
                    <a:pt x="935" y="813"/>
                    <a:pt x="857" y="41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49;p38">
              <a:extLst>
                <a:ext uri="{FF2B5EF4-FFF2-40B4-BE49-F238E27FC236}">
                  <a16:creationId xmlns:a16="http://schemas.microsoft.com/office/drawing/2014/main" id="{A6991D7E-E32B-E660-C29F-E4BFC7343DF0}"/>
                </a:ext>
              </a:extLst>
            </p:cNvPr>
            <p:cNvSpPr/>
            <p:nvPr/>
          </p:nvSpPr>
          <p:spPr>
            <a:xfrm>
              <a:off x="6456525" y="2493388"/>
              <a:ext cx="26875" cy="217650"/>
            </a:xfrm>
            <a:custGeom>
              <a:avLst/>
              <a:gdLst/>
              <a:ahLst/>
              <a:cxnLst/>
              <a:rect l="l" t="t" r="r" b="b"/>
              <a:pathLst>
                <a:path w="1075" h="8706" extrusionOk="0">
                  <a:moveTo>
                    <a:pt x="1004" y="0"/>
                  </a:moveTo>
                  <a:cubicBezTo>
                    <a:pt x="664" y="681"/>
                    <a:pt x="446" y="1397"/>
                    <a:pt x="306" y="2122"/>
                  </a:cubicBezTo>
                  <a:cubicBezTo>
                    <a:pt x="157" y="2855"/>
                    <a:pt x="70" y="3580"/>
                    <a:pt x="35" y="4322"/>
                  </a:cubicBezTo>
                  <a:cubicBezTo>
                    <a:pt x="0" y="5065"/>
                    <a:pt x="35" y="5807"/>
                    <a:pt x="131" y="6540"/>
                  </a:cubicBezTo>
                  <a:cubicBezTo>
                    <a:pt x="227" y="7274"/>
                    <a:pt x="384" y="8007"/>
                    <a:pt x="664" y="8706"/>
                  </a:cubicBezTo>
                  <a:cubicBezTo>
                    <a:pt x="786" y="7946"/>
                    <a:pt x="839" y="7230"/>
                    <a:pt x="891" y="6505"/>
                  </a:cubicBezTo>
                  <a:cubicBezTo>
                    <a:pt x="935" y="5789"/>
                    <a:pt x="969" y="5082"/>
                    <a:pt x="1004" y="4357"/>
                  </a:cubicBezTo>
                  <a:cubicBezTo>
                    <a:pt x="1022" y="3650"/>
                    <a:pt x="1048" y="2925"/>
                    <a:pt x="1057" y="2209"/>
                  </a:cubicBezTo>
                  <a:cubicBezTo>
                    <a:pt x="1074" y="1476"/>
                    <a:pt x="1074" y="76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50;p38">
              <a:extLst>
                <a:ext uri="{FF2B5EF4-FFF2-40B4-BE49-F238E27FC236}">
                  <a16:creationId xmlns:a16="http://schemas.microsoft.com/office/drawing/2014/main" id="{2A003ECE-51F1-1ABD-D7C5-2EEA5475C19D}"/>
                </a:ext>
              </a:extLst>
            </p:cNvPr>
            <p:cNvSpPr/>
            <p:nvPr/>
          </p:nvSpPr>
          <p:spPr>
            <a:xfrm>
              <a:off x="6282750" y="2685263"/>
              <a:ext cx="25150" cy="166150"/>
            </a:xfrm>
            <a:custGeom>
              <a:avLst/>
              <a:gdLst/>
              <a:ahLst/>
              <a:cxnLst/>
              <a:rect l="l" t="t" r="r" b="b"/>
              <a:pathLst>
                <a:path w="1006" h="6646" extrusionOk="0">
                  <a:moveTo>
                    <a:pt x="778" y="0"/>
                  </a:moveTo>
                  <a:cubicBezTo>
                    <a:pt x="490" y="524"/>
                    <a:pt x="324" y="1074"/>
                    <a:pt x="193" y="1624"/>
                  </a:cubicBezTo>
                  <a:cubicBezTo>
                    <a:pt x="88" y="2183"/>
                    <a:pt x="18" y="2742"/>
                    <a:pt x="10" y="3310"/>
                  </a:cubicBezTo>
                  <a:cubicBezTo>
                    <a:pt x="1" y="3877"/>
                    <a:pt x="36" y="4445"/>
                    <a:pt x="132" y="5003"/>
                  </a:cubicBezTo>
                  <a:cubicBezTo>
                    <a:pt x="228" y="5554"/>
                    <a:pt x="368" y="6112"/>
                    <a:pt x="630" y="6645"/>
                  </a:cubicBezTo>
                  <a:cubicBezTo>
                    <a:pt x="787" y="6069"/>
                    <a:pt x="848" y="5510"/>
                    <a:pt x="909" y="4969"/>
                  </a:cubicBezTo>
                  <a:cubicBezTo>
                    <a:pt x="953" y="4418"/>
                    <a:pt x="979" y="3877"/>
                    <a:pt x="996" y="3327"/>
                  </a:cubicBezTo>
                  <a:cubicBezTo>
                    <a:pt x="1005" y="2786"/>
                    <a:pt x="1005" y="2236"/>
                    <a:pt x="970" y="1685"/>
                  </a:cubicBezTo>
                  <a:cubicBezTo>
                    <a:pt x="935" y="1135"/>
                    <a:pt x="909" y="577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51;p38">
              <a:extLst>
                <a:ext uri="{FF2B5EF4-FFF2-40B4-BE49-F238E27FC236}">
                  <a16:creationId xmlns:a16="http://schemas.microsoft.com/office/drawing/2014/main" id="{8C50CB2D-497C-05C1-09C9-D5236A3720BE}"/>
                </a:ext>
              </a:extLst>
            </p:cNvPr>
            <p:cNvSpPr/>
            <p:nvPr/>
          </p:nvSpPr>
          <p:spPr>
            <a:xfrm>
              <a:off x="6294975" y="2919488"/>
              <a:ext cx="27100" cy="148900"/>
            </a:xfrm>
            <a:custGeom>
              <a:avLst/>
              <a:gdLst/>
              <a:ahLst/>
              <a:cxnLst/>
              <a:rect l="l" t="t" r="r" b="b"/>
              <a:pathLst>
                <a:path w="1084" h="5956" extrusionOk="0">
                  <a:moveTo>
                    <a:pt x="376" y="0"/>
                  </a:moveTo>
                  <a:cubicBezTo>
                    <a:pt x="184" y="498"/>
                    <a:pt x="97" y="1013"/>
                    <a:pt x="45" y="1502"/>
                  </a:cubicBezTo>
                  <a:cubicBezTo>
                    <a:pt x="1" y="2017"/>
                    <a:pt x="1" y="2515"/>
                    <a:pt x="45" y="3021"/>
                  </a:cubicBezTo>
                  <a:cubicBezTo>
                    <a:pt x="88" y="3519"/>
                    <a:pt x="167" y="4026"/>
                    <a:pt x="298" y="4515"/>
                  </a:cubicBezTo>
                  <a:cubicBezTo>
                    <a:pt x="429" y="5004"/>
                    <a:pt x="603" y="5484"/>
                    <a:pt x="874" y="5955"/>
                  </a:cubicBezTo>
                  <a:cubicBezTo>
                    <a:pt x="1014" y="5431"/>
                    <a:pt x="1049" y="4925"/>
                    <a:pt x="1075" y="4427"/>
                  </a:cubicBezTo>
                  <a:cubicBezTo>
                    <a:pt x="1084" y="3930"/>
                    <a:pt x="1075" y="3432"/>
                    <a:pt x="1031" y="2943"/>
                  </a:cubicBezTo>
                  <a:cubicBezTo>
                    <a:pt x="988" y="2454"/>
                    <a:pt x="918" y="1965"/>
                    <a:pt x="822" y="1467"/>
                  </a:cubicBezTo>
                  <a:cubicBezTo>
                    <a:pt x="708" y="978"/>
                    <a:pt x="595" y="489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52;p38">
              <a:extLst>
                <a:ext uri="{FF2B5EF4-FFF2-40B4-BE49-F238E27FC236}">
                  <a16:creationId xmlns:a16="http://schemas.microsoft.com/office/drawing/2014/main" id="{84EEDCE6-66F6-A989-35E1-4B940A7877AA}"/>
                </a:ext>
              </a:extLst>
            </p:cNvPr>
            <p:cNvSpPr/>
            <p:nvPr/>
          </p:nvSpPr>
          <p:spPr>
            <a:xfrm>
              <a:off x="6395625" y="2893938"/>
              <a:ext cx="25125" cy="85175"/>
            </a:xfrm>
            <a:custGeom>
              <a:avLst/>
              <a:gdLst/>
              <a:ahLst/>
              <a:cxnLst/>
              <a:rect l="l" t="t" r="r" b="b"/>
              <a:pathLst>
                <a:path w="1005" h="3407" extrusionOk="0">
                  <a:moveTo>
                    <a:pt x="769" y="1"/>
                  </a:moveTo>
                  <a:cubicBezTo>
                    <a:pt x="489" y="219"/>
                    <a:pt x="332" y="498"/>
                    <a:pt x="210" y="787"/>
                  </a:cubicBezTo>
                  <a:cubicBezTo>
                    <a:pt x="87" y="1075"/>
                    <a:pt x="26" y="1372"/>
                    <a:pt x="18" y="1677"/>
                  </a:cubicBezTo>
                  <a:cubicBezTo>
                    <a:pt x="0" y="1983"/>
                    <a:pt x="35" y="2288"/>
                    <a:pt x="122" y="2577"/>
                  </a:cubicBezTo>
                  <a:cubicBezTo>
                    <a:pt x="218" y="2873"/>
                    <a:pt x="349" y="3162"/>
                    <a:pt x="603" y="3406"/>
                  </a:cubicBezTo>
                  <a:cubicBezTo>
                    <a:pt x="769" y="3092"/>
                    <a:pt x="830" y="2812"/>
                    <a:pt x="900" y="2533"/>
                  </a:cubicBezTo>
                  <a:cubicBezTo>
                    <a:pt x="952" y="2253"/>
                    <a:pt x="987" y="1992"/>
                    <a:pt x="996" y="1721"/>
                  </a:cubicBezTo>
                  <a:cubicBezTo>
                    <a:pt x="1004" y="1441"/>
                    <a:pt x="1004" y="1179"/>
                    <a:pt x="969" y="900"/>
                  </a:cubicBezTo>
                  <a:cubicBezTo>
                    <a:pt x="943" y="612"/>
                    <a:pt x="900" y="333"/>
                    <a:pt x="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53;p38">
              <a:extLst>
                <a:ext uri="{FF2B5EF4-FFF2-40B4-BE49-F238E27FC236}">
                  <a16:creationId xmlns:a16="http://schemas.microsoft.com/office/drawing/2014/main" id="{26760B39-A95A-47EA-156C-682C9F847B86}"/>
                </a:ext>
              </a:extLst>
            </p:cNvPr>
            <p:cNvSpPr/>
            <p:nvPr/>
          </p:nvSpPr>
          <p:spPr>
            <a:xfrm>
              <a:off x="6427925" y="3136688"/>
              <a:ext cx="115500" cy="163300"/>
            </a:xfrm>
            <a:custGeom>
              <a:avLst/>
              <a:gdLst/>
              <a:ahLst/>
              <a:cxnLst/>
              <a:rect l="l" t="t" r="r" b="b"/>
              <a:pathLst>
                <a:path w="4620" h="6532" extrusionOk="0">
                  <a:moveTo>
                    <a:pt x="184" y="0"/>
                  </a:moveTo>
                  <a:cubicBezTo>
                    <a:pt x="0" y="812"/>
                    <a:pt x="9" y="1677"/>
                    <a:pt x="149" y="2532"/>
                  </a:cubicBezTo>
                  <a:cubicBezTo>
                    <a:pt x="315" y="3371"/>
                    <a:pt x="620" y="4191"/>
                    <a:pt x="1066" y="4934"/>
                  </a:cubicBezTo>
                  <a:lnTo>
                    <a:pt x="1668" y="5946"/>
                  </a:lnTo>
                  <a:lnTo>
                    <a:pt x="1930" y="4768"/>
                  </a:lnTo>
                  <a:cubicBezTo>
                    <a:pt x="2008" y="4415"/>
                    <a:pt x="2087" y="4070"/>
                    <a:pt x="2178" y="3725"/>
                  </a:cubicBezTo>
                  <a:lnTo>
                    <a:pt x="2178" y="3725"/>
                  </a:lnTo>
                  <a:cubicBezTo>
                    <a:pt x="2360" y="4083"/>
                    <a:pt x="2567" y="4433"/>
                    <a:pt x="2803" y="4759"/>
                  </a:cubicBezTo>
                  <a:cubicBezTo>
                    <a:pt x="3310" y="5458"/>
                    <a:pt x="3903" y="6077"/>
                    <a:pt x="4619" y="6532"/>
                  </a:cubicBezTo>
                  <a:cubicBezTo>
                    <a:pt x="4157" y="5824"/>
                    <a:pt x="3729" y="5134"/>
                    <a:pt x="3397" y="4410"/>
                  </a:cubicBezTo>
                  <a:cubicBezTo>
                    <a:pt x="3222" y="4043"/>
                    <a:pt x="3065" y="3676"/>
                    <a:pt x="2926" y="3301"/>
                  </a:cubicBezTo>
                  <a:cubicBezTo>
                    <a:pt x="2786" y="2934"/>
                    <a:pt x="2664" y="2559"/>
                    <a:pt x="2568" y="2183"/>
                  </a:cubicBezTo>
                  <a:lnTo>
                    <a:pt x="2183" y="742"/>
                  </a:lnTo>
                  <a:lnTo>
                    <a:pt x="1659" y="2157"/>
                  </a:lnTo>
                  <a:cubicBezTo>
                    <a:pt x="1581" y="2358"/>
                    <a:pt x="1520" y="2550"/>
                    <a:pt x="1450" y="2751"/>
                  </a:cubicBezTo>
                  <a:cubicBezTo>
                    <a:pt x="1380" y="2943"/>
                    <a:pt x="1328" y="3144"/>
                    <a:pt x="1275" y="3344"/>
                  </a:cubicBezTo>
                  <a:cubicBezTo>
                    <a:pt x="1271" y="3359"/>
                    <a:pt x="1267" y="3374"/>
                    <a:pt x="1263" y="3389"/>
                  </a:cubicBezTo>
                  <a:lnTo>
                    <a:pt x="1263" y="3389"/>
                  </a:lnTo>
                  <a:cubicBezTo>
                    <a:pt x="1089" y="3051"/>
                    <a:pt x="935" y="2701"/>
                    <a:pt x="804" y="2340"/>
                  </a:cubicBezTo>
                  <a:cubicBezTo>
                    <a:pt x="524" y="1598"/>
                    <a:pt x="324" y="812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54;p38">
              <a:extLst>
                <a:ext uri="{FF2B5EF4-FFF2-40B4-BE49-F238E27FC236}">
                  <a16:creationId xmlns:a16="http://schemas.microsoft.com/office/drawing/2014/main" id="{7864FD0C-D9C7-FC4E-4EF2-144D19584479}"/>
                </a:ext>
              </a:extLst>
            </p:cNvPr>
            <p:cNvSpPr/>
            <p:nvPr/>
          </p:nvSpPr>
          <p:spPr>
            <a:xfrm>
              <a:off x="7861425" y="1372238"/>
              <a:ext cx="112225" cy="237750"/>
            </a:xfrm>
            <a:custGeom>
              <a:avLst/>
              <a:gdLst/>
              <a:ahLst/>
              <a:cxnLst/>
              <a:rect l="l" t="t" r="r" b="b"/>
              <a:pathLst>
                <a:path w="4489" h="9510" extrusionOk="0">
                  <a:moveTo>
                    <a:pt x="289" y="1"/>
                  </a:moveTo>
                  <a:cubicBezTo>
                    <a:pt x="786" y="856"/>
                    <a:pt x="1284" y="1686"/>
                    <a:pt x="1694" y="2524"/>
                  </a:cubicBezTo>
                  <a:cubicBezTo>
                    <a:pt x="1886" y="2900"/>
                    <a:pt x="2068" y="3279"/>
                    <a:pt x="2239" y="3662"/>
                  </a:cubicBezTo>
                  <a:lnTo>
                    <a:pt x="2239" y="3662"/>
                  </a:lnTo>
                  <a:cubicBezTo>
                    <a:pt x="2138" y="3608"/>
                    <a:pt x="2036" y="3555"/>
                    <a:pt x="1939" y="3502"/>
                  </a:cubicBezTo>
                  <a:cubicBezTo>
                    <a:pt x="1729" y="3406"/>
                    <a:pt x="1520" y="3319"/>
                    <a:pt x="1310" y="3240"/>
                  </a:cubicBezTo>
                  <a:lnTo>
                    <a:pt x="1" y="2777"/>
                  </a:lnTo>
                  <a:lnTo>
                    <a:pt x="1" y="2777"/>
                  </a:lnTo>
                  <a:lnTo>
                    <a:pt x="725" y="3939"/>
                  </a:lnTo>
                  <a:cubicBezTo>
                    <a:pt x="987" y="4393"/>
                    <a:pt x="1249" y="4838"/>
                    <a:pt x="1502" y="5283"/>
                  </a:cubicBezTo>
                  <a:cubicBezTo>
                    <a:pt x="1747" y="5746"/>
                    <a:pt x="1991" y="6200"/>
                    <a:pt x="2227" y="6663"/>
                  </a:cubicBezTo>
                  <a:cubicBezTo>
                    <a:pt x="2472" y="7117"/>
                    <a:pt x="2699" y="7588"/>
                    <a:pt x="2917" y="8069"/>
                  </a:cubicBezTo>
                  <a:lnTo>
                    <a:pt x="3580" y="9509"/>
                  </a:lnTo>
                  <a:cubicBezTo>
                    <a:pt x="3528" y="8977"/>
                    <a:pt x="3441" y="8453"/>
                    <a:pt x="3319" y="7929"/>
                  </a:cubicBezTo>
                  <a:cubicBezTo>
                    <a:pt x="3214" y="7414"/>
                    <a:pt x="3057" y="6890"/>
                    <a:pt x="2882" y="6383"/>
                  </a:cubicBezTo>
                  <a:cubicBezTo>
                    <a:pt x="2725" y="5877"/>
                    <a:pt x="2515" y="5379"/>
                    <a:pt x="2297" y="4890"/>
                  </a:cubicBezTo>
                  <a:cubicBezTo>
                    <a:pt x="2290" y="4875"/>
                    <a:pt x="2283" y="4860"/>
                    <a:pt x="2276" y="4845"/>
                  </a:cubicBezTo>
                  <a:lnTo>
                    <a:pt x="2276" y="4845"/>
                  </a:lnTo>
                  <a:cubicBezTo>
                    <a:pt x="2355" y="4896"/>
                    <a:pt x="2435" y="4949"/>
                    <a:pt x="2515" y="5004"/>
                  </a:cubicBezTo>
                  <a:cubicBezTo>
                    <a:pt x="2681" y="5117"/>
                    <a:pt x="2830" y="5231"/>
                    <a:pt x="2987" y="5362"/>
                  </a:cubicBezTo>
                  <a:lnTo>
                    <a:pt x="4489" y="6628"/>
                  </a:lnTo>
                  <a:lnTo>
                    <a:pt x="4489" y="6628"/>
                  </a:lnTo>
                  <a:lnTo>
                    <a:pt x="3738" y="4838"/>
                  </a:lnTo>
                  <a:cubicBezTo>
                    <a:pt x="3345" y="3912"/>
                    <a:pt x="2864" y="3022"/>
                    <a:pt x="2288" y="2210"/>
                  </a:cubicBezTo>
                  <a:cubicBezTo>
                    <a:pt x="1703" y="1389"/>
                    <a:pt x="1048" y="629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55;p38">
              <a:extLst>
                <a:ext uri="{FF2B5EF4-FFF2-40B4-BE49-F238E27FC236}">
                  <a16:creationId xmlns:a16="http://schemas.microsoft.com/office/drawing/2014/main" id="{EAEC805F-9228-346C-1B41-5C2514EEB903}"/>
                </a:ext>
              </a:extLst>
            </p:cNvPr>
            <p:cNvSpPr/>
            <p:nvPr/>
          </p:nvSpPr>
          <p:spPr>
            <a:xfrm>
              <a:off x="7770400" y="1484888"/>
              <a:ext cx="55025" cy="89950"/>
            </a:xfrm>
            <a:custGeom>
              <a:avLst/>
              <a:gdLst/>
              <a:ahLst/>
              <a:cxnLst/>
              <a:rect l="l" t="t" r="r" b="b"/>
              <a:pathLst>
                <a:path w="2201" h="3598" extrusionOk="0">
                  <a:moveTo>
                    <a:pt x="9" y="0"/>
                  </a:moveTo>
                  <a:cubicBezTo>
                    <a:pt x="0" y="411"/>
                    <a:pt x="88" y="769"/>
                    <a:pt x="184" y="1127"/>
                  </a:cubicBezTo>
                  <a:cubicBezTo>
                    <a:pt x="306" y="1467"/>
                    <a:pt x="455" y="1781"/>
                    <a:pt x="638" y="2087"/>
                  </a:cubicBezTo>
                  <a:cubicBezTo>
                    <a:pt x="830" y="2384"/>
                    <a:pt x="1048" y="2663"/>
                    <a:pt x="1293" y="2925"/>
                  </a:cubicBezTo>
                  <a:cubicBezTo>
                    <a:pt x="1555" y="3178"/>
                    <a:pt x="1834" y="3423"/>
                    <a:pt x="2201" y="3598"/>
                  </a:cubicBezTo>
                  <a:cubicBezTo>
                    <a:pt x="2183" y="3178"/>
                    <a:pt x="2070" y="2838"/>
                    <a:pt x="1948" y="2506"/>
                  </a:cubicBezTo>
                  <a:cubicBezTo>
                    <a:pt x="1825" y="2174"/>
                    <a:pt x="1668" y="1860"/>
                    <a:pt x="1485" y="1563"/>
                  </a:cubicBezTo>
                  <a:cubicBezTo>
                    <a:pt x="1310" y="1266"/>
                    <a:pt x="1101" y="987"/>
                    <a:pt x="856" y="725"/>
                  </a:cubicBezTo>
                  <a:cubicBezTo>
                    <a:pt x="620" y="463"/>
                    <a:pt x="358" y="21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56;p38">
              <a:extLst>
                <a:ext uri="{FF2B5EF4-FFF2-40B4-BE49-F238E27FC236}">
                  <a16:creationId xmlns:a16="http://schemas.microsoft.com/office/drawing/2014/main" id="{1EF83C99-120B-8498-3806-94EAE871C12B}"/>
                </a:ext>
              </a:extLst>
            </p:cNvPr>
            <p:cNvSpPr/>
            <p:nvPr/>
          </p:nvSpPr>
          <p:spPr>
            <a:xfrm>
              <a:off x="7974275" y="1736338"/>
              <a:ext cx="65075" cy="208500"/>
            </a:xfrm>
            <a:custGeom>
              <a:avLst/>
              <a:gdLst/>
              <a:ahLst/>
              <a:cxnLst/>
              <a:rect l="l" t="t" r="r" b="b"/>
              <a:pathLst>
                <a:path w="2603" h="8340" extrusionOk="0">
                  <a:moveTo>
                    <a:pt x="1" y="1"/>
                  </a:moveTo>
                  <a:lnTo>
                    <a:pt x="1" y="1"/>
                  </a:lnTo>
                  <a:cubicBezTo>
                    <a:pt x="71" y="752"/>
                    <a:pt x="245" y="1459"/>
                    <a:pt x="411" y="2166"/>
                  </a:cubicBezTo>
                  <a:cubicBezTo>
                    <a:pt x="612" y="2865"/>
                    <a:pt x="813" y="3555"/>
                    <a:pt x="1031" y="4245"/>
                  </a:cubicBezTo>
                  <a:cubicBezTo>
                    <a:pt x="1267" y="4934"/>
                    <a:pt x="1494" y="5607"/>
                    <a:pt x="1721" y="6288"/>
                  </a:cubicBezTo>
                  <a:cubicBezTo>
                    <a:pt x="1965" y="6960"/>
                    <a:pt x="2192" y="7641"/>
                    <a:pt x="2489" y="8340"/>
                  </a:cubicBezTo>
                  <a:cubicBezTo>
                    <a:pt x="2603" y="7580"/>
                    <a:pt x="2577" y="6829"/>
                    <a:pt x="2472" y="6096"/>
                  </a:cubicBezTo>
                  <a:cubicBezTo>
                    <a:pt x="2376" y="5371"/>
                    <a:pt x="2201" y="4637"/>
                    <a:pt x="1974" y="3939"/>
                  </a:cubicBezTo>
                  <a:cubicBezTo>
                    <a:pt x="1747" y="3240"/>
                    <a:pt x="1468" y="2551"/>
                    <a:pt x="1145" y="1896"/>
                  </a:cubicBezTo>
                  <a:cubicBezTo>
                    <a:pt x="813" y="1241"/>
                    <a:pt x="455" y="5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57;p38">
              <a:extLst>
                <a:ext uri="{FF2B5EF4-FFF2-40B4-BE49-F238E27FC236}">
                  <a16:creationId xmlns:a16="http://schemas.microsoft.com/office/drawing/2014/main" id="{713E3D66-205B-BFCC-15DC-E4D3730CF9E9}"/>
                </a:ext>
              </a:extLst>
            </p:cNvPr>
            <p:cNvSpPr/>
            <p:nvPr/>
          </p:nvSpPr>
          <p:spPr>
            <a:xfrm>
              <a:off x="7806200" y="1681113"/>
              <a:ext cx="65075" cy="142150"/>
            </a:xfrm>
            <a:custGeom>
              <a:avLst/>
              <a:gdLst/>
              <a:ahLst/>
              <a:cxnLst/>
              <a:rect l="l" t="t" r="r" b="b"/>
              <a:pathLst>
                <a:path w="2603" h="5686" extrusionOk="0">
                  <a:moveTo>
                    <a:pt x="0" y="1"/>
                  </a:moveTo>
                  <a:lnTo>
                    <a:pt x="0" y="1"/>
                  </a:lnTo>
                  <a:cubicBezTo>
                    <a:pt x="70" y="560"/>
                    <a:pt x="227" y="1057"/>
                    <a:pt x="376" y="1564"/>
                  </a:cubicBezTo>
                  <a:cubicBezTo>
                    <a:pt x="542" y="2053"/>
                    <a:pt x="725" y="2533"/>
                    <a:pt x="943" y="3005"/>
                  </a:cubicBezTo>
                  <a:cubicBezTo>
                    <a:pt x="1153" y="3476"/>
                    <a:pt x="1389" y="3930"/>
                    <a:pt x="1651" y="4375"/>
                  </a:cubicBezTo>
                  <a:cubicBezTo>
                    <a:pt x="1930" y="4829"/>
                    <a:pt x="2210" y="5275"/>
                    <a:pt x="2585" y="5685"/>
                  </a:cubicBezTo>
                  <a:cubicBezTo>
                    <a:pt x="2602" y="5135"/>
                    <a:pt x="2506" y="4594"/>
                    <a:pt x="2375" y="4087"/>
                  </a:cubicBezTo>
                  <a:cubicBezTo>
                    <a:pt x="2236" y="3572"/>
                    <a:pt x="2061" y="3066"/>
                    <a:pt x="1843" y="2585"/>
                  </a:cubicBezTo>
                  <a:cubicBezTo>
                    <a:pt x="1625" y="2105"/>
                    <a:pt x="1363" y="1651"/>
                    <a:pt x="1066" y="1215"/>
                  </a:cubicBezTo>
                  <a:cubicBezTo>
                    <a:pt x="760" y="778"/>
                    <a:pt x="420" y="35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58;p38">
              <a:extLst>
                <a:ext uri="{FF2B5EF4-FFF2-40B4-BE49-F238E27FC236}">
                  <a16:creationId xmlns:a16="http://schemas.microsoft.com/office/drawing/2014/main" id="{4F13128D-D4BD-EEBE-E509-7DDEC72AE8A7}"/>
                </a:ext>
              </a:extLst>
            </p:cNvPr>
            <p:cNvSpPr/>
            <p:nvPr/>
          </p:nvSpPr>
          <p:spPr>
            <a:xfrm>
              <a:off x="7546000" y="1525913"/>
              <a:ext cx="55025" cy="133400"/>
            </a:xfrm>
            <a:custGeom>
              <a:avLst/>
              <a:gdLst/>
              <a:ahLst/>
              <a:cxnLst/>
              <a:rect l="l" t="t" r="r" b="b"/>
              <a:pathLst>
                <a:path w="2201" h="5336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525"/>
                    <a:pt x="114" y="1005"/>
                    <a:pt x="210" y="1459"/>
                  </a:cubicBezTo>
                  <a:cubicBezTo>
                    <a:pt x="341" y="1930"/>
                    <a:pt x="481" y="2376"/>
                    <a:pt x="673" y="2830"/>
                  </a:cubicBezTo>
                  <a:cubicBezTo>
                    <a:pt x="856" y="3275"/>
                    <a:pt x="1066" y="3712"/>
                    <a:pt x="1301" y="4122"/>
                  </a:cubicBezTo>
                  <a:cubicBezTo>
                    <a:pt x="1546" y="4550"/>
                    <a:pt x="1817" y="4951"/>
                    <a:pt x="2175" y="5336"/>
                  </a:cubicBezTo>
                  <a:cubicBezTo>
                    <a:pt x="2201" y="4812"/>
                    <a:pt x="2131" y="4332"/>
                    <a:pt x="2026" y="3851"/>
                  </a:cubicBezTo>
                  <a:cubicBezTo>
                    <a:pt x="1913" y="3371"/>
                    <a:pt x="1773" y="2917"/>
                    <a:pt x="1590" y="2463"/>
                  </a:cubicBezTo>
                  <a:cubicBezTo>
                    <a:pt x="1398" y="2018"/>
                    <a:pt x="1179" y="1581"/>
                    <a:pt x="935" y="1171"/>
                  </a:cubicBezTo>
                  <a:cubicBezTo>
                    <a:pt x="673" y="760"/>
                    <a:pt x="385" y="35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59;p38">
              <a:extLst>
                <a:ext uri="{FF2B5EF4-FFF2-40B4-BE49-F238E27FC236}">
                  <a16:creationId xmlns:a16="http://schemas.microsoft.com/office/drawing/2014/main" id="{B4714E18-CC69-AE1E-9A3E-0BCEF5A47637}"/>
                </a:ext>
              </a:extLst>
            </p:cNvPr>
            <p:cNvSpPr/>
            <p:nvPr/>
          </p:nvSpPr>
          <p:spPr>
            <a:xfrm>
              <a:off x="7891775" y="1991313"/>
              <a:ext cx="79250" cy="351475"/>
            </a:xfrm>
            <a:custGeom>
              <a:avLst/>
              <a:gdLst/>
              <a:ahLst/>
              <a:cxnLst/>
              <a:rect l="l" t="t" r="r" b="b"/>
              <a:pathLst>
                <a:path w="3170" h="14059" extrusionOk="0">
                  <a:moveTo>
                    <a:pt x="1039" y="0"/>
                  </a:moveTo>
                  <a:lnTo>
                    <a:pt x="1039" y="0"/>
                  </a:lnTo>
                  <a:cubicBezTo>
                    <a:pt x="1144" y="559"/>
                    <a:pt x="1258" y="1109"/>
                    <a:pt x="1336" y="1651"/>
                  </a:cubicBezTo>
                  <a:cubicBezTo>
                    <a:pt x="1441" y="2192"/>
                    <a:pt x="1528" y="2751"/>
                    <a:pt x="1616" y="3301"/>
                  </a:cubicBezTo>
                  <a:cubicBezTo>
                    <a:pt x="1703" y="3842"/>
                    <a:pt x="1781" y="4401"/>
                    <a:pt x="1843" y="4943"/>
                  </a:cubicBezTo>
                  <a:cubicBezTo>
                    <a:pt x="1843" y="4947"/>
                    <a:pt x="1844" y="4952"/>
                    <a:pt x="1844" y="4957"/>
                  </a:cubicBezTo>
                  <a:lnTo>
                    <a:pt x="1844" y="4957"/>
                  </a:lnTo>
                  <a:cubicBezTo>
                    <a:pt x="1642" y="4734"/>
                    <a:pt x="1426" y="4522"/>
                    <a:pt x="1205" y="4314"/>
                  </a:cubicBezTo>
                  <a:lnTo>
                    <a:pt x="0" y="3214"/>
                  </a:lnTo>
                  <a:lnTo>
                    <a:pt x="0" y="3214"/>
                  </a:lnTo>
                  <a:lnTo>
                    <a:pt x="393" y="4803"/>
                  </a:lnTo>
                  <a:lnTo>
                    <a:pt x="533" y="5370"/>
                  </a:lnTo>
                  <a:lnTo>
                    <a:pt x="664" y="5938"/>
                  </a:lnTo>
                  <a:lnTo>
                    <a:pt x="795" y="6506"/>
                  </a:lnTo>
                  <a:lnTo>
                    <a:pt x="917" y="7073"/>
                  </a:lnTo>
                  <a:cubicBezTo>
                    <a:pt x="1074" y="7841"/>
                    <a:pt x="1205" y="8601"/>
                    <a:pt x="1319" y="9378"/>
                  </a:cubicBezTo>
                  <a:cubicBezTo>
                    <a:pt x="1441" y="10155"/>
                    <a:pt x="1537" y="10924"/>
                    <a:pt x="1624" y="11701"/>
                  </a:cubicBezTo>
                  <a:cubicBezTo>
                    <a:pt x="1712" y="12487"/>
                    <a:pt x="1781" y="13264"/>
                    <a:pt x="1860" y="14058"/>
                  </a:cubicBezTo>
                  <a:cubicBezTo>
                    <a:pt x="2008" y="13273"/>
                    <a:pt x="2078" y="12487"/>
                    <a:pt x="2122" y="11692"/>
                  </a:cubicBezTo>
                  <a:cubicBezTo>
                    <a:pt x="2166" y="10898"/>
                    <a:pt x="2148" y="10094"/>
                    <a:pt x="2105" y="9300"/>
                  </a:cubicBezTo>
                  <a:cubicBezTo>
                    <a:pt x="2061" y="8505"/>
                    <a:pt x="1965" y="7710"/>
                    <a:pt x="1843" y="6925"/>
                  </a:cubicBezTo>
                  <a:lnTo>
                    <a:pt x="1748" y="6337"/>
                  </a:lnTo>
                  <a:lnTo>
                    <a:pt x="1748" y="6337"/>
                  </a:lnTo>
                  <a:cubicBezTo>
                    <a:pt x="1867" y="6494"/>
                    <a:pt x="1981" y="6652"/>
                    <a:pt x="2096" y="6811"/>
                  </a:cubicBezTo>
                  <a:lnTo>
                    <a:pt x="3170" y="8339"/>
                  </a:lnTo>
                  <a:lnTo>
                    <a:pt x="2934" y="6506"/>
                  </a:lnTo>
                  <a:cubicBezTo>
                    <a:pt x="2864" y="5938"/>
                    <a:pt x="2759" y="5388"/>
                    <a:pt x="2655" y="4829"/>
                  </a:cubicBezTo>
                  <a:cubicBezTo>
                    <a:pt x="2541" y="4270"/>
                    <a:pt x="2401" y="3711"/>
                    <a:pt x="2253" y="3170"/>
                  </a:cubicBezTo>
                  <a:cubicBezTo>
                    <a:pt x="2096" y="2620"/>
                    <a:pt x="1912" y="2079"/>
                    <a:pt x="1712" y="1555"/>
                  </a:cubicBezTo>
                  <a:cubicBezTo>
                    <a:pt x="1520" y="1031"/>
                    <a:pt x="1293" y="507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0;p38">
              <a:extLst>
                <a:ext uri="{FF2B5EF4-FFF2-40B4-BE49-F238E27FC236}">
                  <a16:creationId xmlns:a16="http://schemas.microsoft.com/office/drawing/2014/main" id="{3A4604FE-7645-0997-64FA-21FA88BDA313}"/>
                </a:ext>
              </a:extLst>
            </p:cNvPr>
            <p:cNvSpPr/>
            <p:nvPr/>
          </p:nvSpPr>
          <p:spPr>
            <a:xfrm>
              <a:off x="8115300" y="2116838"/>
              <a:ext cx="30375" cy="251475"/>
            </a:xfrm>
            <a:custGeom>
              <a:avLst/>
              <a:gdLst/>
              <a:ahLst/>
              <a:cxnLst/>
              <a:rect l="l" t="t" r="r" b="b"/>
              <a:pathLst>
                <a:path w="1215" h="10059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865"/>
                    <a:pt x="35" y="1703"/>
                    <a:pt x="61" y="2550"/>
                  </a:cubicBezTo>
                  <a:cubicBezTo>
                    <a:pt x="96" y="3388"/>
                    <a:pt x="140" y="4218"/>
                    <a:pt x="184" y="5047"/>
                  </a:cubicBezTo>
                  <a:cubicBezTo>
                    <a:pt x="227" y="5877"/>
                    <a:pt x="280" y="6706"/>
                    <a:pt x="350" y="7536"/>
                  </a:cubicBezTo>
                  <a:cubicBezTo>
                    <a:pt x="411" y="8365"/>
                    <a:pt x="489" y="9203"/>
                    <a:pt x="629" y="10059"/>
                  </a:cubicBezTo>
                  <a:cubicBezTo>
                    <a:pt x="891" y="9229"/>
                    <a:pt x="1022" y="8383"/>
                    <a:pt x="1109" y="7536"/>
                  </a:cubicBezTo>
                  <a:cubicBezTo>
                    <a:pt x="1188" y="6680"/>
                    <a:pt x="1214" y="5833"/>
                    <a:pt x="1153" y="4977"/>
                  </a:cubicBezTo>
                  <a:cubicBezTo>
                    <a:pt x="1101" y="4130"/>
                    <a:pt x="996" y="3275"/>
                    <a:pt x="821" y="2445"/>
                  </a:cubicBezTo>
                  <a:cubicBezTo>
                    <a:pt x="646" y="1616"/>
                    <a:pt x="411" y="786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61;p38">
              <a:extLst>
                <a:ext uri="{FF2B5EF4-FFF2-40B4-BE49-F238E27FC236}">
                  <a16:creationId xmlns:a16="http://schemas.microsoft.com/office/drawing/2014/main" id="{49624153-F15E-80EF-4B99-351FFA6AD686}"/>
                </a:ext>
              </a:extLst>
            </p:cNvPr>
            <p:cNvSpPr/>
            <p:nvPr/>
          </p:nvSpPr>
          <p:spPr>
            <a:xfrm>
              <a:off x="8127750" y="2498188"/>
              <a:ext cx="26000" cy="133825"/>
            </a:xfrm>
            <a:custGeom>
              <a:avLst/>
              <a:gdLst/>
              <a:ahLst/>
              <a:cxnLst/>
              <a:rect l="l" t="t" r="r" b="b"/>
              <a:pathLst>
                <a:path w="1040" h="5353" extrusionOk="0">
                  <a:moveTo>
                    <a:pt x="288" y="0"/>
                  </a:moveTo>
                  <a:cubicBezTo>
                    <a:pt x="122" y="463"/>
                    <a:pt x="70" y="917"/>
                    <a:pt x="35" y="1354"/>
                  </a:cubicBezTo>
                  <a:cubicBezTo>
                    <a:pt x="0" y="1808"/>
                    <a:pt x="0" y="2244"/>
                    <a:pt x="26" y="2690"/>
                  </a:cubicBezTo>
                  <a:cubicBezTo>
                    <a:pt x="61" y="3144"/>
                    <a:pt x="114" y="3589"/>
                    <a:pt x="201" y="4026"/>
                  </a:cubicBezTo>
                  <a:cubicBezTo>
                    <a:pt x="297" y="4471"/>
                    <a:pt x="419" y="4907"/>
                    <a:pt x="629" y="5353"/>
                  </a:cubicBezTo>
                  <a:cubicBezTo>
                    <a:pt x="821" y="4907"/>
                    <a:pt x="917" y="4462"/>
                    <a:pt x="978" y="3999"/>
                  </a:cubicBezTo>
                  <a:cubicBezTo>
                    <a:pt x="1030" y="3554"/>
                    <a:pt x="1039" y="3100"/>
                    <a:pt x="1004" y="2646"/>
                  </a:cubicBezTo>
                  <a:cubicBezTo>
                    <a:pt x="978" y="2201"/>
                    <a:pt x="908" y="1755"/>
                    <a:pt x="803" y="1310"/>
                  </a:cubicBezTo>
                  <a:cubicBezTo>
                    <a:pt x="681" y="856"/>
                    <a:pt x="533" y="419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62;p38">
              <a:extLst>
                <a:ext uri="{FF2B5EF4-FFF2-40B4-BE49-F238E27FC236}">
                  <a16:creationId xmlns:a16="http://schemas.microsoft.com/office/drawing/2014/main" id="{AF6B363F-C746-351E-AB80-55834326DD2F}"/>
                </a:ext>
              </a:extLst>
            </p:cNvPr>
            <p:cNvSpPr/>
            <p:nvPr/>
          </p:nvSpPr>
          <p:spPr>
            <a:xfrm>
              <a:off x="8023825" y="2572613"/>
              <a:ext cx="26450" cy="121400"/>
            </a:xfrm>
            <a:custGeom>
              <a:avLst/>
              <a:gdLst/>
              <a:ahLst/>
              <a:cxnLst/>
              <a:rect l="l" t="t" r="r" b="b"/>
              <a:pathLst>
                <a:path w="1058" h="4856" extrusionOk="0">
                  <a:moveTo>
                    <a:pt x="481" y="1"/>
                  </a:moveTo>
                  <a:cubicBezTo>
                    <a:pt x="333" y="437"/>
                    <a:pt x="254" y="830"/>
                    <a:pt x="175" y="1223"/>
                  </a:cubicBezTo>
                  <a:cubicBezTo>
                    <a:pt x="123" y="1616"/>
                    <a:pt x="79" y="2009"/>
                    <a:pt x="44" y="2402"/>
                  </a:cubicBezTo>
                  <a:cubicBezTo>
                    <a:pt x="10" y="2795"/>
                    <a:pt x="1" y="3188"/>
                    <a:pt x="1" y="3589"/>
                  </a:cubicBezTo>
                  <a:cubicBezTo>
                    <a:pt x="10" y="3991"/>
                    <a:pt x="36" y="4410"/>
                    <a:pt x="123" y="4856"/>
                  </a:cubicBezTo>
                  <a:cubicBezTo>
                    <a:pt x="429" y="4506"/>
                    <a:pt x="621" y="4122"/>
                    <a:pt x="769" y="3720"/>
                  </a:cubicBezTo>
                  <a:cubicBezTo>
                    <a:pt x="909" y="3319"/>
                    <a:pt x="996" y="2900"/>
                    <a:pt x="1031" y="2472"/>
                  </a:cubicBezTo>
                  <a:cubicBezTo>
                    <a:pt x="1057" y="2061"/>
                    <a:pt x="1031" y="1625"/>
                    <a:pt x="953" y="1214"/>
                  </a:cubicBezTo>
                  <a:cubicBezTo>
                    <a:pt x="865" y="795"/>
                    <a:pt x="734" y="385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63;p38">
              <a:extLst>
                <a:ext uri="{FF2B5EF4-FFF2-40B4-BE49-F238E27FC236}">
                  <a16:creationId xmlns:a16="http://schemas.microsoft.com/office/drawing/2014/main" id="{A00A777A-E88E-C8EB-F4AA-E4F8B27E18BE}"/>
                </a:ext>
              </a:extLst>
            </p:cNvPr>
            <p:cNvSpPr/>
            <p:nvPr/>
          </p:nvSpPr>
          <p:spPr>
            <a:xfrm>
              <a:off x="7828250" y="2962038"/>
              <a:ext cx="208475" cy="333150"/>
            </a:xfrm>
            <a:custGeom>
              <a:avLst/>
              <a:gdLst/>
              <a:ahLst/>
              <a:cxnLst/>
              <a:rect l="l" t="t" r="r" b="b"/>
              <a:pathLst>
                <a:path w="8339" h="13326" extrusionOk="0">
                  <a:moveTo>
                    <a:pt x="8339" y="1"/>
                  </a:moveTo>
                  <a:lnTo>
                    <a:pt x="7902" y="1197"/>
                  </a:lnTo>
                  <a:cubicBezTo>
                    <a:pt x="7824" y="1398"/>
                    <a:pt x="7745" y="1590"/>
                    <a:pt x="7684" y="1791"/>
                  </a:cubicBezTo>
                  <a:lnTo>
                    <a:pt x="7466" y="2376"/>
                  </a:lnTo>
                  <a:cubicBezTo>
                    <a:pt x="7169" y="3162"/>
                    <a:pt x="6863" y="3948"/>
                    <a:pt x="6540" y="4716"/>
                  </a:cubicBezTo>
                  <a:cubicBezTo>
                    <a:pt x="6208" y="5476"/>
                    <a:pt x="5868" y="6244"/>
                    <a:pt x="5510" y="6995"/>
                  </a:cubicBezTo>
                  <a:cubicBezTo>
                    <a:pt x="5441" y="7140"/>
                    <a:pt x="5371" y="7285"/>
                    <a:pt x="5300" y="7429"/>
                  </a:cubicBezTo>
                  <a:lnTo>
                    <a:pt x="5300" y="7429"/>
                  </a:lnTo>
                  <a:lnTo>
                    <a:pt x="5300" y="6471"/>
                  </a:lnTo>
                  <a:lnTo>
                    <a:pt x="5292" y="5476"/>
                  </a:lnTo>
                  <a:lnTo>
                    <a:pt x="5248" y="1843"/>
                  </a:lnTo>
                  <a:lnTo>
                    <a:pt x="4357" y="5353"/>
                  </a:lnTo>
                  <a:cubicBezTo>
                    <a:pt x="3982" y="6820"/>
                    <a:pt x="3414" y="8235"/>
                    <a:pt x="2681" y="9571"/>
                  </a:cubicBezTo>
                  <a:cubicBezTo>
                    <a:pt x="2323" y="10234"/>
                    <a:pt x="1913" y="10881"/>
                    <a:pt x="1459" y="11509"/>
                  </a:cubicBezTo>
                  <a:lnTo>
                    <a:pt x="1109" y="11981"/>
                  </a:lnTo>
                  <a:lnTo>
                    <a:pt x="751" y="12444"/>
                  </a:lnTo>
                  <a:cubicBezTo>
                    <a:pt x="629" y="12592"/>
                    <a:pt x="498" y="12732"/>
                    <a:pt x="385" y="12889"/>
                  </a:cubicBezTo>
                  <a:cubicBezTo>
                    <a:pt x="262" y="13029"/>
                    <a:pt x="131" y="13168"/>
                    <a:pt x="0" y="13325"/>
                  </a:cubicBezTo>
                  <a:cubicBezTo>
                    <a:pt x="166" y="13203"/>
                    <a:pt x="315" y="13081"/>
                    <a:pt x="472" y="12967"/>
                  </a:cubicBezTo>
                  <a:cubicBezTo>
                    <a:pt x="620" y="12836"/>
                    <a:pt x="760" y="12714"/>
                    <a:pt x="917" y="12583"/>
                  </a:cubicBezTo>
                  <a:lnTo>
                    <a:pt x="1354" y="12182"/>
                  </a:lnTo>
                  <a:lnTo>
                    <a:pt x="1764" y="11754"/>
                  </a:lnTo>
                  <a:cubicBezTo>
                    <a:pt x="2323" y="11186"/>
                    <a:pt x="2812" y="10566"/>
                    <a:pt x="3266" y="9911"/>
                  </a:cubicBezTo>
                  <a:cubicBezTo>
                    <a:pt x="3666" y="9323"/>
                    <a:pt x="4026" y="8701"/>
                    <a:pt x="4340" y="8055"/>
                  </a:cubicBezTo>
                  <a:lnTo>
                    <a:pt x="4340" y="8055"/>
                  </a:lnTo>
                  <a:lnTo>
                    <a:pt x="4340" y="8444"/>
                  </a:lnTo>
                  <a:lnTo>
                    <a:pt x="4340" y="9440"/>
                  </a:lnTo>
                  <a:lnTo>
                    <a:pt x="4375" y="11378"/>
                  </a:lnTo>
                  <a:lnTo>
                    <a:pt x="5257" y="9658"/>
                  </a:lnTo>
                  <a:cubicBezTo>
                    <a:pt x="5641" y="8907"/>
                    <a:pt x="5999" y="8130"/>
                    <a:pt x="6331" y="7344"/>
                  </a:cubicBezTo>
                  <a:cubicBezTo>
                    <a:pt x="6654" y="6558"/>
                    <a:pt x="6951" y="5764"/>
                    <a:pt x="7213" y="4952"/>
                  </a:cubicBezTo>
                  <a:cubicBezTo>
                    <a:pt x="7475" y="4148"/>
                    <a:pt x="7702" y="3328"/>
                    <a:pt x="7894" y="2498"/>
                  </a:cubicBezTo>
                  <a:lnTo>
                    <a:pt x="8025" y="1878"/>
                  </a:lnTo>
                  <a:cubicBezTo>
                    <a:pt x="8068" y="1669"/>
                    <a:pt x="8095" y="1459"/>
                    <a:pt x="8138" y="1250"/>
                  </a:cubicBezTo>
                  <a:cubicBezTo>
                    <a:pt x="8182" y="1049"/>
                    <a:pt x="8217" y="839"/>
                    <a:pt x="8252" y="630"/>
                  </a:cubicBezTo>
                  <a:cubicBezTo>
                    <a:pt x="8287" y="411"/>
                    <a:pt x="8313" y="202"/>
                    <a:pt x="8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64;p38">
              <a:extLst>
                <a:ext uri="{FF2B5EF4-FFF2-40B4-BE49-F238E27FC236}">
                  <a16:creationId xmlns:a16="http://schemas.microsoft.com/office/drawing/2014/main" id="{B2902EB2-0E1D-FCBC-DDD5-4B58A6607BB6}"/>
                </a:ext>
              </a:extLst>
            </p:cNvPr>
            <p:cNvSpPr/>
            <p:nvPr/>
          </p:nvSpPr>
          <p:spPr>
            <a:xfrm>
              <a:off x="7666925" y="1833488"/>
              <a:ext cx="58750" cy="130350"/>
            </a:xfrm>
            <a:custGeom>
              <a:avLst/>
              <a:gdLst/>
              <a:ahLst/>
              <a:cxnLst/>
              <a:rect l="l" t="t" r="r" b="b"/>
              <a:pathLst>
                <a:path w="2350" h="5214" extrusionOk="0">
                  <a:moveTo>
                    <a:pt x="1" y="1"/>
                  </a:moveTo>
                  <a:lnTo>
                    <a:pt x="1" y="1"/>
                  </a:lnTo>
                  <a:cubicBezTo>
                    <a:pt x="123" y="507"/>
                    <a:pt x="298" y="944"/>
                    <a:pt x="437" y="1371"/>
                  </a:cubicBezTo>
                  <a:cubicBezTo>
                    <a:pt x="603" y="1808"/>
                    <a:pt x="778" y="2236"/>
                    <a:pt x="961" y="2664"/>
                  </a:cubicBezTo>
                  <a:cubicBezTo>
                    <a:pt x="1136" y="3083"/>
                    <a:pt x="1337" y="3502"/>
                    <a:pt x="1529" y="3930"/>
                  </a:cubicBezTo>
                  <a:cubicBezTo>
                    <a:pt x="1738" y="4349"/>
                    <a:pt x="1948" y="4777"/>
                    <a:pt x="2227" y="5213"/>
                  </a:cubicBezTo>
                  <a:cubicBezTo>
                    <a:pt x="2350" y="4698"/>
                    <a:pt x="2341" y="4200"/>
                    <a:pt x="2271" y="3711"/>
                  </a:cubicBezTo>
                  <a:cubicBezTo>
                    <a:pt x="2210" y="3214"/>
                    <a:pt x="2061" y="2734"/>
                    <a:pt x="1869" y="2279"/>
                  </a:cubicBezTo>
                  <a:cubicBezTo>
                    <a:pt x="1668" y="1817"/>
                    <a:pt x="1424" y="1398"/>
                    <a:pt x="1118" y="1005"/>
                  </a:cubicBezTo>
                  <a:cubicBezTo>
                    <a:pt x="813" y="620"/>
                    <a:pt x="446" y="26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65;p38">
              <a:extLst>
                <a:ext uri="{FF2B5EF4-FFF2-40B4-BE49-F238E27FC236}">
                  <a16:creationId xmlns:a16="http://schemas.microsoft.com/office/drawing/2014/main" id="{94C511E7-A8CB-78C2-F88D-097B7A57F201}"/>
                </a:ext>
              </a:extLst>
            </p:cNvPr>
            <p:cNvSpPr/>
            <p:nvPr/>
          </p:nvSpPr>
          <p:spPr>
            <a:xfrm>
              <a:off x="7846150" y="2427663"/>
              <a:ext cx="25550" cy="123375"/>
            </a:xfrm>
            <a:custGeom>
              <a:avLst/>
              <a:gdLst/>
              <a:ahLst/>
              <a:cxnLst/>
              <a:rect l="l" t="t" r="r" b="b"/>
              <a:pathLst>
                <a:path w="1022" h="4935" extrusionOk="0">
                  <a:moveTo>
                    <a:pt x="463" y="1"/>
                  </a:moveTo>
                  <a:cubicBezTo>
                    <a:pt x="297" y="438"/>
                    <a:pt x="210" y="839"/>
                    <a:pt x="123" y="1250"/>
                  </a:cubicBezTo>
                  <a:cubicBezTo>
                    <a:pt x="70" y="1651"/>
                    <a:pt x="27" y="2053"/>
                    <a:pt x="18" y="2455"/>
                  </a:cubicBezTo>
                  <a:cubicBezTo>
                    <a:pt x="0" y="2847"/>
                    <a:pt x="18" y="3258"/>
                    <a:pt x="44" y="3668"/>
                  </a:cubicBezTo>
                  <a:cubicBezTo>
                    <a:pt x="88" y="4087"/>
                    <a:pt x="149" y="4498"/>
                    <a:pt x="288" y="4934"/>
                  </a:cubicBezTo>
                  <a:cubicBezTo>
                    <a:pt x="559" y="4568"/>
                    <a:pt x="716" y="4157"/>
                    <a:pt x="821" y="3747"/>
                  </a:cubicBezTo>
                  <a:cubicBezTo>
                    <a:pt x="935" y="3328"/>
                    <a:pt x="996" y="2917"/>
                    <a:pt x="1004" y="2489"/>
                  </a:cubicBezTo>
                  <a:cubicBezTo>
                    <a:pt x="1022" y="2062"/>
                    <a:pt x="987" y="1643"/>
                    <a:pt x="908" y="1223"/>
                  </a:cubicBezTo>
                  <a:cubicBezTo>
                    <a:pt x="821" y="813"/>
                    <a:pt x="699" y="394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66;p38">
              <a:extLst>
                <a:ext uri="{FF2B5EF4-FFF2-40B4-BE49-F238E27FC236}">
                  <a16:creationId xmlns:a16="http://schemas.microsoft.com/office/drawing/2014/main" id="{6D68532A-8D0D-BF4E-00E4-D61E71D6B014}"/>
                </a:ext>
              </a:extLst>
            </p:cNvPr>
            <p:cNvSpPr/>
            <p:nvPr/>
          </p:nvSpPr>
          <p:spPr>
            <a:xfrm>
              <a:off x="7876700" y="2778913"/>
              <a:ext cx="26000" cy="108500"/>
            </a:xfrm>
            <a:custGeom>
              <a:avLst/>
              <a:gdLst/>
              <a:ahLst/>
              <a:cxnLst/>
              <a:rect l="l" t="t" r="r" b="b"/>
              <a:pathLst>
                <a:path w="1040" h="4340" extrusionOk="0">
                  <a:moveTo>
                    <a:pt x="498" y="0"/>
                  </a:moveTo>
                  <a:cubicBezTo>
                    <a:pt x="306" y="384"/>
                    <a:pt x="219" y="751"/>
                    <a:pt x="158" y="1100"/>
                  </a:cubicBezTo>
                  <a:cubicBezTo>
                    <a:pt x="88" y="1458"/>
                    <a:pt x="62" y="1808"/>
                    <a:pt x="36" y="2157"/>
                  </a:cubicBezTo>
                  <a:cubicBezTo>
                    <a:pt x="18" y="2506"/>
                    <a:pt x="1" y="2855"/>
                    <a:pt x="1" y="3205"/>
                  </a:cubicBezTo>
                  <a:cubicBezTo>
                    <a:pt x="1" y="3571"/>
                    <a:pt x="1" y="3929"/>
                    <a:pt x="36" y="4340"/>
                  </a:cubicBezTo>
                  <a:cubicBezTo>
                    <a:pt x="376" y="4104"/>
                    <a:pt x="603" y="3737"/>
                    <a:pt x="760" y="3379"/>
                  </a:cubicBezTo>
                  <a:cubicBezTo>
                    <a:pt x="909" y="3013"/>
                    <a:pt x="996" y="2620"/>
                    <a:pt x="1022" y="2235"/>
                  </a:cubicBezTo>
                  <a:cubicBezTo>
                    <a:pt x="1040" y="1843"/>
                    <a:pt x="1005" y="1458"/>
                    <a:pt x="935" y="1092"/>
                  </a:cubicBezTo>
                  <a:cubicBezTo>
                    <a:pt x="848" y="716"/>
                    <a:pt x="725" y="358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467;p38">
              <a:extLst>
                <a:ext uri="{FF2B5EF4-FFF2-40B4-BE49-F238E27FC236}">
                  <a16:creationId xmlns:a16="http://schemas.microsoft.com/office/drawing/2014/main" id="{C1BEA28A-6992-51F5-DB46-C4ECE0240F57}"/>
                </a:ext>
              </a:extLst>
            </p:cNvPr>
            <p:cNvSpPr/>
            <p:nvPr/>
          </p:nvSpPr>
          <p:spPr>
            <a:xfrm>
              <a:off x="7653625" y="3205013"/>
              <a:ext cx="119850" cy="152825"/>
            </a:xfrm>
            <a:custGeom>
              <a:avLst/>
              <a:gdLst/>
              <a:ahLst/>
              <a:cxnLst/>
              <a:rect l="l" t="t" r="r" b="b"/>
              <a:pathLst>
                <a:path w="4794" h="6113" extrusionOk="0">
                  <a:moveTo>
                    <a:pt x="4794" y="0"/>
                  </a:moveTo>
                  <a:lnTo>
                    <a:pt x="4794" y="0"/>
                  </a:lnTo>
                  <a:cubicBezTo>
                    <a:pt x="4287" y="463"/>
                    <a:pt x="3851" y="943"/>
                    <a:pt x="3449" y="1432"/>
                  </a:cubicBezTo>
                  <a:cubicBezTo>
                    <a:pt x="3021" y="1921"/>
                    <a:pt x="2620" y="2419"/>
                    <a:pt x="2227" y="2917"/>
                  </a:cubicBezTo>
                  <a:cubicBezTo>
                    <a:pt x="1834" y="3423"/>
                    <a:pt x="1441" y="3929"/>
                    <a:pt x="1065" y="4453"/>
                  </a:cubicBezTo>
                  <a:cubicBezTo>
                    <a:pt x="699" y="4977"/>
                    <a:pt x="323" y="5519"/>
                    <a:pt x="0" y="6112"/>
                  </a:cubicBezTo>
                  <a:cubicBezTo>
                    <a:pt x="611" y="5807"/>
                    <a:pt x="1135" y="5405"/>
                    <a:pt x="1633" y="4969"/>
                  </a:cubicBezTo>
                  <a:cubicBezTo>
                    <a:pt x="2131" y="4532"/>
                    <a:pt x="2585" y="4052"/>
                    <a:pt x="2986" y="3528"/>
                  </a:cubicBezTo>
                  <a:cubicBezTo>
                    <a:pt x="3388" y="3004"/>
                    <a:pt x="3763" y="2463"/>
                    <a:pt x="4069" y="1869"/>
                  </a:cubicBezTo>
                  <a:cubicBezTo>
                    <a:pt x="4375" y="1284"/>
                    <a:pt x="4637" y="664"/>
                    <a:pt x="4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468;p38">
              <a:extLst>
                <a:ext uri="{FF2B5EF4-FFF2-40B4-BE49-F238E27FC236}">
                  <a16:creationId xmlns:a16="http://schemas.microsoft.com/office/drawing/2014/main" id="{6484892F-2E99-7378-957F-17E2FB2CC9E0}"/>
                </a:ext>
              </a:extLst>
            </p:cNvPr>
            <p:cNvSpPr/>
            <p:nvPr/>
          </p:nvSpPr>
          <p:spPr>
            <a:xfrm>
              <a:off x="6552775" y="3019463"/>
              <a:ext cx="26225" cy="85150"/>
            </a:xfrm>
            <a:custGeom>
              <a:avLst/>
              <a:gdLst/>
              <a:ahLst/>
              <a:cxnLst/>
              <a:rect l="l" t="t" r="r" b="b"/>
              <a:pathLst>
                <a:path w="1049" h="3406" extrusionOk="0">
                  <a:moveTo>
                    <a:pt x="437" y="0"/>
                  </a:moveTo>
                  <a:cubicBezTo>
                    <a:pt x="237" y="289"/>
                    <a:pt x="132" y="585"/>
                    <a:pt x="79" y="874"/>
                  </a:cubicBezTo>
                  <a:cubicBezTo>
                    <a:pt x="18" y="1170"/>
                    <a:pt x="1" y="1467"/>
                    <a:pt x="36" y="1755"/>
                  </a:cubicBezTo>
                  <a:cubicBezTo>
                    <a:pt x="71" y="2052"/>
                    <a:pt x="132" y="2349"/>
                    <a:pt x="254" y="2620"/>
                  </a:cubicBezTo>
                  <a:cubicBezTo>
                    <a:pt x="376" y="2908"/>
                    <a:pt x="525" y="3170"/>
                    <a:pt x="787" y="3406"/>
                  </a:cubicBezTo>
                  <a:cubicBezTo>
                    <a:pt x="935" y="3083"/>
                    <a:pt x="988" y="2786"/>
                    <a:pt x="1022" y="2506"/>
                  </a:cubicBezTo>
                  <a:cubicBezTo>
                    <a:pt x="1049" y="2218"/>
                    <a:pt x="1049" y="1939"/>
                    <a:pt x="1022" y="1659"/>
                  </a:cubicBezTo>
                  <a:cubicBezTo>
                    <a:pt x="988" y="1389"/>
                    <a:pt x="935" y="1118"/>
                    <a:pt x="848" y="847"/>
                  </a:cubicBezTo>
                  <a:cubicBezTo>
                    <a:pt x="761" y="568"/>
                    <a:pt x="647" y="289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469;p38">
              <a:extLst>
                <a:ext uri="{FF2B5EF4-FFF2-40B4-BE49-F238E27FC236}">
                  <a16:creationId xmlns:a16="http://schemas.microsoft.com/office/drawing/2014/main" id="{419F59D5-EFAF-AC38-2FE0-3E9D5806B199}"/>
                </a:ext>
              </a:extLst>
            </p:cNvPr>
            <p:cNvSpPr/>
            <p:nvPr/>
          </p:nvSpPr>
          <p:spPr>
            <a:xfrm>
              <a:off x="6691825" y="3175113"/>
              <a:ext cx="26225" cy="85150"/>
            </a:xfrm>
            <a:custGeom>
              <a:avLst/>
              <a:gdLst/>
              <a:ahLst/>
              <a:cxnLst/>
              <a:rect l="l" t="t" r="r" b="b"/>
              <a:pathLst>
                <a:path w="1049" h="3406" extrusionOk="0">
                  <a:moveTo>
                    <a:pt x="437" y="0"/>
                  </a:moveTo>
                  <a:cubicBezTo>
                    <a:pt x="228" y="279"/>
                    <a:pt x="132" y="576"/>
                    <a:pt x="71" y="873"/>
                  </a:cubicBezTo>
                  <a:cubicBezTo>
                    <a:pt x="10" y="1161"/>
                    <a:pt x="1" y="1458"/>
                    <a:pt x="27" y="1755"/>
                  </a:cubicBezTo>
                  <a:cubicBezTo>
                    <a:pt x="62" y="2052"/>
                    <a:pt x="132" y="2349"/>
                    <a:pt x="245" y="2620"/>
                  </a:cubicBezTo>
                  <a:cubicBezTo>
                    <a:pt x="368" y="2899"/>
                    <a:pt x="525" y="3161"/>
                    <a:pt x="787" y="3405"/>
                  </a:cubicBezTo>
                  <a:cubicBezTo>
                    <a:pt x="926" y="3074"/>
                    <a:pt x="979" y="2785"/>
                    <a:pt x="1014" y="2497"/>
                  </a:cubicBezTo>
                  <a:cubicBezTo>
                    <a:pt x="1049" y="2218"/>
                    <a:pt x="1049" y="1930"/>
                    <a:pt x="1014" y="1659"/>
                  </a:cubicBezTo>
                  <a:cubicBezTo>
                    <a:pt x="979" y="1388"/>
                    <a:pt x="926" y="1109"/>
                    <a:pt x="839" y="838"/>
                  </a:cubicBezTo>
                  <a:cubicBezTo>
                    <a:pt x="752" y="568"/>
                    <a:pt x="638" y="279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470;p38">
              <a:extLst>
                <a:ext uri="{FF2B5EF4-FFF2-40B4-BE49-F238E27FC236}">
                  <a16:creationId xmlns:a16="http://schemas.microsoft.com/office/drawing/2014/main" id="{8575BDCE-23FE-CD7A-8CB7-465DF9FC9E4D}"/>
                </a:ext>
              </a:extLst>
            </p:cNvPr>
            <p:cNvSpPr/>
            <p:nvPr/>
          </p:nvSpPr>
          <p:spPr>
            <a:xfrm>
              <a:off x="6814075" y="3276813"/>
              <a:ext cx="26225" cy="85175"/>
            </a:xfrm>
            <a:custGeom>
              <a:avLst/>
              <a:gdLst/>
              <a:ahLst/>
              <a:cxnLst/>
              <a:rect l="l" t="t" r="r" b="b"/>
              <a:pathLst>
                <a:path w="1049" h="3407" extrusionOk="0">
                  <a:moveTo>
                    <a:pt x="437" y="1"/>
                  </a:moveTo>
                  <a:cubicBezTo>
                    <a:pt x="228" y="289"/>
                    <a:pt x="132" y="577"/>
                    <a:pt x="70" y="874"/>
                  </a:cubicBezTo>
                  <a:cubicBezTo>
                    <a:pt x="9" y="1171"/>
                    <a:pt x="1" y="1459"/>
                    <a:pt x="27" y="1756"/>
                  </a:cubicBezTo>
                  <a:cubicBezTo>
                    <a:pt x="62" y="2053"/>
                    <a:pt x="132" y="2350"/>
                    <a:pt x="245" y="2620"/>
                  </a:cubicBezTo>
                  <a:cubicBezTo>
                    <a:pt x="367" y="2909"/>
                    <a:pt x="524" y="3171"/>
                    <a:pt x="786" y="3406"/>
                  </a:cubicBezTo>
                  <a:cubicBezTo>
                    <a:pt x="926" y="3083"/>
                    <a:pt x="978" y="2786"/>
                    <a:pt x="1013" y="2498"/>
                  </a:cubicBezTo>
                  <a:cubicBezTo>
                    <a:pt x="1048" y="2219"/>
                    <a:pt x="1048" y="1931"/>
                    <a:pt x="1013" y="1660"/>
                  </a:cubicBezTo>
                  <a:cubicBezTo>
                    <a:pt x="978" y="1389"/>
                    <a:pt x="926" y="1119"/>
                    <a:pt x="839" y="839"/>
                  </a:cubicBezTo>
                  <a:cubicBezTo>
                    <a:pt x="751" y="569"/>
                    <a:pt x="638" y="289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471;p38">
              <a:extLst>
                <a:ext uri="{FF2B5EF4-FFF2-40B4-BE49-F238E27FC236}">
                  <a16:creationId xmlns:a16="http://schemas.microsoft.com/office/drawing/2014/main" id="{24548027-3DA1-133E-C16C-D8AC26C08B9C}"/>
                </a:ext>
              </a:extLst>
            </p:cNvPr>
            <p:cNvSpPr/>
            <p:nvPr/>
          </p:nvSpPr>
          <p:spPr>
            <a:xfrm>
              <a:off x="6687475" y="2986713"/>
              <a:ext cx="26225" cy="85150"/>
            </a:xfrm>
            <a:custGeom>
              <a:avLst/>
              <a:gdLst/>
              <a:ahLst/>
              <a:cxnLst/>
              <a:rect l="l" t="t" r="r" b="b"/>
              <a:pathLst>
                <a:path w="1049" h="3406" extrusionOk="0">
                  <a:moveTo>
                    <a:pt x="437" y="1"/>
                  </a:moveTo>
                  <a:cubicBezTo>
                    <a:pt x="227" y="289"/>
                    <a:pt x="131" y="586"/>
                    <a:pt x="70" y="874"/>
                  </a:cubicBezTo>
                  <a:cubicBezTo>
                    <a:pt x="9" y="1171"/>
                    <a:pt x="0" y="1468"/>
                    <a:pt x="26" y="1756"/>
                  </a:cubicBezTo>
                  <a:cubicBezTo>
                    <a:pt x="61" y="2053"/>
                    <a:pt x="131" y="2349"/>
                    <a:pt x="245" y="2620"/>
                  </a:cubicBezTo>
                  <a:cubicBezTo>
                    <a:pt x="367" y="2908"/>
                    <a:pt x="524" y="3170"/>
                    <a:pt x="786" y="3406"/>
                  </a:cubicBezTo>
                  <a:cubicBezTo>
                    <a:pt x="926" y="3083"/>
                    <a:pt x="978" y="2786"/>
                    <a:pt x="1013" y="2507"/>
                  </a:cubicBezTo>
                  <a:cubicBezTo>
                    <a:pt x="1048" y="2218"/>
                    <a:pt x="1048" y="1939"/>
                    <a:pt x="1013" y="1660"/>
                  </a:cubicBezTo>
                  <a:cubicBezTo>
                    <a:pt x="978" y="1389"/>
                    <a:pt x="926" y="1118"/>
                    <a:pt x="838" y="848"/>
                  </a:cubicBezTo>
                  <a:cubicBezTo>
                    <a:pt x="751" y="568"/>
                    <a:pt x="638" y="289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472;p38">
              <a:extLst>
                <a:ext uri="{FF2B5EF4-FFF2-40B4-BE49-F238E27FC236}">
                  <a16:creationId xmlns:a16="http://schemas.microsoft.com/office/drawing/2014/main" id="{187E0FE2-B374-0236-DE64-2C3056FA63EF}"/>
                </a:ext>
              </a:extLst>
            </p:cNvPr>
            <p:cNvSpPr/>
            <p:nvPr/>
          </p:nvSpPr>
          <p:spPr>
            <a:xfrm>
              <a:off x="6534675" y="2795488"/>
              <a:ext cx="26200" cy="85175"/>
            </a:xfrm>
            <a:custGeom>
              <a:avLst/>
              <a:gdLst/>
              <a:ahLst/>
              <a:cxnLst/>
              <a:rect l="l" t="t" r="r" b="b"/>
              <a:pathLst>
                <a:path w="1048" h="3407" extrusionOk="0">
                  <a:moveTo>
                    <a:pt x="437" y="1"/>
                  </a:moveTo>
                  <a:cubicBezTo>
                    <a:pt x="227" y="289"/>
                    <a:pt x="140" y="577"/>
                    <a:pt x="70" y="874"/>
                  </a:cubicBezTo>
                  <a:cubicBezTo>
                    <a:pt x="9" y="1171"/>
                    <a:pt x="0" y="1468"/>
                    <a:pt x="26" y="1756"/>
                  </a:cubicBezTo>
                  <a:cubicBezTo>
                    <a:pt x="61" y="2053"/>
                    <a:pt x="131" y="2350"/>
                    <a:pt x="245" y="2620"/>
                  </a:cubicBezTo>
                  <a:cubicBezTo>
                    <a:pt x="367" y="2908"/>
                    <a:pt x="524" y="3170"/>
                    <a:pt x="786" y="3406"/>
                  </a:cubicBezTo>
                  <a:cubicBezTo>
                    <a:pt x="926" y="3083"/>
                    <a:pt x="978" y="2786"/>
                    <a:pt x="1013" y="2498"/>
                  </a:cubicBezTo>
                  <a:cubicBezTo>
                    <a:pt x="1048" y="2219"/>
                    <a:pt x="1048" y="1930"/>
                    <a:pt x="1013" y="1660"/>
                  </a:cubicBezTo>
                  <a:cubicBezTo>
                    <a:pt x="978" y="1389"/>
                    <a:pt x="926" y="1118"/>
                    <a:pt x="838" y="839"/>
                  </a:cubicBezTo>
                  <a:cubicBezTo>
                    <a:pt x="751" y="568"/>
                    <a:pt x="638" y="289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473;p38">
              <a:extLst>
                <a:ext uri="{FF2B5EF4-FFF2-40B4-BE49-F238E27FC236}">
                  <a16:creationId xmlns:a16="http://schemas.microsoft.com/office/drawing/2014/main" id="{0F963904-454C-C5B6-234B-EDB9DC6C4EEE}"/>
                </a:ext>
              </a:extLst>
            </p:cNvPr>
            <p:cNvSpPr/>
            <p:nvPr/>
          </p:nvSpPr>
          <p:spPr>
            <a:xfrm>
              <a:off x="6604725" y="3217663"/>
              <a:ext cx="101975" cy="203700"/>
            </a:xfrm>
            <a:custGeom>
              <a:avLst/>
              <a:gdLst/>
              <a:ahLst/>
              <a:cxnLst/>
              <a:rect l="l" t="t" r="r" b="b"/>
              <a:pathLst>
                <a:path w="4079" h="8148" extrusionOk="0">
                  <a:moveTo>
                    <a:pt x="45" y="1"/>
                  </a:moveTo>
                  <a:cubicBezTo>
                    <a:pt x="1" y="787"/>
                    <a:pt x="106" y="1572"/>
                    <a:pt x="280" y="2332"/>
                  </a:cubicBezTo>
                  <a:cubicBezTo>
                    <a:pt x="481" y="3100"/>
                    <a:pt x="752" y="3843"/>
                    <a:pt x="1101" y="4550"/>
                  </a:cubicBezTo>
                  <a:cubicBezTo>
                    <a:pt x="1450" y="5257"/>
                    <a:pt x="1878" y="5929"/>
                    <a:pt x="2367" y="6532"/>
                  </a:cubicBezTo>
                  <a:cubicBezTo>
                    <a:pt x="2856" y="7143"/>
                    <a:pt x="3424" y="7702"/>
                    <a:pt x="4079" y="8147"/>
                  </a:cubicBezTo>
                  <a:cubicBezTo>
                    <a:pt x="3729" y="7440"/>
                    <a:pt x="3363" y="6776"/>
                    <a:pt x="3013" y="6113"/>
                  </a:cubicBezTo>
                  <a:cubicBezTo>
                    <a:pt x="2647" y="5440"/>
                    <a:pt x="2306" y="4777"/>
                    <a:pt x="1974" y="4113"/>
                  </a:cubicBezTo>
                  <a:cubicBezTo>
                    <a:pt x="1651" y="3450"/>
                    <a:pt x="1328" y="2769"/>
                    <a:pt x="1014" y="2079"/>
                  </a:cubicBezTo>
                  <a:cubicBezTo>
                    <a:pt x="700" y="1406"/>
                    <a:pt x="403" y="708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474;p38">
              <a:extLst>
                <a:ext uri="{FF2B5EF4-FFF2-40B4-BE49-F238E27FC236}">
                  <a16:creationId xmlns:a16="http://schemas.microsoft.com/office/drawing/2014/main" id="{1085B9FC-2EE9-C378-29D9-D74477E945AE}"/>
                </a:ext>
              </a:extLst>
            </p:cNvPr>
            <p:cNvSpPr/>
            <p:nvPr/>
          </p:nvSpPr>
          <p:spPr>
            <a:xfrm>
              <a:off x="6533800" y="2204138"/>
              <a:ext cx="28625" cy="93900"/>
            </a:xfrm>
            <a:custGeom>
              <a:avLst/>
              <a:gdLst/>
              <a:ahLst/>
              <a:cxnLst/>
              <a:rect l="l" t="t" r="r" b="b"/>
              <a:pathLst>
                <a:path w="1145" h="3756" extrusionOk="0">
                  <a:moveTo>
                    <a:pt x="1022" y="1"/>
                  </a:moveTo>
                  <a:cubicBezTo>
                    <a:pt x="734" y="254"/>
                    <a:pt x="542" y="542"/>
                    <a:pt x="402" y="848"/>
                  </a:cubicBezTo>
                  <a:cubicBezTo>
                    <a:pt x="262" y="1136"/>
                    <a:pt x="149" y="1459"/>
                    <a:pt x="88" y="1773"/>
                  </a:cubicBezTo>
                  <a:cubicBezTo>
                    <a:pt x="18" y="2088"/>
                    <a:pt x="0" y="2428"/>
                    <a:pt x="18" y="2751"/>
                  </a:cubicBezTo>
                  <a:cubicBezTo>
                    <a:pt x="44" y="3083"/>
                    <a:pt x="105" y="3424"/>
                    <a:pt x="280" y="3755"/>
                  </a:cubicBezTo>
                  <a:cubicBezTo>
                    <a:pt x="524" y="3467"/>
                    <a:pt x="664" y="3162"/>
                    <a:pt x="786" y="2865"/>
                  </a:cubicBezTo>
                  <a:cubicBezTo>
                    <a:pt x="908" y="2559"/>
                    <a:pt x="996" y="2262"/>
                    <a:pt x="1048" y="1957"/>
                  </a:cubicBezTo>
                  <a:cubicBezTo>
                    <a:pt x="1100" y="1651"/>
                    <a:pt x="1135" y="1337"/>
                    <a:pt x="1144" y="1022"/>
                  </a:cubicBezTo>
                  <a:cubicBezTo>
                    <a:pt x="1144" y="699"/>
                    <a:pt x="1118" y="368"/>
                    <a:pt x="1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475;p38">
              <a:extLst>
                <a:ext uri="{FF2B5EF4-FFF2-40B4-BE49-F238E27FC236}">
                  <a16:creationId xmlns:a16="http://schemas.microsoft.com/office/drawing/2014/main" id="{A8630FE9-F7C9-76AA-70DF-6D0A4CE1C8CD}"/>
                </a:ext>
              </a:extLst>
            </p:cNvPr>
            <p:cNvSpPr/>
            <p:nvPr/>
          </p:nvSpPr>
          <p:spPr>
            <a:xfrm>
              <a:off x="6628100" y="1572188"/>
              <a:ext cx="52850" cy="157850"/>
            </a:xfrm>
            <a:custGeom>
              <a:avLst/>
              <a:gdLst/>
              <a:ahLst/>
              <a:cxnLst/>
              <a:rect l="l" t="t" r="r" b="b"/>
              <a:pathLst>
                <a:path w="2114" h="6314" extrusionOk="0">
                  <a:moveTo>
                    <a:pt x="2113" y="1"/>
                  </a:moveTo>
                  <a:cubicBezTo>
                    <a:pt x="1720" y="437"/>
                    <a:pt x="1424" y="918"/>
                    <a:pt x="1170" y="1433"/>
                  </a:cubicBezTo>
                  <a:cubicBezTo>
                    <a:pt x="908" y="1939"/>
                    <a:pt x="699" y="2446"/>
                    <a:pt x="524" y="2987"/>
                  </a:cubicBezTo>
                  <a:cubicBezTo>
                    <a:pt x="350" y="3511"/>
                    <a:pt x="219" y="4052"/>
                    <a:pt x="131" y="4611"/>
                  </a:cubicBezTo>
                  <a:cubicBezTo>
                    <a:pt x="61" y="5170"/>
                    <a:pt x="0" y="5720"/>
                    <a:pt x="70" y="6314"/>
                  </a:cubicBezTo>
                  <a:cubicBezTo>
                    <a:pt x="402" y="5825"/>
                    <a:pt x="646" y="5318"/>
                    <a:pt x="873" y="4821"/>
                  </a:cubicBezTo>
                  <a:cubicBezTo>
                    <a:pt x="1092" y="4314"/>
                    <a:pt x="1293" y="3799"/>
                    <a:pt x="1458" y="3275"/>
                  </a:cubicBezTo>
                  <a:cubicBezTo>
                    <a:pt x="1633" y="2751"/>
                    <a:pt x="1773" y="2227"/>
                    <a:pt x="1895" y="1686"/>
                  </a:cubicBezTo>
                  <a:cubicBezTo>
                    <a:pt x="2000" y="1136"/>
                    <a:pt x="2096" y="595"/>
                    <a:pt x="2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476;p38">
              <a:extLst>
                <a:ext uri="{FF2B5EF4-FFF2-40B4-BE49-F238E27FC236}">
                  <a16:creationId xmlns:a16="http://schemas.microsoft.com/office/drawing/2014/main" id="{23DD9E5C-7CDD-4854-AE8A-E327A16218B0}"/>
                </a:ext>
              </a:extLst>
            </p:cNvPr>
            <p:cNvSpPr/>
            <p:nvPr/>
          </p:nvSpPr>
          <p:spPr>
            <a:xfrm>
              <a:off x="6726100" y="1718438"/>
              <a:ext cx="77525" cy="186675"/>
            </a:xfrm>
            <a:custGeom>
              <a:avLst/>
              <a:gdLst/>
              <a:ahLst/>
              <a:cxnLst/>
              <a:rect l="l" t="t" r="r" b="b"/>
              <a:pathLst>
                <a:path w="3101" h="7467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2009" y="411"/>
                    <a:pt x="1738" y="848"/>
                    <a:pt x="1468" y="1293"/>
                  </a:cubicBezTo>
                  <a:cubicBezTo>
                    <a:pt x="1223" y="1739"/>
                    <a:pt x="1014" y="2210"/>
                    <a:pt x="839" y="2690"/>
                  </a:cubicBezTo>
                  <a:cubicBezTo>
                    <a:pt x="664" y="3162"/>
                    <a:pt x="533" y="3651"/>
                    <a:pt x="420" y="4148"/>
                  </a:cubicBezTo>
                  <a:cubicBezTo>
                    <a:pt x="306" y="4646"/>
                    <a:pt x="219" y="5144"/>
                    <a:pt x="175" y="5659"/>
                  </a:cubicBezTo>
                  <a:lnTo>
                    <a:pt x="1" y="7466"/>
                  </a:lnTo>
                  <a:lnTo>
                    <a:pt x="1031" y="6008"/>
                  </a:lnTo>
                  <a:cubicBezTo>
                    <a:pt x="1136" y="5869"/>
                    <a:pt x="1223" y="5720"/>
                    <a:pt x="1319" y="5580"/>
                  </a:cubicBezTo>
                  <a:cubicBezTo>
                    <a:pt x="1424" y="5441"/>
                    <a:pt x="1520" y="5284"/>
                    <a:pt x="1607" y="5144"/>
                  </a:cubicBezTo>
                  <a:cubicBezTo>
                    <a:pt x="1799" y="4847"/>
                    <a:pt x="1974" y="4559"/>
                    <a:pt x="2149" y="4262"/>
                  </a:cubicBezTo>
                  <a:cubicBezTo>
                    <a:pt x="2498" y="3660"/>
                    <a:pt x="2830" y="3048"/>
                    <a:pt x="3100" y="2393"/>
                  </a:cubicBezTo>
                  <a:lnTo>
                    <a:pt x="3100" y="2393"/>
                  </a:lnTo>
                  <a:cubicBezTo>
                    <a:pt x="2559" y="2856"/>
                    <a:pt x="2079" y="3345"/>
                    <a:pt x="1607" y="3860"/>
                  </a:cubicBezTo>
                  <a:cubicBezTo>
                    <a:pt x="1558" y="3913"/>
                    <a:pt x="1509" y="3967"/>
                    <a:pt x="1459" y="4021"/>
                  </a:cubicBezTo>
                  <a:lnTo>
                    <a:pt x="1459" y="4021"/>
                  </a:lnTo>
                  <a:cubicBezTo>
                    <a:pt x="1529" y="3653"/>
                    <a:pt x="1605" y="3288"/>
                    <a:pt x="1686" y="2917"/>
                  </a:cubicBezTo>
                  <a:cubicBezTo>
                    <a:pt x="1782" y="2437"/>
                    <a:pt x="1887" y="1957"/>
                    <a:pt x="2000" y="1477"/>
                  </a:cubicBezTo>
                  <a:cubicBezTo>
                    <a:pt x="2105" y="996"/>
                    <a:pt x="2227" y="507"/>
                    <a:pt x="2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477;p38">
              <a:extLst>
                <a:ext uri="{FF2B5EF4-FFF2-40B4-BE49-F238E27FC236}">
                  <a16:creationId xmlns:a16="http://schemas.microsoft.com/office/drawing/2014/main" id="{EA030849-FD89-70E5-6364-F1E8D65D75AE}"/>
                </a:ext>
              </a:extLst>
            </p:cNvPr>
            <p:cNvSpPr/>
            <p:nvPr/>
          </p:nvSpPr>
          <p:spPr>
            <a:xfrm>
              <a:off x="6695775" y="2178813"/>
              <a:ext cx="66375" cy="135150"/>
            </a:xfrm>
            <a:custGeom>
              <a:avLst/>
              <a:gdLst/>
              <a:ahLst/>
              <a:cxnLst/>
              <a:rect l="l" t="t" r="r" b="b"/>
              <a:pathLst>
                <a:path w="2655" h="5406" extrusionOk="0">
                  <a:moveTo>
                    <a:pt x="611" y="1"/>
                  </a:moveTo>
                  <a:cubicBezTo>
                    <a:pt x="506" y="315"/>
                    <a:pt x="419" y="638"/>
                    <a:pt x="376" y="953"/>
                  </a:cubicBezTo>
                  <a:cubicBezTo>
                    <a:pt x="297" y="1267"/>
                    <a:pt x="245" y="1581"/>
                    <a:pt x="201" y="1896"/>
                  </a:cubicBezTo>
                  <a:cubicBezTo>
                    <a:pt x="148" y="2219"/>
                    <a:pt x="122" y="2533"/>
                    <a:pt x="87" y="2847"/>
                  </a:cubicBezTo>
                  <a:lnTo>
                    <a:pt x="61" y="3328"/>
                  </a:lnTo>
                  <a:cubicBezTo>
                    <a:pt x="44" y="3494"/>
                    <a:pt x="35" y="3642"/>
                    <a:pt x="35" y="3808"/>
                  </a:cubicBezTo>
                  <a:lnTo>
                    <a:pt x="0" y="5406"/>
                  </a:lnTo>
                  <a:lnTo>
                    <a:pt x="917" y="4114"/>
                  </a:lnTo>
                  <a:cubicBezTo>
                    <a:pt x="1092" y="3878"/>
                    <a:pt x="1266" y="3625"/>
                    <a:pt x="1432" y="3363"/>
                  </a:cubicBezTo>
                  <a:cubicBezTo>
                    <a:pt x="1598" y="3109"/>
                    <a:pt x="1746" y="2839"/>
                    <a:pt x="1904" y="2577"/>
                  </a:cubicBezTo>
                  <a:cubicBezTo>
                    <a:pt x="2043" y="2306"/>
                    <a:pt x="2183" y="2027"/>
                    <a:pt x="2314" y="1747"/>
                  </a:cubicBezTo>
                  <a:cubicBezTo>
                    <a:pt x="2436" y="1477"/>
                    <a:pt x="2558" y="1180"/>
                    <a:pt x="2654" y="874"/>
                  </a:cubicBezTo>
                  <a:lnTo>
                    <a:pt x="2654" y="874"/>
                  </a:lnTo>
                  <a:cubicBezTo>
                    <a:pt x="2384" y="1057"/>
                    <a:pt x="2157" y="1267"/>
                    <a:pt x="1921" y="1477"/>
                  </a:cubicBezTo>
                  <a:cubicBezTo>
                    <a:pt x="1694" y="1677"/>
                    <a:pt x="1476" y="1896"/>
                    <a:pt x="1266" y="2131"/>
                  </a:cubicBezTo>
                  <a:cubicBezTo>
                    <a:pt x="1174" y="2232"/>
                    <a:pt x="1081" y="2334"/>
                    <a:pt x="990" y="2438"/>
                  </a:cubicBezTo>
                  <a:lnTo>
                    <a:pt x="990" y="2438"/>
                  </a:lnTo>
                  <a:cubicBezTo>
                    <a:pt x="982" y="2264"/>
                    <a:pt x="971" y="2093"/>
                    <a:pt x="952" y="1922"/>
                  </a:cubicBezTo>
                  <a:cubicBezTo>
                    <a:pt x="917" y="1608"/>
                    <a:pt x="891" y="1276"/>
                    <a:pt x="830" y="961"/>
                  </a:cubicBezTo>
                  <a:cubicBezTo>
                    <a:pt x="777" y="647"/>
                    <a:pt x="716" y="315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478;p38">
              <a:extLst>
                <a:ext uri="{FF2B5EF4-FFF2-40B4-BE49-F238E27FC236}">
                  <a16:creationId xmlns:a16="http://schemas.microsoft.com/office/drawing/2014/main" id="{4CB0E4F7-703F-9C87-6B8A-ACD1F41B56D7}"/>
                </a:ext>
              </a:extLst>
            </p:cNvPr>
            <p:cNvSpPr/>
            <p:nvPr/>
          </p:nvSpPr>
          <p:spPr>
            <a:xfrm>
              <a:off x="7705775" y="2975138"/>
              <a:ext cx="88875" cy="193225"/>
            </a:xfrm>
            <a:custGeom>
              <a:avLst/>
              <a:gdLst/>
              <a:ahLst/>
              <a:cxnLst/>
              <a:rect l="l" t="t" r="r" b="b"/>
              <a:pathLst>
                <a:path w="3555" h="7729" extrusionOk="0">
                  <a:moveTo>
                    <a:pt x="359" y="1"/>
                  </a:moveTo>
                  <a:cubicBezTo>
                    <a:pt x="289" y="499"/>
                    <a:pt x="263" y="988"/>
                    <a:pt x="228" y="1503"/>
                  </a:cubicBezTo>
                  <a:cubicBezTo>
                    <a:pt x="193" y="1992"/>
                    <a:pt x="158" y="2498"/>
                    <a:pt x="141" y="2987"/>
                  </a:cubicBezTo>
                  <a:cubicBezTo>
                    <a:pt x="114" y="3476"/>
                    <a:pt x="97" y="3974"/>
                    <a:pt x="88" y="4463"/>
                  </a:cubicBezTo>
                  <a:cubicBezTo>
                    <a:pt x="62" y="4952"/>
                    <a:pt x="53" y="5441"/>
                    <a:pt x="45" y="5938"/>
                  </a:cubicBezTo>
                  <a:lnTo>
                    <a:pt x="1" y="7728"/>
                  </a:lnTo>
                  <a:lnTo>
                    <a:pt x="1" y="7728"/>
                  </a:lnTo>
                  <a:lnTo>
                    <a:pt x="944" y="6209"/>
                  </a:lnTo>
                  <a:cubicBezTo>
                    <a:pt x="1223" y="5764"/>
                    <a:pt x="1494" y="5310"/>
                    <a:pt x="1756" y="4856"/>
                  </a:cubicBezTo>
                  <a:cubicBezTo>
                    <a:pt x="2018" y="4393"/>
                    <a:pt x="2280" y="3939"/>
                    <a:pt x="2516" y="3467"/>
                  </a:cubicBezTo>
                  <a:cubicBezTo>
                    <a:pt x="2769" y="2996"/>
                    <a:pt x="2996" y="2507"/>
                    <a:pt x="3188" y="2000"/>
                  </a:cubicBezTo>
                  <a:cubicBezTo>
                    <a:pt x="3371" y="1494"/>
                    <a:pt x="3511" y="970"/>
                    <a:pt x="3555" y="429"/>
                  </a:cubicBezTo>
                  <a:lnTo>
                    <a:pt x="3555" y="429"/>
                  </a:lnTo>
                  <a:cubicBezTo>
                    <a:pt x="3301" y="900"/>
                    <a:pt x="3031" y="1346"/>
                    <a:pt x="2751" y="1773"/>
                  </a:cubicBezTo>
                  <a:cubicBezTo>
                    <a:pt x="2455" y="2201"/>
                    <a:pt x="2158" y="2629"/>
                    <a:pt x="1852" y="3048"/>
                  </a:cubicBezTo>
                  <a:cubicBezTo>
                    <a:pt x="1559" y="3459"/>
                    <a:pt x="1274" y="3877"/>
                    <a:pt x="996" y="4296"/>
                  </a:cubicBezTo>
                  <a:lnTo>
                    <a:pt x="996" y="4296"/>
                  </a:lnTo>
                  <a:cubicBezTo>
                    <a:pt x="970" y="3846"/>
                    <a:pt x="931" y="3406"/>
                    <a:pt x="892" y="2952"/>
                  </a:cubicBezTo>
                  <a:cubicBezTo>
                    <a:pt x="839" y="2463"/>
                    <a:pt x="769" y="1965"/>
                    <a:pt x="682" y="1468"/>
                  </a:cubicBezTo>
                  <a:cubicBezTo>
                    <a:pt x="595" y="979"/>
                    <a:pt x="499" y="490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479;p38">
              <a:extLst>
                <a:ext uri="{FF2B5EF4-FFF2-40B4-BE49-F238E27FC236}">
                  <a16:creationId xmlns:a16="http://schemas.microsoft.com/office/drawing/2014/main" id="{7C92CDD7-4E76-FA28-92C1-71FF3542A777}"/>
                </a:ext>
              </a:extLst>
            </p:cNvPr>
            <p:cNvSpPr/>
            <p:nvPr/>
          </p:nvSpPr>
          <p:spPr>
            <a:xfrm>
              <a:off x="6392125" y="1491863"/>
              <a:ext cx="48275" cy="52425"/>
            </a:xfrm>
            <a:custGeom>
              <a:avLst/>
              <a:gdLst/>
              <a:ahLst/>
              <a:cxnLst/>
              <a:rect l="l" t="t" r="r" b="b"/>
              <a:pathLst>
                <a:path w="1931" h="2097" extrusionOk="0">
                  <a:moveTo>
                    <a:pt x="1930" y="1"/>
                  </a:moveTo>
                  <a:cubicBezTo>
                    <a:pt x="1659" y="1"/>
                    <a:pt x="1406" y="88"/>
                    <a:pt x="1179" y="219"/>
                  </a:cubicBezTo>
                  <a:cubicBezTo>
                    <a:pt x="952" y="332"/>
                    <a:pt x="751" y="498"/>
                    <a:pt x="577" y="682"/>
                  </a:cubicBezTo>
                  <a:cubicBezTo>
                    <a:pt x="402" y="874"/>
                    <a:pt x="262" y="1092"/>
                    <a:pt x="166" y="1328"/>
                  </a:cubicBezTo>
                  <a:cubicBezTo>
                    <a:pt x="70" y="1555"/>
                    <a:pt x="0" y="1817"/>
                    <a:pt x="27" y="2096"/>
                  </a:cubicBezTo>
                  <a:cubicBezTo>
                    <a:pt x="254" y="1939"/>
                    <a:pt x="428" y="1773"/>
                    <a:pt x="594" y="1616"/>
                  </a:cubicBezTo>
                  <a:cubicBezTo>
                    <a:pt x="751" y="1450"/>
                    <a:pt x="909" y="1284"/>
                    <a:pt x="1057" y="1118"/>
                  </a:cubicBezTo>
                  <a:cubicBezTo>
                    <a:pt x="1214" y="961"/>
                    <a:pt x="1363" y="795"/>
                    <a:pt x="1511" y="612"/>
                  </a:cubicBezTo>
                  <a:cubicBezTo>
                    <a:pt x="1651" y="420"/>
                    <a:pt x="1790" y="236"/>
                    <a:pt x="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480;p38">
              <a:extLst>
                <a:ext uri="{FF2B5EF4-FFF2-40B4-BE49-F238E27FC236}">
                  <a16:creationId xmlns:a16="http://schemas.microsoft.com/office/drawing/2014/main" id="{2FC31648-7C83-A0CB-8ECA-73262A8ADA5A}"/>
                </a:ext>
              </a:extLst>
            </p:cNvPr>
            <p:cNvSpPr/>
            <p:nvPr/>
          </p:nvSpPr>
          <p:spPr>
            <a:xfrm>
              <a:off x="6398675" y="1622838"/>
              <a:ext cx="65500" cy="65950"/>
            </a:xfrm>
            <a:custGeom>
              <a:avLst/>
              <a:gdLst/>
              <a:ahLst/>
              <a:cxnLst/>
              <a:rect l="l" t="t" r="r" b="b"/>
              <a:pathLst>
                <a:path w="2620" h="2638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2271" y="44"/>
                    <a:pt x="1965" y="175"/>
                    <a:pt x="1686" y="315"/>
                  </a:cubicBezTo>
                  <a:cubicBezTo>
                    <a:pt x="1397" y="481"/>
                    <a:pt x="1136" y="682"/>
                    <a:pt x="908" y="917"/>
                  </a:cubicBezTo>
                  <a:cubicBezTo>
                    <a:pt x="681" y="1153"/>
                    <a:pt x="481" y="1415"/>
                    <a:pt x="315" y="1703"/>
                  </a:cubicBezTo>
                  <a:cubicBezTo>
                    <a:pt x="166" y="1983"/>
                    <a:pt x="44" y="2297"/>
                    <a:pt x="0" y="2637"/>
                  </a:cubicBezTo>
                  <a:cubicBezTo>
                    <a:pt x="289" y="2445"/>
                    <a:pt x="507" y="2227"/>
                    <a:pt x="734" y="2018"/>
                  </a:cubicBezTo>
                  <a:cubicBezTo>
                    <a:pt x="952" y="1808"/>
                    <a:pt x="1170" y="1598"/>
                    <a:pt x="1380" y="1380"/>
                  </a:cubicBezTo>
                  <a:cubicBezTo>
                    <a:pt x="1581" y="1162"/>
                    <a:pt x="1790" y="961"/>
                    <a:pt x="2000" y="725"/>
                  </a:cubicBezTo>
                  <a:cubicBezTo>
                    <a:pt x="2209" y="498"/>
                    <a:pt x="2428" y="271"/>
                    <a:pt x="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481;p38">
              <a:extLst>
                <a:ext uri="{FF2B5EF4-FFF2-40B4-BE49-F238E27FC236}">
                  <a16:creationId xmlns:a16="http://schemas.microsoft.com/office/drawing/2014/main" id="{1CAF1C99-08DF-BE75-35EF-34E0EFE1AA9A}"/>
                </a:ext>
              </a:extLst>
            </p:cNvPr>
            <p:cNvSpPr/>
            <p:nvPr/>
          </p:nvSpPr>
          <p:spPr>
            <a:xfrm>
              <a:off x="6596875" y="1586813"/>
              <a:ext cx="37800" cy="108075"/>
            </a:xfrm>
            <a:custGeom>
              <a:avLst/>
              <a:gdLst/>
              <a:ahLst/>
              <a:cxnLst/>
              <a:rect l="l" t="t" r="r" b="b"/>
              <a:pathLst>
                <a:path w="1512" h="4323" extrusionOk="0">
                  <a:moveTo>
                    <a:pt x="1511" y="1"/>
                  </a:moveTo>
                  <a:lnTo>
                    <a:pt x="1511" y="1"/>
                  </a:lnTo>
                  <a:cubicBezTo>
                    <a:pt x="1197" y="245"/>
                    <a:pt x="944" y="568"/>
                    <a:pt x="743" y="918"/>
                  </a:cubicBezTo>
                  <a:cubicBezTo>
                    <a:pt x="525" y="1241"/>
                    <a:pt x="359" y="1616"/>
                    <a:pt x="236" y="1983"/>
                  </a:cubicBezTo>
                  <a:cubicBezTo>
                    <a:pt x="114" y="2358"/>
                    <a:pt x="36" y="2751"/>
                    <a:pt x="18" y="3144"/>
                  </a:cubicBezTo>
                  <a:cubicBezTo>
                    <a:pt x="1" y="3537"/>
                    <a:pt x="18" y="3930"/>
                    <a:pt x="123" y="4323"/>
                  </a:cubicBezTo>
                  <a:cubicBezTo>
                    <a:pt x="289" y="3947"/>
                    <a:pt x="402" y="3589"/>
                    <a:pt x="525" y="3231"/>
                  </a:cubicBezTo>
                  <a:lnTo>
                    <a:pt x="856" y="2166"/>
                  </a:lnTo>
                  <a:lnTo>
                    <a:pt x="1197" y="1110"/>
                  </a:lnTo>
                  <a:cubicBezTo>
                    <a:pt x="1310" y="752"/>
                    <a:pt x="1424" y="394"/>
                    <a:pt x="1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482;p38">
              <a:extLst>
                <a:ext uri="{FF2B5EF4-FFF2-40B4-BE49-F238E27FC236}">
                  <a16:creationId xmlns:a16="http://schemas.microsoft.com/office/drawing/2014/main" id="{90F64197-6E2B-31DE-E5C0-5059FB379972}"/>
                </a:ext>
              </a:extLst>
            </p:cNvPr>
            <p:cNvSpPr/>
            <p:nvPr/>
          </p:nvSpPr>
          <p:spPr>
            <a:xfrm>
              <a:off x="6478575" y="1914913"/>
              <a:ext cx="24475" cy="93225"/>
            </a:xfrm>
            <a:custGeom>
              <a:avLst/>
              <a:gdLst/>
              <a:ahLst/>
              <a:cxnLst/>
              <a:rect l="l" t="t" r="r" b="b"/>
              <a:pathLst>
                <a:path w="979" h="3729" extrusionOk="0">
                  <a:moveTo>
                    <a:pt x="978" y="0"/>
                  </a:moveTo>
                  <a:lnTo>
                    <a:pt x="978" y="0"/>
                  </a:lnTo>
                  <a:cubicBezTo>
                    <a:pt x="690" y="201"/>
                    <a:pt x="480" y="481"/>
                    <a:pt x="341" y="786"/>
                  </a:cubicBezTo>
                  <a:cubicBezTo>
                    <a:pt x="192" y="1092"/>
                    <a:pt x="105" y="1432"/>
                    <a:pt x="61" y="1764"/>
                  </a:cubicBezTo>
                  <a:cubicBezTo>
                    <a:pt x="0" y="2096"/>
                    <a:pt x="9" y="2428"/>
                    <a:pt x="44" y="2751"/>
                  </a:cubicBezTo>
                  <a:cubicBezTo>
                    <a:pt x="87" y="3083"/>
                    <a:pt x="157" y="3406"/>
                    <a:pt x="297" y="3729"/>
                  </a:cubicBezTo>
                  <a:cubicBezTo>
                    <a:pt x="428" y="3406"/>
                    <a:pt x="489" y="3091"/>
                    <a:pt x="559" y="2777"/>
                  </a:cubicBezTo>
                  <a:cubicBezTo>
                    <a:pt x="611" y="2471"/>
                    <a:pt x="655" y="2166"/>
                    <a:pt x="699" y="1860"/>
                  </a:cubicBezTo>
                  <a:cubicBezTo>
                    <a:pt x="734" y="1555"/>
                    <a:pt x="777" y="1258"/>
                    <a:pt x="821" y="952"/>
                  </a:cubicBezTo>
                  <a:cubicBezTo>
                    <a:pt x="865" y="647"/>
                    <a:pt x="917" y="341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483;p38">
              <a:extLst>
                <a:ext uri="{FF2B5EF4-FFF2-40B4-BE49-F238E27FC236}">
                  <a16:creationId xmlns:a16="http://schemas.microsoft.com/office/drawing/2014/main" id="{C6706943-E74D-A51A-B3FC-7A52EE81BD2F}"/>
                </a:ext>
              </a:extLst>
            </p:cNvPr>
            <p:cNvSpPr/>
            <p:nvPr/>
          </p:nvSpPr>
          <p:spPr>
            <a:xfrm>
              <a:off x="6240200" y="1853788"/>
              <a:ext cx="59175" cy="81000"/>
            </a:xfrm>
            <a:custGeom>
              <a:avLst/>
              <a:gdLst/>
              <a:ahLst/>
              <a:cxnLst/>
              <a:rect l="l" t="t" r="r" b="b"/>
              <a:pathLst>
                <a:path w="2367" h="3240" extrusionOk="0">
                  <a:moveTo>
                    <a:pt x="2367" y="1"/>
                  </a:moveTo>
                  <a:cubicBezTo>
                    <a:pt x="2017" y="114"/>
                    <a:pt x="1712" y="297"/>
                    <a:pt x="1441" y="507"/>
                  </a:cubicBezTo>
                  <a:cubicBezTo>
                    <a:pt x="1153" y="725"/>
                    <a:pt x="917" y="987"/>
                    <a:pt x="708" y="1267"/>
                  </a:cubicBezTo>
                  <a:cubicBezTo>
                    <a:pt x="498" y="1555"/>
                    <a:pt x="323" y="1869"/>
                    <a:pt x="210" y="2192"/>
                  </a:cubicBezTo>
                  <a:cubicBezTo>
                    <a:pt x="88" y="2533"/>
                    <a:pt x="0" y="2882"/>
                    <a:pt x="9" y="3240"/>
                  </a:cubicBezTo>
                  <a:cubicBezTo>
                    <a:pt x="262" y="2978"/>
                    <a:pt x="472" y="2707"/>
                    <a:pt x="664" y="2445"/>
                  </a:cubicBezTo>
                  <a:cubicBezTo>
                    <a:pt x="865" y="2183"/>
                    <a:pt x="1057" y="1922"/>
                    <a:pt x="1240" y="1660"/>
                  </a:cubicBezTo>
                  <a:cubicBezTo>
                    <a:pt x="1432" y="1398"/>
                    <a:pt x="1624" y="1136"/>
                    <a:pt x="1808" y="865"/>
                  </a:cubicBezTo>
                  <a:cubicBezTo>
                    <a:pt x="2000" y="594"/>
                    <a:pt x="2192" y="324"/>
                    <a:pt x="2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484;p38">
              <a:extLst>
                <a:ext uri="{FF2B5EF4-FFF2-40B4-BE49-F238E27FC236}">
                  <a16:creationId xmlns:a16="http://schemas.microsoft.com/office/drawing/2014/main" id="{4C0144DB-2067-3939-D078-72B7CA3093F1}"/>
                </a:ext>
              </a:extLst>
            </p:cNvPr>
            <p:cNvSpPr/>
            <p:nvPr/>
          </p:nvSpPr>
          <p:spPr>
            <a:xfrm>
              <a:off x="6699900" y="1733063"/>
              <a:ext cx="40425" cy="113550"/>
            </a:xfrm>
            <a:custGeom>
              <a:avLst/>
              <a:gdLst/>
              <a:ahLst/>
              <a:cxnLst/>
              <a:rect l="l" t="t" r="r" b="b"/>
              <a:pathLst>
                <a:path w="1617" h="4542" extrusionOk="0">
                  <a:moveTo>
                    <a:pt x="1616" y="1"/>
                  </a:moveTo>
                  <a:lnTo>
                    <a:pt x="1616" y="1"/>
                  </a:lnTo>
                  <a:cubicBezTo>
                    <a:pt x="1258" y="228"/>
                    <a:pt x="970" y="551"/>
                    <a:pt x="743" y="900"/>
                  </a:cubicBezTo>
                  <a:cubicBezTo>
                    <a:pt x="516" y="1267"/>
                    <a:pt x="350" y="1660"/>
                    <a:pt x="228" y="2062"/>
                  </a:cubicBezTo>
                  <a:cubicBezTo>
                    <a:pt x="114" y="2463"/>
                    <a:pt x="45" y="2882"/>
                    <a:pt x="27" y="3293"/>
                  </a:cubicBezTo>
                  <a:cubicBezTo>
                    <a:pt x="1" y="3712"/>
                    <a:pt x="27" y="4122"/>
                    <a:pt x="114" y="4541"/>
                  </a:cubicBezTo>
                  <a:cubicBezTo>
                    <a:pt x="289" y="4157"/>
                    <a:pt x="403" y="3764"/>
                    <a:pt x="525" y="3380"/>
                  </a:cubicBezTo>
                  <a:cubicBezTo>
                    <a:pt x="647" y="2996"/>
                    <a:pt x="743" y="2620"/>
                    <a:pt x="857" y="2245"/>
                  </a:cubicBezTo>
                  <a:cubicBezTo>
                    <a:pt x="961" y="1878"/>
                    <a:pt x="1075" y="1503"/>
                    <a:pt x="1206" y="1136"/>
                  </a:cubicBezTo>
                  <a:cubicBezTo>
                    <a:pt x="1319" y="761"/>
                    <a:pt x="1468" y="403"/>
                    <a:pt x="1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485;p38">
              <a:extLst>
                <a:ext uri="{FF2B5EF4-FFF2-40B4-BE49-F238E27FC236}">
                  <a16:creationId xmlns:a16="http://schemas.microsoft.com/office/drawing/2014/main" id="{2FEDE7E9-EC93-91BB-3010-BED0172C916A}"/>
                </a:ext>
              </a:extLst>
            </p:cNvPr>
            <p:cNvSpPr/>
            <p:nvPr/>
          </p:nvSpPr>
          <p:spPr>
            <a:xfrm>
              <a:off x="6278400" y="2101988"/>
              <a:ext cx="30800" cy="119650"/>
            </a:xfrm>
            <a:custGeom>
              <a:avLst/>
              <a:gdLst/>
              <a:ahLst/>
              <a:cxnLst/>
              <a:rect l="l" t="t" r="r" b="b"/>
              <a:pathLst>
                <a:path w="1232" h="4786" extrusionOk="0">
                  <a:moveTo>
                    <a:pt x="1231" y="0"/>
                  </a:moveTo>
                  <a:cubicBezTo>
                    <a:pt x="952" y="323"/>
                    <a:pt x="734" y="699"/>
                    <a:pt x="550" y="1066"/>
                  </a:cubicBezTo>
                  <a:cubicBezTo>
                    <a:pt x="376" y="1450"/>
                    <a:pt x="254" y="1852"/>
                    <a:pt x="149" y="2262"/>
                  </a:cubicBezTo>
                  <a:cubicBezTo>
                    <a:pt x="53" y="2681"/>
                    <a:pt x="0" y="3091"/>
                    <a:pt x="0" y="3519"/>
                  </a:cubicBezTo>
                  <a:cubicBezTo>
                    <a:pt x="0" y="3947"/>
                    <a:pt x="44" y="4375"/>
                    <a:pt x="157" y="4785"/>
                  </a:cubicBezTo>
                  <a:cubicBezTo>
                    <a:pt x="306" y="4384"/>
                    <a:pt x="411" y="3982"/>
                    <a:pt x="507" y="3589"/>
                  </a:cubicBezTo>
                  <a:cubicBezTo>
                    <a:pt x="612" y="3196"/>
                    <a:pt x="699" y="2803"/>
                    <a:pt x="786" y="2410"/>
                  </a:cubicBezTo>
                  <a:cubicBezTo>
                    <a:pt x="873" y="2017"/>
                    <a:pt x="961" y="1633"/>
                    <a:pt x="1031" y="1232"/>
                  </a:cubicBezTo>
                  <a:cubicBezTo>
                    <a:pt x="1109" y="830"/>
                    <a:pt x="1188" y="437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486;p38">
              <a:extLst>
                <a:ext uri="{FF2B5EF4-FFF2-40B4-BE49-F238E27FC236}">
                  <a16:creationId xmlns:a16="http://schemas.microsoft.com/office/drawing/2014/main" id="{01BF4E46-A74F-2AF8-DC29-21C82348C6A4}"/>
                </a:ext>
              </a:extLst>
            </p:cNvPr>
            <p:cNvSpPr/>
            <p:nvPr/>
          </p:nvSpPr>
          <p:spPr>
            <a:xfrm>
              <a:off x="6501700" y="2210688"/>
              <a:ext cx="20775" cy="68350"/>
            </a:xfrm>
            <a:custGeom>
              <a:avLst/>
              <a:gdLst/>
              <a:ahLst/>
              <a:cxnLst/>
              <a:rect l="l" t="t" r="r" b="b"/>
              <a:pathLst>
                <a:path w="831" h="2734" extrusionOk="0">
                  <a:moveTo>
                    <a:pt x="778" y="1"/>
                  </a:moveTo>
                  <a:cubicBezTo>
                    <a:pt x="577" y="193"/>
                    <a:pt x="446" y="394"/>
                    <a:pt x="333" y="603"/>
                  </a:cubicBezTo>
                  <a:cubicBezTo>
                    <a:pt x="219" y="822"/>
                    <a:pt x="149" y="1049"/>
                    <a:pt x="88" y="1284"/>
                  </a:cubicBezTo>
                  <a:cubicBezTo>
                    <a:pt x="36" y="1511"/>
                    <a:pt x="1" y="1747"/>
                    <a:pt x="18" y="1992"/>
                  </a:cubicBezTo>
                  <a:cubicBezTo>
                    <a:pt x="18" y="2236"/>
                    <a:pt x="53" y="2481"/>
                    <a:pt x="158" y="2734"/>
                  </a:cubicBezTo>
                  <a:cubicBezTo>
                    <a:pt x="324" y="2524"/>
                    <a:pt x="429" y="2306"/>
                    <a:pt x="516" y="2088"/>
                  </a:cubicBezTo>
                  <a:cubicBezTo>
                    <a:pt x="603" y="1878"/>
                    <a:pt x="673" y="1651"/>
                    <a:pt x="725" y="1433"/>
                  </a:cubicBezTo>
                  <a:cubicBezTo>
                    <a:pt x="778" y="1206"/>
                    <a:pt x="813" y="979"/>
                    <a:pt x="821" y="743"/>
                  </a:cubicBezTo>
                  <a:cubicBezTo>
                    <a:pt x="830" y="507"/>
                    <a:pt x="830" y="263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487;p38">
              <a:extLst>
                <a:ext uri="{FF2B5EF4-FFF2-40B4-BE49-F238E27FC236}">
                  <a16:creationId xmlns:a16="http://schemas.microsoft.com/office/drawing/2014/main" id="{3A2F5D15-9AB0-6EE6-6E93-7A747EA0BF70}"/>
                </a:ext>
              </a:extLst>
            </p:cNvPr>
            <p:cNvSpPr/>
            <p:nvPr/>
          </p:nvSpPr>
          <p:spPr>
            <a:xfrm>
              <a:off x="6199800" y="2420688"/>
              <a:ext cx="18375" cy="78825"/>
            </a:xfrm>
            <a:custGeom>
              <a:avLst/>
              <a:gdLst/>
              <a:ahLst/>
              <a:cxnLst/>
              <a:rect l="l" t="t" r="r" b="b"/>
              <a:pathLst>
                <a:path w="735" h="3153" extrusionOk="0">
                  <a:moveTo>
                    <a:pt x="691" y="1"/>
                  </a:moveTo>
                  <a:cubicBezTo>
                    <a:pt x="481" y="201"/>
                    <a:pt x="342" y="455"/>
                    <a:pt x="219" y="717"/>
                  </a:cubicBezTo>
                  <a:cubicBezTo>
                    <a:pt x="123" y="978"/>
                    <a:pt x="53" y="1249"/>
                    <a:pt x="18" y="1520"/>
                  </a:cubicBezTo>
                  <a:cubicBezTo>
                    <a:pt x="1" y="1799"/>
                    <a:pt x="10" y="2079"/>
                    <a:pt x="53" y="2349"/>
                  </a:cubicBezTo>
                  <a:cubicBezTo>
                    <a:pt x="106" y="2629"/>
                    <a:pt x="193" y="2899"/>
                    <a:pt x="359" y="3153"/>
                  </a:cubicBezTo>
                  <a:cubicBezTo>
                    <a:pt x="455" y="2873"/>
                    <a:pt x="516" y="2620"/>
                    <a:pt x="569" y="2349"/>
                  </a:cubicBezTo>
                  <a:cubicBezTo>
                    <a:pt x="612" y="2096"/>
                    <a:pt x="656" y="1843"/>
                    <a:pt x="673" y="1590"/>
                  </a:cubicBezTo>
                  <a:cubicBezTo>
                    <a:pt x="708" y="1336"/>
                    <a:pt x="717" y="1092"/>
                    <a:pt x="734" y="830"/>
                  </a:cubicBezTo>
                  <a:cubicBezTo>
                    <a:pt x="734" y="551"/>
                    <a:pt x="734" y="289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488;p38">
              <a:extLst>
                <a:ext uri="{FF2B5EF4-FFF2-40B4-BE49-F238E27FC236}">
                  <a16:creationId xmlns:a16="http://schemas.microsoft.com/office/drawing/2014/main" id="{F1BF2D54-F1FE-2BB5-0D9E-273387A5B403}"/>
                </a:ext>
              </a:extLst>
            </p:cNvPr>
            <p:cNvSpPr/>
            <p:nvPr/>
          </p:nvSpPr>
          <p:spPr>
            <a:xfrm>
              <a:off x="6415275" y="2510413"/>
              <a:ext cx="30350" cy="111575"/>
            </a:xfrm>
            <a:custGeom>
              <a:avLst/>
              <a:gdLst/>
              <a:ahLst/>
              <a:cxnLst/>
              <a:rect l="l" t="t" r="r" b="b"/>
              <a:pathLst>
                <a:path w="1214" h="4463" extrusionOk="0">
                  <a:moveTo>
                    <a:pt x="1214" y="0"/>
                  </a:moveTo>
                  <a:lnTo>
                    <a:pt x="1214" y="0"/>
                  </a:lnTo>
                  <a:cubicBezTo>
                    <a:pt x="952" y="315"/>
                    <a:pt x="760" y="655"/>
                    <a:pt x="585" y="1004"/>
                  </a:cubicBezTo>
                  <a:cubicBezTo>
                    <a:pt x="419" y="1362"/>
                    <a:pt x="297" y="1738"/>
                    <a:pt x="201" y="2113"/>
                  </a:cubicBezTo>
                  <a:cubicBezTo>
                    <a:pt x="105" y="2497"/>
                    <a:pt x="44" y="2882"/>
                    <a:pt x="26" y="3275"/>
                  </a:cubicBezTo>
                  <a:cubicBezTo>
                    <a:pt x="0" y="3668"/>
                    <a:pt x="26" y="4069"/>
                    <a:pt x="114" y="4462"/>
                  </a:cubicBezTo>
                  <a:cubicBezTo>
                    <a:pt x="297" y="4104"/>
                    <a:pt x="419" y="3729"/>
                    <a:pt x="541" y="3371"/>
                  </a:cubicBezTo>
                  <a:cubicBezTo>
                    <a:pt x="655" y="3013"/>
                    <a:pt x="760" y="2655"/>
                    <a:pt x="847" y="2279"/>
                  </a:cubicBezTo>
                  <a:cubicBezTo>
                    <a:pt x="943" y="1912"/>
                    <a:pt x="1013" y="1537"/>
                    <a:pt x="1083" y="1170"/>
                  </a:cubicBezTo>
                  <a:cubicBezTo>
                    <a:pt x="1144" y="786"/>
                    <a:pt x="1205" y="402"/>
                    <a:pt x="1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489;p38">
              <a:extLst>
                <a:ext uri="{FF2B5EF4-FFF2-40B4-BE49-F238E27FC236}">
                  <a16:creationId xmlns:a16="http://schemas.microsoft.com/office/drawing/2014/main" id="{DB769A5D-94F8-75BC-923F-7D066AF093DD}"/>
                </a:ext>
              </a:extLst>
            </p:cNvPr>
            <p:cNvSpPr/>
            <p:nvPr/>
          </p:nvSpPr>
          <p:spPr>
            <a:xfrm>
              <a:off x="6225125" y="2653813"/>
              <a:ext cx="37150" cy="106775"/>
            </a:xfrm>
            <a:custGeom>
              <a:avLst/>
              <a:gdLst/>
              <a:ahLst/>
              <a:cxnLst/>
              <a:rect l="l" t="t" r="r" b="b"/>
              <a:pathLst>
                <a:path w="1486" h="4271" extrusionOk="0">
                  <a:moveTo>
                    <a:pt x="1485" y="1"/>
                  </a:moveTo>
                  <a:lnTo>
                    <a:pt x="1485" y="1"/>
                  </a:lnTo>
                  <a:cubicBezTo>
                    <a:pt x="1145" y="228"/>
                    <a:pt x="874" y="525"/>
                    <a:pt x="664" y="839"/>
                  </a:cubicBezTo>
                  <a:cubicBezTo>
                    <a:pt x="446" y="1180"/>
                    <a:pt x="272" y="1538"/>
                    <a:pt x="167" y="1922"/>
                  </a:cubicBezTo>
                  <a:cubicBezTo>
                    <a:pt x="53" y="2306"/>
                    <a:pt x="1" y="2708"/>
                    <a:pt x="1" y="3101"/>
                  </a:cubicBezTo>
                  <a:cubicBezTo>
                    <a:pt x="1" y="3502"/>
                    <a:pt x="71" y="3895"/>
                    <a:pt x="228" y="4271"/>
                  </a:cubicBezTo>
                  <a:cubicBezTo>
                    <a:pt x="341" y="3886"/>
                    <a:pt x="429" y="3528"/>
                    <a:pt x="516" y="3171"/>
                  </a:cubicBezTo>
                  <a:cubicBezTo>
                    <a:pt x="603" y="2813"/>
                    <a:pt x="699" y="2472"/>
                    <a:pt x="795" y="2123"/>
                  </a:cubicBezTo>
                  <a:cubicBezTo>
                    <a:pt x="900" y="1773"/>
                    <a:pt x="1005" y="1433"/>
                    <a:pt x="1127" y="1084"/>
                  </a:cubicBezTo>
                  <a:cubicBezTo>
                    <a:pt x="1232" y="734"/>
                    <a:pt x="1363" y="385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490;p38">
              <a:extLst>
                <a:ext uri="{FF2B5EF4-FFF2-40B4-BE49-F238E27FC236}">
                  <a16:creationId xmlns:a16="http://schemas.microsoft.com/office/drawing/2014/main" id="{B0722CE3-FC0C-A801-CE5D-2AE084B9EA4D}"/>
                </a:ext>
              </a:extLst>
            </p:cNvPr>
            <p:cNvSpPr/>
            <p:nvPr/>
          </p:nvSpPr>
          <p:spPr>
            <a:xfrm>
              <a:off x="6655375" y="2183838"/>
              <a:ext cx="17500" cy="67925"/>
            </a:xfrm>
            <a:custGeom>
              <a:avLst/>
              <a:gdLst/>
              <a:ahLst/>
              <a:cxnLst/>
              <a:rect l="l" t="t" r="r" b="b"/>
              <a:pathLst>
                <a:path w="700" h="2717" extrusionOk="0">
                  <a:moveTo>
                    <a:pt x="551" y="1"/>
                  </a:moveTo>
                  <a:cubicBezTo>
                    <a:pt x="367" y="193"/>
                    <a:pt x="254" y="411"/>
                    <a:pt x="175" y="638"/>
                  </a:cubicBezTo>
                  <a:cubicBezTo>
                    <a:pt x="88" y="856"/>
                    <a:pt x="44" y="1101"/>
                    <a:pt x="27" y="1328"/>
                  </a:cubicBezTo>
                  <a:cubicBezTo>
                    <a:pt x="1" y="1555"/>
                    <a:pt x="18" y="1799"/>
                    <a:pt x="62" y="2026"/>
                  </a:cubicBezTo>
                  <a:cubicBezTo>
                    <a:pt x="106" y="2254"/>
                    <a:pt x="167" y="2489"/>
                    <a:pt x="306" y="2716"/>
                  </a:cubicBezTo>
                  <a:cubicBezTo>
                    <a:pt x="437" y="2489"/>
                    <a:pt x="516" y="2254"/>
                    <a:pt x="568" y="2035"/>
                  </a:cubicBezTo>
                  <a:cubicBezTo>
                    <a:pt x="629" y="1808"/>
                    <a:pt x="656" y="1590"/>
                    <a:pt x="682" y="1372"/>
                  </a:cubicBezTo>
                  <a:cubicBezTo>
                    <a:pt x="699" y="1153"/>
                    <a:pt x="699" y="935"/>
                    <a:pt x="691" y="708"/>
                  </a:cubicBezTo>
                  <a:cubicBezTo>
                    <a:pt x="673" y="481"/>
                    <a:pt x="638" y="245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491;p38">
              <a:extLst>
                <a:ext uri="{FF2B5EF4-FFF2-40B4-BE49-F238E27FC236}">
                  <a16:creationId xmlns:a16="http://schemas.microsoft.com/office/drawing/2014/main" id="{AAA6136F-D821-DDF3-1291-A2572BD1842D}"/>
                </a:ext>
              </a:extLst>
            </p:cNvPr>
            <p:cNvSpPr/>
            <p:nvPr/>
          </p:nvSpPr>
          <p:spPr>
            <a:xfrm>
              <a:off x="6645550" y="2971438"/>
              <a:ext cx="17500" cy="68125"/>
            </a:xfrm>
            <a:custGeom>
              <a:avLst/>
              <a:gdLst/>
              <a:ahLst/>
              <a:cxnLst/>
              <a:rect l="l" t="t" r="r" b="b"/>
              <a:pathLst>
                <a:path w="700" h="2725" extrusionOk="0">
                  <a:moveTo>
                    <a:pt x="551" y="0"/>
                  </a:moveTo>
                  <a:cubicBezTo>
                    <a:pt x="376" y="201"/>
                    <a:pt x="263" y="420"/>
                    <a:pt x="175" y="647"/>
                  </a:cubicBezTo>
                  <a:cubicBezTo>
                    <a:pt x="88" y="865"/>
                    <a:pt x="44" y="1109"/>
                    <a:pt x="27" y="1336"/>
                  </a:cubicBezTo>
                  <a:cubicBezTo>
                    <a:pt x="1" y="1563"/>
                    <a:pt x="18" y="1808"/>
                    <a:pt x="62" y="2035"/>
                  </a:cubicBezTo>
                  <a:cubicBezTo>
                    <a:pt x="106" y="2262"/>
                    <a:pt x="167" y="2489"/>
                    <a:pt x="306" y="2725"/>
                  </a:cubicBezTo>
                  <a:cubicBezTo>
                    <a:pt x="437" y="2489"/>
                    <a:pt x="516" y="2262"/>
                    <a:pt x="568" y="2044"/>
                  </a:cubicBezTo>
                  <a:cubicBezTo>
                    <a:pt x="629" y="1817"/>
                    <a:pt x="656" y="1598"/>
                    <a:pt x="682" y="1380"/>
                  </a:cubicBezTo>
                  <a:cubicBezTo>
                    <a:pt x="699" y="1162"/>
                    <a:pt x="699" y="943"/>
                    <a:pt x="691" y="716"/>
                  </a:cubicBezTo>
                  <a:cubicBezTo>
                    <a:pt x="673" y="481"/>
                    <a:pt x="638" y="254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492;p38">
              <a:extLst>
                <a:ext uri="{FF2B5EF4-FFF2-40B4-BE49-F238E27FC236}">
                  <a16:creationId xmlns:a16="http://schemas.microsoft.com/office/drawing/2014/main" id="{59257EF6-F9F3-6C05-0472-57DA35EBFE35}"/>
                </a:ext>
              </a:extLst>
            </p:cNvPr>
            <p:cNvSpPr/>
            <p:nvPr/>
          </p:nvSpPr>
          <p:spPr>
            <a:xfrm>
              <a:off x="6763000" y="3244738"/>
              <a:ext cx="17475" cy="67900"/>
            </a:xfrm>
            <a:custGeom>
              <a:avLst/>
              <a:gdLst/>
              <a:ahLst/>
              <a:cxnLst/>
              <a:rect l="l" t="t" r="r" b="b"/>
              <a:pathLst>
                <a:path w="699" h="2716" extrusionOk="0">
                  <a:moveTo>
                    <a:pt x="542" y="0"/>
                  </a:moveTo>
                  <a:cubicBezTo>
                    <a:pt x="358" y="193"/>
                    <a:pt x="254" y="411"/>
                    <a:pt x="175" y="638"/>
                  </a:cubicBezTo>
                  <a:cubicBezTo>
                    <a:pt x="88" y="856"/>
                    <a:pt x="44" y="1101"/>
                    <a:pt x="18" y="1328"/>
                  </a:cubicBezTo>
                  <a:cubicBezTo>
                    <a:pt x="0" y="1555"/>
                    <a:pt x="9" y="1799"/>
                    <a:pt x="53" y="2026"/>
                  </a:cubicBezTo>
                  <a:cubicBezTo>
                    <a:pt x="96" y="2253"/>
                    <a:pt x="166" y="2489"/>
                    <a:pt x="306" y="2716"/>
                  </a:cubicBezTo>
                  <a:cubicBezTo>
                    <a:pt x="437" y="2480"/>
                    <a:pt x="516" y="2253"/>
                    <a:pt x="568" y="2035"/>
                  </a:cubicBezTo>
                  <a:cubicBezTo>
                    <a:pt x="620" y="1808"/>
                    <a:pt x="655" y="1590"/>
                    <a:pt x="673" y="1371"/>
                  </a:cubicBezTo>
                  <a:cubicBezTo>
                    <a:pt x="699" y="1153"/>
                    <a:pt x="699" y="935"/>
                    <a:pt x="690" y="708"/>
                  </a:cubicBezTo>
                  <a:cubicBezTo>
                    <a:pt x="664" y="481"/>
                    <a:pt x="629" y="245"/>
                    <a:pt x="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493;p38">
              <a:extLst>
                <a:ext uri="{FF2B5EF4-FFF2-40B4-BE49-F238E27FC236}">
                  <a16:creationId xmlns:a16="http://schemas.microsoft.com/office/drawing/2014/main" id="{D4AB2328-9420-1B1F-E958-9047898F354B}"/>
                </a:ext>
              </a:extLst>
            </p:cNvPr>
            <p:cNvSpPr/>
            <p:nvPr/>
          </p:nvSpPr>
          <p:spPr>
            <a:xfrm>
              <a:off x="6450625" y="3049363"/>
              <a:ext cx="17925" cy="68125"/>
            </a:xfrm>
            <a:custGeom>
              <a:avLst/>
              <a:gdLst/>
              <a:ahLst/>
              <a:cxnLst/>
              <a:rect l="l" t="t" r="r" b="b"/>
              <a:pathLst>
                <a:path w="717" h="2725" extrusionOk="0">
                  <a:moveTo>
                    <a:pt x="655" y="1"/>
                  </a:moveTo>
                  <a:cubicBezTo>
                    <a:pt x="455" y="175"/>
                    <a:pt x="324" y="394"/>
                    <a:pt x="219" y="621"/>
                  </a:cubicBezTo>
                  <a:cubicBezTo>
                    <a:pt x="114" y="839"/>
                    <a:pt x="62" y="1075"/>
                    <a:pt x="27" y="1319"/>
                  </a:cubicBezTo>
                  <a:cubicBezTo>
                    <a:pt x="1" y="1555"/>
                    <a:pt x="9" y="1799"/>
                    <a:pt x="53" y="2035"/>
                  </a:cubicBezTo>
                  <a:cubicBezTo>
                    <a:pt x="97" y="2262"/>
                    <a:pt x="184" y="2507"/>
                    <a:pt x="332" y="2725"/>
                  </a:cubicBezTo>
                  <a:cubicBezTo>
                    <a:pt x="455" y="2480"/>
                    <a:pt x="507" y="2253"/>
                    <a:pt x="568" y="2035"/>
                  </a:cubicBezTo>
                  <a:cubicBezTo>
                    <a:pt x="612" y="1817"/>
                    <a:pt x="655" y="1598"/>
                    <a:pt x="673" y="1380"/>
                  </a:cubicBezTo>
                  <a:cubicBezTo>
                    <a:pt x="708" y="1162"/>
                    <a:pt x="717" y="944"/>
                    <a:pt x="717" y="717"/>
                  </a:cubicBezTo>
                  <a:cubicBezTo>
                    <a:pt x="717" y="490"/>
                    <a:pt x="708" y="263"/>
                    <a:pt x="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494;p38">
              <a:extLst>
                <a:ext uri="{FF2B5EF4-FFF2-40B4-BE49-F238E27FC236}">
                  <a16:creationId xmlns:a16="http://schemas.microsoft.com/office/drawing/2014/main" id="{D2FD6265-9C58-565C-E4B9-C955ECAF3883}"/>
                </a:ext>
              </a:extLst>
            </p:cNvPr>
            <p:cNvSpPr/>
            <p:nvPr/>
          </p:nvSpPr>
          <p:spPr>
            <a:xfrm>
              <a:off x="6255700" y="2956813"/>
              <a:ext cx="43250" cy="184700"/>
            </a:xfrm>
            <a:custGeom>
              <a:avLst/>
              <a:gdLst/>
              <a:ahLst/>
              <a:cxnLst/>
              <a:rect l="l" t="t" r="r" b="b"/>
              <a:pathLst>
                <a:path w="1730" h="7388" extrusionOk="0">
                  <a:moveTo>
                    <a:pt x="472" y="0"/>
                  </a:moveTo>
                  <a:cubicBezTo>
                    <a:pt x="227" y="603"/>
                    <a:pt x="114" y="1240"/>
                    <a:pt x="44" y="1895"/>
                  </a:cubicBezTo>
                  <a:cubicBezTo>
                    <a:pt x="0" y="2541"/>
                    <a:pt x="35" y="3205"/>
                    <a:pt x="140" y="3851"/>
                  </a:cubicBezTo>
                  <a:cubicBezTo>
                    <a:pt x="253" y="4497"/>
                    <a:pt x="437" y="5126"/>
                    <a:pt x="699" y="5728"/>
                  </a:cubicBezTo>
                  <a:cubicBezTo>
                    <a:pt x="961" y="6331"/>
                    <a:pt x="1301" y="6898"/>
                    <a:pt x="1729" y="7387"/>
                  </a:cubicBezTo>
                  <a:cubicBezTo>
                    <a:pt x="1528" y="6767"/>
                    <a:pt x="1345" y="6165"/>
                    <a:pt x="1179" y="5562"/>
                  </a:cubicBezTo>
                  <a:cubicBezTo>
                    <a:pt x="1031" y="4951"/>
                    <a:pt x="900" y="4357"/>
                    <a:pt x="786" y="3746"/>
                  </a:cubicBezTo>
                  <a:cubicBezTo>
                    <a:pt x="681" y="3135"/>
                    <a:pt x="603" y="2524"/>
                    <a:pt x="559" y="1895"/>
                  </a:cubicBezTo>
                  <a:cubicBezTo>
                    <a:pt x="515" y="1275"/>
                    <a:pt x="489" y="655"/>
                    <a:pt x="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495;p38">
              <a:extLst>
                <a:ext uri="{FF2B5EF4-FFF2-40B4-BE49-F238E27FC236}">
                  <a16:creationId xmlns:a16="http://schemas.microsoft.com/office/drawing/2014/main" id="{23562144-AE80-59D5-6C4F-4BD03E14382C}"/>
                </a:ext>
              </a:extLst>
            </p:cNvPr>
            <p:cNvSpPr/>
            <p:nvPr/>
          </p:nvSpPr>
          <p:spPr>
            <a:xfrm>
              <a:off x="6566100" y="3231863"/>
              <a:ext cx="29700" cy="93675"/>
            </a:xfrm>
            <a:custGeom>
              <a:avLst/>
              <a:gdLst/>
              <a:ahLst/>
              <a:cxnLst/>
              <a:rect l="l" t="t" r="r" b="b"/>
              <a:pathLst>
                <a:path w="1188" h="3747" extrusionOk="0">
                  <a:moveTo>
                    <a:pt x="297" y="0"/>
                  </a:moveTo>
                  <a:cubicBezTo>
                    <a:pt x="140" y="315"/>
                    <a:pt x="70" y="655"/>
                    <a:pt x="27" y="996"/>
                  </a:cubicBezTo>
                  <a:cubicBezTo>
                    <a:pt x="1" y="1345"/>
                    <a:pt x="35" y="1677"/>
                    <a:pt x="114" y="2017"/>
                  </a:cubicBezTo>
                  <a:cubicBezTo>
                    <a:pt x="193" y="2349"/>
                    <a:pt x="324" y="2672"/>
                    <a:pt x="498" y="2969"/>
                  </a:cubicBezTo>
                  <a:cubicBezTo>
                    <a:pt x="673" y="3257"/>
                    <a:pt x="891" y="3537"/>
                    <a:pt x="1188" y="3746"/>
                  </a:cubicBezTo>
                  <a:cubicBezTo>
                    <a:pt x="1127" y="3397"/>
                    <a:pt x="1057" y="3074"/>
                    <a:pt x="978" y="2768"/>
                  </a:cubicBezTo>
                  <a:lnTo>
                    <a:pt x="760" y="1869"/>
                  </a:lnTo>
                  <a:lnTo>
                    <a:pt x="551" y="961"/>
                  </a:lnTo>
                  <a:cubicBezTo>
                    <a:pt x="472" y="655"/>
                    <a:pt x="411" y="332"/>
                    <a:pt x="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496;p38">
              <a:extLst>
                <a:ext uri="{FF2B5EF4-FFF2-40B4-BE49-F238E27FC236}">
                  <a16:creationId xmlns:a16="http://schemas.microsoft.com/office/drawing/2014/main" id="{8C895C0D-BA71-5863-3E32-DF83644692E2}"/>
                </a:ext>
              </a:extLst>
            </p:cNvPr>
            <p:cNvSpPr/>
            <p:nvPr/>
          </p:nvSpPr>
          <p:spPr>
            <a:xfrm>
              <a:off x="7404775" y="523263"/>
              <a:ext cx="537875" cy="696200"/>
            </a:xfrm>
            <a:custGeom>
              <a:avLst/>
              <a:gdLst/>
              <a:ahLst/>
              <a:cxnLst/>
              <a:rect l="l" t="t" r="r" b="b"/>
              <a:pathLst>
                <a:path w="21515" h="27848" extrusionOk="0">
                  <a:moveTo>
                    <a:pt x="10510" y="0"/>
                  </a:moveTo>
                  <a:cubicBezTo>
                    <a:pt x="10360" y="0"/>
                    <a:pt x="10208" y="21"/>
                    <a:pt x="10059" y="63"/>
                  </a:cubicBezTo>
                  <a:cubicBezTo>
                    <a:pt x="9518" y="203"/>
                    <a:pt x="9072" y="614"/>
                    <a:pt x="8898" y="1164"/>
                  </a:cubicBezTo>
                  <a:lnTo>
                    <a:pt x="1432" y="23552"/>
                  </a:lnTo>
                  <a:lnTo>
                    <a:pt x="0" y="27847"/>
                  </a:lnTo>
                  <a:cubicBezTo>
                    <a:pt x="1266" y="27655"/>
                    <a:pt x="2532" y="27437"/>
                    <a:pt x="3790" y="27193"/>
                  </a:cubicBezTo>
                  <a:lnTo>
                    <a:pt x="4907" y="23831"/>
                  </a:lnTo>
                  <a:lnTo>
                    <a:pt x="11299" y="4674"/>
                  </a:lnTo>
                  <a:lnTo>
                    <a:pt x="19262" y="11781"/>
                  </a:lnTo>
                  <a:lnTo>
                    <a:pt x="21515" y="9258"/>
                  </a:lnTo>
                  <a:lnTo>
                    <a:pt x="11622" y="430"/>
                  </a:lnTo>
                  <a:cubicBezTo>
                    <a:pt x="11310" y="150"/>
                    <a:pt x="10915" y="0"/>
                    <a:pt x="10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497;p38">
              <a:extLst>
                <a:ext uri="{FF2B5EF4-FFF2-40B4-BE49-F238E27FC236}">
                  <a16:creationId xmlns:a16="http://schemas.microsoft.com/office/drawing/2014/main" id="{BEAC14C0-4C10-F4E2-1090-D124716DDE42}"/>
                </a:ext>
              </a:extLst>
            </p:cNvPr>
            <p:cNvSpPr/>
            <p:nvPr/>
          </p:nvSpPr>
          <p:spPr>
            <a:xfrm>
              <a:off x="7656675" y="544263"/>
              <a:ext cx="24700" cy="82325"/>
            </a:xfrm>
            <a:custGeom>
              <a:avLst/>
              <a:gdLst/>
              <a:ahLst/>
              <a:cxnLst/>
              <a:rect l="l" t="t" r="r" b="b"/>
              <a:pathLst>
                <a:path w="988" h="3293" extrusionOk="0">
                  <a:moveTo>
                    <a:pt x="18" y="1"/>
                  </a:moveTo>
                  <a:cubicBezTo>
                    <a:pt x="0" y="297"/>
                    <a:pt x="18" y="594"/>
                    <a:pt x="70" y="891"/>
                  </a:cubicBezTo>
                  <a:cubicBezTo>
                    <a:pt x="114" y="1171"/>
                    <a:pt x="184" y="1459"/>
                    <a:pt x="262" y="1729"/>
                  </a:cubicBezTo>
                  <a:cubicBezTo>
                    <a:pt x="332" y="2000"/>
                    <a:pt x="437" y="2280"/>
                    <a:pt x="550" y="2542"/>
                  </a:cubicBezTo>
                  <a:cubicBezTo>
                    <a:pt x="673" y="2795"/>
                    <a:pt x="804" y="3048"/>
                    <a:pt x="987" y="3292"/>
                  </a:cubicBezTo>
                  <a:cubicBezTo>
                    <a:pt x="978" y="2996"/>
                    <a:pt x="926" y="2716"/>
                    <a:pt x="874" y="2428"/>
                  </a:cubicBezTo>
                  <a:cubicBezTo>
                    <a:pt x="812" y="2140"/>
                    <a:pt x="743" y="1869"/>
                    <a:pt x="664" y="1598"/>
                  </a:cubicBezTo>
                  <a:cubicBezTo>
                    <a:pt x="585" y="1328"/>
                    <a:pt x="489" y="1048"/>
                    <a:pt x="393" y="786"/>
                  </a:cubicBezTo>
                  <a:cubicBezTo>
                    <a:pt x="280" y="533"/>
                    <a:pt x="175" y="263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498;p38">
              <a:extLst>
                <a:ext uri="{FF2B5EF4-FFF2-40B4-BE49-F238E27FC236}">
                  <a16:creationId xmlns:a16="http://schemas.microsoft.com/office/drawing/2014/main" id="{13BAA15C-929A-3AB6-49BB-470320FF7050}"/>
                </a:ext>
              </a:extLst>
            </p:cNvPr>
            <p:cNvSpPr/>
            <p:nvPr/>
          </p:nvSpPr>
          <p:spPr>
            <a:xfrm>
              <a:off x="7685475" y="548413"/>
              <a:ext cx="11175" cy="56125"/>
            </a:xfrm>
            <a:custGeom>
              <a:avLst/>
              <a:gdLst/>
              <a:ahLst/>
              <a:cxnLst/>
              <a:rect l="l" t="t" r="r" b="b"/>
              <a:pathLst>
                <a:path w="447" h="2245" extrusionOk="0">
                  <a:moveTo>
                    <a:pt x="80" y="1"/>
                  </a:moveTo>
                  <a:cubicBezTo>
                    <a:pt x="27" y="201"/>
                    <a:pt x="1" y="393"/>
                    <a:pt x="10" y="586"/>
                  </a:cubicBezTo>
                  <a:cubicBezTo>
                    <a:pt x="1" y="769"/>
                    <a:pt x="1" y="944"/>
                    <a:pt x="10" y="1127"/>
                  </a:cubicBezTo>
                  <a:cubicBezTo>
                    <a:pt x="27" y="1302"/>
                    <a:pt x="36" y="1485"/>
                    <a:pt x="71" y="1677"/>
                  </a:cubicBezTo>
                  <a:cubicBezTo>
                    <a:pt x="97" y="1860"/>
                    <a:pt x="132" y="2044"/>
                    <a:pt x="210" y="2245"/>
                  </a:cubicBezTo>
                  <a:cubicBezTo>
                    <a:pt x="315" y="2061"/>
                    <a:pt x="376" y="1869"/>
                    <a:pt x="403" y="1686"/>
                  </a:cubicBezTo>
                  <a:cubicBezTo>
                    <a:pt x="437" y="1485"/>
                    <a:pt x="446" y="1302"/>
                    <a:pt x="437" y="1101"/>
                  </a:cubicBezTo>
                  <a:cubicBezTo>
                    <a:pt x="429" y="917"/>
                    <a:pt x="394" y="725"/>
                    <a:pt x="341" y="533"/>
                  </a:cubicBezTo>
                  <a:cubicBezTo>
                    <a:pt x="272" y="350"/>
                    <a:pt x="202" y="166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499;p38">
              <a:extLst>
                <a:ext uri="{FF2B5EF4-FFF2-40B4-BE49-F238E27FC236}">
                  <a16:creationId xmlns:a16="http://schemas.microsoft.com/office/drawing/2014/main" id="{8F6C50D5-A2FB-32F9-EDC8-1E65DA937DB2}"/>
                </a:ext>
              </a:extLst>
            </p:cNvPr>
            <p:cNvSpPr/>
            <p:nvPr/>
          </p:nvSpPr>
          <p:spPr>
            <a:xfrm>
              <a:off x="7632225" y="573088"/>
              <a:ext cx="24700" cy="35375"/>
            </a:xfrm>
            <a:custGeom>
              <a:avLst/>
              <a:gdLst/>
              <a:ahLst/>
              <a:cxnLst/>
              <a:rect l="l" t="t" r="r" b="b"/>
              <a:pathLst>
                <a:path w="988" h="1415" extrusionOk="0">
                  <a:moveTo>
                    <a:pt x="27" y="0"/>
                  </a:moveTo>
                  <a:cubicBezTo>
                    <a:pt x="0" y="166"/>
                    <a:pt x="27" y="315"/>
                    <a:pt x="70" y="472"/>
                  </a:cubicBezTo>
                  <a:cubicBezTo>
                    <a:pt x="114" y="611"/>
                    <a:pt x="175" y="751"/>
                    <a:pt x="262" y="873"/>
                  </a:cubicBezTo>
                  <a:cubicBezTo>
                    <a:pt x="350" y="996"/>
                    <a:pt x="454" y="1100"/>
                    <a:pt x="568" y="1196"/>
                  </a:cubicBezTo>
                  <a:cubicBezTo>
                    <a:pt x="690" y="1284"/>
                    <a:pt x="821" y="1371"/>
                    <a:pt x="987" y="1415"/>
                  </a:cubicBezTo>
                  <a:cubicBezTo>
                    <a:pt x="961" y="1240"/>
                    <a:pt x="909" y="1109"/>
                    <a:pt x="847" y="978"/>
                  </a:cubicBezTo>
                  <a:cubicBezTo>
                    <a:pt x="786" y="847"/>
                    <a:pt x="716" y="734"/>
                    <a:pt x="638" y="620"/>
                  </a:cubicBezTo>
                  <a:cubicBezTo>
                    <a:pt x="559" y="515"/>
                    <a:pt x="472" y="402"/>
                    <a:pt x="376" y="297"/>
                  </a:cubicBezTo>
                  <a:cubicBezTo>
                    <a:pt x="271" y="192"/>
                    <a:pt x="166" y="87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500;p38">
              <a:extLst>
                <a:ext uri="{FF2B5EF4-FFF2-40B4-BE49-F238E27FC236}">
                  <a16:creationId xmlns:a16="http://schemas.microsoft.com/office/drawing/2014/main" id="{6EE3785B-5751-6F06-6173-6B1842988CF5}"/>
                </a:ext>
              </a:extLst>
            </p:cNvPr>
            <p:cNvSpPr/>
            <p:nvPr/>
          </p:nvSpPr>
          <p:spPr>
            <a:xfrm>
              <a:off x="7412850" y="1134313"/>
              <a:ext cx="101075" cy="76200"/>
            </a:xfrm>
            <a:custGeom>
              <a:avLst/>
              <a:gdLst/>
              <a:ahLst/>
              <a:cxnLst/>
              <a:rect l="l" t="t" r="r" b="b"/>
              <a:pathLst>
                <a:path w="4043" h="3048" extrusionOk="0">
                  <a:moveTo>
                    <a:pt x="804" y="0"/>
                  </a:moveTo>
                  <a:lnTo>
                    <a:pt x="0" y="2393"/>
                  </a:lnTo>
                  <a:cubicBezTo>
                    <a:pt x="594" y="2637"/>
                    <a:pt x="1205" y="2855"/>
                    <a:pt x="1816" y="3047"/>
                  </a:cubicBezTo>
                  <a:cubicBezTo>
                    <a:pt x="2358" y="2951"/>
                    <a:pt x="2908" y="2847"/>
                    <a:pt x="3449" y="2742"/>
                  </a:cubicBezTo>
                  <a:lnTo>
                    <a:pt x="4043" y="987"/>
                  </a:lnTo>
                  <a:cubicBezTo>
                    <a:pt x="2925" y="777"/>
                    <a:pt x="1834" y="445"/>
                    <a:pt x="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501;p38">
              <a:extLst>
                <a:ext uri="{FF2B5EF4-FFF2-40B4-BE49-F238E27FC236}">
                  <a16:creationId xmlns:a16="http://schemas.microsoft.com/office/drawing/2014/main" id="{D6EA13BB-3874-F4C8-E74A-59E27A529F19}"/>
                </a:ext>
              </a:extLst>
            </p:cNvPr>
            <p:cNvSpPr/>
            <p:nvPr/>
          </p:nvSpPr>
          <p:spPr>
            <a:xfrm>
              <a:off x="7458250" y="996988"/>
              <a:ext cx="100000" cy="88450"/>
            </a:xfrm>
            <a:custGeom>
              <a:avLst/>
              <a:gdLst/>
              <a:ahLst/>
              <a:cxnLst/>
              <a:rect l="l" t="t" r="r" b="b"/>
              <a:pathLst>
                <a:path w="4000" h="3538" extrusionOk="0">
                  <a:moveTo>
                    <a:pt x="804" y="1"/>
                  </a:moveTo>
                  <a:lnTo>
                    <a:pt x="0" y="2428"/>
                  </a:lnTo>
                  <a:cubicBezTo>
                    <a:pt x="1005" y="2952"/>
                    <a:pt x="2087" y="3319"/>
                    <a:pt x="3196" y="3537"/>
                  </a:cubicBezTo>
                  <a:lnTo>
                    <a:pt x="3999" y="1127"/>
                  </a:lnTo>
                  <a:cubicBezTo>
                    <a:pt x="2882" y="953"/>
                    <a:pt x="1799" y="569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502;p38">
              <a:extLst>
                <a:ext uri="{FF2B5EF4-FFF2-40B4-BE49-F238E27FC236}">
                  <a16:creationId xmlns:a16="http://schemas.microsoft.com/office/drawing/2014/main" id="{2F2D585B-946A-52EE-1698-47334C2E459E}"/>
                </a:ext>
              </a:extLst>
            </p:cNvPr>
            <p:cNvSpPr/>
            <p:nvPr/>
          </p:nvSpPr>
          <p:spPr>
            <a:xfrm>
              <a:off x="7503000" y="864288"/>
              <a:ext cx="100650" cy="84925"/>
            </a:xfrm>
            <a:custGeom>
              <a:avLst/>
              <a:gdLst/>
              <a:ahLst/>
              <a:cxnLst/>
              <a:rect l="l" t="t" r="r" b="b"/>
              <a:pathLst>
                <a:path w="4026" h="3397" extrusionOk="0">
                  <a:moveTo>
                    <a:pt x="795" y="0"/>
                  </a:moveTo>
                  <a:lnTo>
                    <a:pt x="0" y="2375"/>
                  </a:lnTo>
                  <a:cubicBezTo>
                    <a:pt x="1048" y="2794"/>
                    <a:pt x="2131" y="3126"/>
                    <a:pt x="3231" y="3397"/>
                  </a:cubicBezTo>
                  <a:lnTo>
                    <a:pt x="4026" y="1013"/>
                  </a:lnTo>
                  <a:cubicBezTo>
                    <a:pt x="2925" y="760"/>
                    <a:pt x="1843" y="419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503;p38">
              <a:extLst>
                <a:ext uri="{FF2B5EF4-FFF2-40B4-BE49-F238E27FC236}">
                  <a16:creationId xmlns:a16="http://schemas.microsoft.com/office/drawing/2014/main" id="{695C3CDE-52B5-2B89-59D6-67CDC833A09C}"/>
                </a:ext>
              </a:extLst>
            </p:cNvPr>
            <p:cNvSpPr/>
            <p:nvPr/>
          </p:nvSpPr>
          <p:spPr>
            <a:xfrm>
              <a:off x="7543600" y="742263"/>
              <a:ext cx="101750" cy="81225"/>
            </a:xfrm>
            <a:custGeom>
              <a:avLst/>
              <a:gdLst/>
              <a:ahLst/>
              <a:cxnLst/>
              <a:rect l="l" t="t" r="r" b="b"/>
              <a:pathLst>
                <a:path w="4070" h="3249" extrusionOk="0">
                  <a:moveTo>
                    <a:pt x="795" y="0"/>
                  </a:moveTo>
                  <a:lnTo>
                    <a:pt x="0" y="2393"/>
                  </a:lnTo>
                  <a:cubicBezTo>
                    <a:pt x="1092" y="2681"/>
                    <a:pt x="2183" y="2978"/>
                    <a:pt x="3275" y="3248"/>
                  </a:cubicBezTo>
                  <a:lnTo>
                    <a:pt x="4069" y="865"/>
                  </a:lnTo>
                  <a:cubicBezTo>
                    <a:pt x="2978" y="576"/>
                    <a:pt x="1878" y="297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504;p38">
              <a:extLst>
                <a:ext uri="{FF2B5EF4-FFF2-40B4-BE49-F238E27FC236}">
                  <a16:creationId xmlns:a16="http://schemas.microsoft.com/office/drawing/2014/main" id="{E891CA34-A1F9-1D76-0E84-08390CAC3B05}"/>
                </a:ext>
              </a:extLst>
            </p:cNvPr>
            <p:cNvSpPr/>
            <p:nvPr/>
          </p:nvSpPr>
          <p:spPr>
            <a:xfrm>
              <a:off x="7809700" y="688113"/>
              <a:ext cx="105025" cy="103725"/>
            </a:xfrm>
            <a:custGeom>
              <a:avLst/>
              <a:gdLst/>
              <a:ahLst/>
              <a:cxnLst/>
              <a:rect l="l" t="t" r="r" b="b"/>
              <a:pathLst>
                <a:path w="4201" h="4149" extrusionOk="0">
                  <a:moveTo>
                    <a:pt x="2323" y="1"/>
                  </a:moveTo>
                  <a:cubicBezTo>
                    <a:pt x="1624" y="900"/>
                    <a:pt x="847" y="1712"/>
                    <a:pt x="0" y="2472"/>
                  </a:cubicBezTo>
                  <a:lnTo>
                    <a:pt x="1886" y="4148"/>
                  </a:lnTo>
                  <a:cubicBezTo>
                    <a:pt x="2724" y="3389"/>
                    <a:pt x="3502" y="2559"/>
                    <a:pt x="4200" y="1677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505;p38">
              <a:extLst>
                <a:ext uri="{FF2B5EF4-FFF2-40B4-BE49-F238E27FC236}">
                  <a16:creationId xmlns:a16="http://schemas.microsoft.com/office/drawing/2014/main" id="{5F86EA25-5A99-7A35-9412-43BE557F923B}"/>
                </a:ext>
              </a:extLst>
            </p:cNvPr>
            <p:cNvSpPr/>
            <p:nvPr/>
          </p:nvSpPr>
          <p:spPr>
            <a:xfrm>
              <a:off x="7709275" y="580938"/>
              <a:ext cx="88875" cy="121175"/>
            </a:xfrm>
            <a:custGeom>
              <a:avLst/>
              <a:gdLst/>
              <a:ahLst/>
              <a:cxnLst/>
              <a:rect l="l" t="t" r="r" b="b"/>
              <a:pathLst>
                <a:path w="3555" h="4847" extrusionOk="0">
                  <a:moveTo>
                    <a:pt x="1537" y="1"/>
                  </a:moveTo>
                  <a:cubicBezTo>
                    <a:pt x="1179" y="1127"/>
                    <a:pt x="664" y="2192"/>
                    <a:pt x="1" y="3170"/>
                  </a:cubicBezTo>
                  <a:lnTo>
                    <a:pt x="1887" y="4847"/>
                  </a:lnTo>
                  <a:cubicBezTo>
                    <a:pt x="2568" y="3895"/>
                    <a:pt x="3118" y="2882"/>
                    <a:pt x="3554" y="1799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506;p38">
              <a:extLst>
                <a:ext uri="{FF2B5EF4-FFF2-40B4-BE49-F238E27FC236}">
                  <a16:creationId xmlns:a16="http://schemas.microsoft.com/office/drawing/2014/main" id="{FA3FAAF0-A6B5-6511-C4C2-B49BF2D3D543}"/>
                </a:ext>
              </a:extLst>
            </p:cNvPr>
            <p:cNvSpPr/>
            <p:nvPr/>
          </p:nvSpPr>
          <p:spPr>
            <a:xfrm>
              <a:off x="7582675" y="624813"/>
              <a:ext cx="96950" cy="96300"/>
            </a:xfrm>
            <a:custGeom>
              <a:avLst/>
              <a:gdLst/>
              <a:ahLst/>
              <a:cxnLst/>
              <a:rect l="l" t="t" r="r" b="b"/>
              <a:pathLst>
                <a:path w="3878" h="3852" extrusionOk="0">
                  <a:moveTo>
                    <a:pt x="795" y="1"/>
                  </a:moveTo>
                  <a:lnTo>
                    <a:pt x="0" y="2393"/>
                  </a:lnTo>
                  <a:cubicBezTo>
                    <a:pt x="1039" y="2865"/>
                    <a:pt x="2061" y="3354"/>
                    <a:pt x="3074" y="3851"/>
                  </a:cubicBezTo>
                  <a:lnTo>
                    <a:pt x="3877" y="1450"/>
                  </a:lnTo>
                  <a:cubicBezTo>
                    <a:pt x="2873" y="952"/>
                    <a:pt x="1834" y="472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507;p38">
              <a:extLst>
                <a:ext uri="{FF2B5EF4-FFF2-40B4-BE49-F238E27FC236}">
                  <a16:creationId xmlns:a16="http://schemas.microsoft.com/office/drawing/2014/main" id="{B8CD88EC-A05C-8A85-71D0-EB5374DD314A}"/>
                </a:ext>
              </a:extLst>
            </p:cNvPr>
            <p:cNvSpPr/>
            <p:nvPr/>
          </p:nvSpPr>
          <p:spPr>
            <a:xfrm>
              <a:off x="6105300" y="177938"/>
              <a:ext cx="798950" cy="1068800"/>
            </a:xfrm>
            <a:custGeom>
              <a:avLst/>
              <a:gdLst/>
              <a:ahLst/>
              <a:cxnLst/>
              <a:rect l="l" t="t" r="r" b="b"/>
              <a:pathLst>
                <a:path w="31958" h="42752" extrusionOk="0">
                  <a:moveTo>
                    <a:pt x="13024" y="0"/>
                  </a:moveTo>
                  <a:cubicBezTo>
                    <a:pt x="12429" y="0"/>
                    <a:pt x="11861" y="267"/>
                    <a:pt x="11482" y="744"/>
                  </a:cubicBezTo>
                  <a:lnTo>
                    <a:pt x="0" y="15204"/>
                  </a:lnTo>
                  <a:lnTo>
                    <a:pt x="3082" y="17649"/>
                  </a:lnTo>
                  <a:lnTo>
                    <a:pt x="12478" y="5808"/>
                  </a:lnTo>
                  <a:lnTo>
                    <a:pt x="26701" y="40307"/>
                  </a:lnTo>
                  <a:lnTo>
                    <a:pt x="27592" y="42464"/>
                  </a:lnTo>
                  <a:cubicBezTo>
                    <a:pt x="29050" y="42586"/>
                    <a:pt x="30508" y="42682"/>
                    <a:pt x="31958" y="42752"/>
                  </a:cubicBezTo>
                  <a:lnTo>
                    <a:pt x="30543" y="39303"/>
                  </a:lnTo>
                  <a:lnTo>
                    <a:pt x="14835" y="1224"/>
                  </a:lnTo>
                  <a:cubicBezTo>
                    <a:pt x="14573" y="578"/>
                    <a:pt x="13979" y="124"/>
                    <a:pt x="13298" y="19"/>
                  </a:cubicBezTo>
                  <a:cubicBezTo>
                    <a:pt x="13207" y="7"/>
                    <a:pt x="13115" y="0"/>
                    <a:pt x="13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508;p38">
              <a:extLst>
                <a:ext uri="{FF2B5EF4-FFF2-40B4-BE49-F238E27FC236}">
                  <a16:creationId xmlns:a16="http://schemas.microsoft.com/office/drawing/2014/main" id="{0A474139-23C9-4EE1-6BD9-722A142DC6CE}"/>
                </a:ext>
              </a:extLst>
            </p:cNvPr>
            <p:cNvSpPr/>
            <p:nvPr/>
          </p:nvSpPr>
          <p:spPr>
            <a:xfrm>
              <a:off x="6771950" y="1152863"/>
              <a:ext cx="117900" cy="88000"/>
            </a:xfrm>
            <a:custGeom>
              <a:avLst/>
              <a:gdLst/>
              <a:ahLst/>
              <a:cxnLst/>
              <a:rect l="l" t="t" r="r" b="b"/>
              <a:pathLst>
                <a:path w="4716" h="3520" extrusionOk="0">
                  <a:moveTo>
                    <a:pt x="3746" y="0"/>
                  </a:moveTo>
                  <a:cubicBezTo>
                    <a:pt x="2585" y="638"/>
                    <a:pt x="1310" y="1048"/>
                    <a:pt x="0" y="1232"/>
                  </a:cubicBezTo>
                  <a:lnTo>
                    <a:pt x="35" y="1310"/>
                  </a:lnTo>
                  <a:lnTo>
                    <a:pt x="926" y="3476"/>
                  </a:lnTo>
                  <a:cubicBezTo>
                    <a:pt x="1101" y="3484"/>
                    <a:pt x="1293" y="3502"/>
                    <a:pt x="1476" y="3519"/>
                  </a:cubicBezTo>
                  <a:cubicBezTo>
                    <a:pt x="2602" y="3266"/>
                    <a:pt x="3694" y="2864"/>
                    <a:pt x="4715" y="2323"/>
                  </a:cubicBezTo>
                  <a:lnTo>
                    <a:pt x="3877" y="306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509;p38">
              <a:extLst>
                <a:ext uri="{FF2B5EF4-FFF2-40B4-BE49-F238E27FC236}">
                  <a16:creationId xmlns:a16="http://schemas.microsoft.com/office/drawing/2014/main" id="{3F89DD94-0AFE-3A8F-52B8-C0825371E32E}"/>
                </a:ext>
              </a:extLst>
            </p:cNvPr>
            <p:cNvSpPr/>
            <p:nvPr/>
          </p:nvSpPr>
          <p:spPr>
            <a:xfrm>
              <a:off x="6718675" y="1014038"/>
              <a:ext cx="113975" cy="98450"/>
            </a:xfrm>
            <a:custGeom>
              <a:avLst/>
              <a:gdLst/>
              <a:ahLst/>
              <a:cxnLst/>
              <a:rect l="l" t="t" r="r" b="b"/>
              <a:pathLst>
                <a:path w="4559" h="3938" extrusionOk="0">
                  <a:moveTo>
                    <a:pt x="3581" y="0"/>
                  </a:moveTo>
                  <a:cubicBezTo>
                    <a:pt x="2437" y="646"/>
                    <a:pt x="1241" y="1179"/>
                    <a:pt x="1" y="1615"/>
                  </a:cubicBezTo>
                  <a:lnTo>
                    <a:pt x="961" y="3938"/>
                  </a:lnTo>
                  <a:cubicBezTo>
                    <a:pt x="2201" y="3501"/>
                    <a:pt x="3397" y="2960"/>
                    <a:pt x="4559" y="2331"/>
                  </a:cubicBezTo>
                  <a:lnTo>
                    <a:pt x="3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510;p38">
              <a:extLst>
                <a:ext uri="{FF2B5EF4-FFF2-40B4-BE49-F238E27FC236}">
                  <a16:creationId xmlns:a16="http://schemas.microsoft.com/office/drawing/2014/main" id="{14310009-A1EC-5F17-E86B-67B0CE92065F}"/>
                </a:ext>
              </a:extLst>
            </p:cNvPr>
            <p:cNvSpPr/>
            <p:nvPr/>
          </p:nvSpPr>
          <p:spPr>
            <a:xfrm>
              <a:off x="6660175" y="867763"/>
              <a:ext cx="112025" cy="102625"/>
            </a:xfrm>
            <a:custGeom>
              <a:avLst/>
              <a:gdLst/>
              <a:ahLst/>
              <a:cxnLst/>
              <a:rect l="l" t="t" r="r" b="b"/>
              <a:pathLst>
                <a:path w="4481" h="4105" extrusionOk="0">
                  <a:moveTo>
                    <a:pt x="3511" y="1"/>
                  </a:moveTo>
                  <a:cubicBezTo>
                    <a:pt x="2385" y="691"/>
                    <a:pt x="1206" y="1276"/>
                    <a:pt x="1" y="1782"/>
                  </a:cubicBezTo>
                  <a:lnTo>
                    <a:pt x="961" y="4105"/>
                  </a:lnTo>
                  <a:cubicBezTo>
                    <a:pt x="2166" y="3598"/>
                    <a:pt x="3362" y="3022"/>
                    <a:pt x="4480" y="2358"/>
                  </a:cubicBezTo>
                  <a:lnTo>
                    <a:pt x="3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511;p38">
              <a:extLst>
                <a:ext uri="{FF2B5EF4-FFF2-40B4-BE49-F238E27FC236}">
                  <a16:creationId xmlns:a16="http://schemas.microsoft.com/office/drawing/2014/main" id="{73B1CE87-9D23-AF91-D0DC-F72ED999FDF7}"/>
                </a:ext>
              </a:extLst>
            </p:cNvPr>
            <p:cNvSpPr/>
            <p:nvPr/>
          </p:nvSpPr>
          <p:spPr>
            <a:xfrm>
              <a:off x="6595350" y="703388"/>
              <a:ext cx="109600" cy="110050"/>
            </a:xfrm>
            <a:custGeom>
              <a:avLst/>
              <a:gdLst/>
              <a:ahLst/>
              <a:cxnLst/>
              <a:rect l="l" t="t" r="r" b="b"/>
              <a:pathLst>
                <a:path w="4384" h="4402" extrusionOk="0">
                  <a:moveTo>
                    <a:pt x="3397" y="1"/>
                  </a:moveTo>
                  <a:cubicBezTo>
                    <a:pt x="2306" y="743"/>
                    <a:pt x="1162" y="1442"/>
                    <a:pt x="1" y="2070"/>
                  </a:cubicBezTo>
                  <a:lnTo>
                    <a:pt x="961" y="4402"/>
                  </a:lnTo>
                  <a:cubicBezTo>
                    <a:pt x="2131" y="3782"/>
                    <a:pt x="3275" y="3101"/>
                    <a:pt x="4384" y="2367"/>
                  </a:cubicBezTo>
                  <a:lnTo>
                    <a:pt x="3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512;p38">
              <a:extLst>
                <a:ext uri="{FF2B5EF4-FFF2-40B4-BE49-F238E27FC236}">
                  <a16:creationId xmlns:a16="http://schemas.microsoft.com/office/drawing/2014/main" id="{45EFBB1D-722A-E799-2C2E-693DBCB29521}"/>
                </a:ext>
              </a:extLst>
            </p:cNvPr>
            <p:cNvSpPr/>
            <p:nvPr/>
          </p:nvSpPr>
          <p:spPr>
            <a:xfrm>
              <a:off x="6537075" y="563263"/>
              <a:ext cx="109375" cy="109375"/>
            </a:xfrm>
            <a:custGeom>
              <a:avLst/>
              <a:gdLst/>
              <a:ahLst/>
              <a:cxnLst/>
              <a:rect l="l" t="t" r="r" b="b"/>
              <a:pathLst>
                <a:path w="4375" h="4375" extrusionOk="0">
                  <a:moveTo>
                    <a:pt x="3414" y="0"/>
                  </a:moveTo>
                  <a:cubicBezTo>
                    <a:pt x="2244" y="620"/>
                    <a:pt x="1109" y="1301"/>
                    <a:pt x="0" y="2017"/>
                  </a:cubicBezTo>
                  <a:lnTo>
                    <a:pt x="969" y="4375"/>
                  </a:lnTo>
                  <a:cubicBezTo>
                    <a:pt x="2070" y="3641"/>
                    <a:pt x="3205" y="2960"/>
                    <a:pt x="4375" y="2323"/>
                  </a:cubicBezTo>
                  <a:lnTo>
                    <a:pt x="3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513;p38">
              <a:extLst>
                <a:ext uri="{FF2B5EF4-FFF2-40B4-BE49-F238E27FC236}">
                  <a16:creationId xmlns:a16="http://schemas.microsoft.com/office/drawing/2014/main" id="{916369DD-08A1-CCC6-6589-FAFC3D6CA718}"/>
                </a:ext>
              </a:extLst>
            </p:cNvPr>
            <p:cNvSpPr/>
            <p:nvPr/>
          </p:nvSpPr>
          <p:spPr>
            <a:xfrm>
              <a:off x="6473100" y="393213"/>
              <a:ext cx="104150" cy="126625"/>
            </a:xfrm>
            <a:custGeom>
              <a:avLst/>
              <a:gdLst/>
              <a:ahLst/>
              <a:cxnLst/>
              <a:rect l="l" t="t" r="r" b="b"/>
              <a:pathLst>
                <a:path w="4166" h="5065" extrusionOk="0">
                  <a:moveTo>
                    <a:pt x="3170" y="0"/>
                  </a:moveTo>
                  <a:cubicBezTo>
                    <a:pt x="2096" y="856"/>
                    <a:pt x="1040" y="1738"/>
                    <a:pt x="1" y="2620"/>
                  </a:cubicBezTo>
                  <a:lnTo>
                    <a:pt x="1005" y="5065"/>
                  </a:lnTo>
                  <a:cubicBezTo>
                    <a:pt x="2044" y="4157"/>
                    <a:pt x="3092" y="3275"/>
                    <a:pt x="4166" y="2410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514;p38">
              <a:extLst>
                <a:ext uri="{FF2B5EF4-FFF2-40B4-BE49-F238E27FC236}">
                  <a16:creationId xmlns:a16="http://schemas.microsoft.com/office/drawing/2014/main" id="{2F3A52C6-5D14-38AD-7B79-926377A0382B}"/>
                </a:ext>
              </a:extLst>
            </p:cNvPr>
            <p:cNvSpPr/>
            <p:nvPr/>
          </p:nvSpPr>
          <p:spPr>
            <a:xfrm>
              <a:off x="6319650" y="235163"/>
              <a:ext cx="197150" cy="153275"/>
            </a:xfrm>
            <a:custGeom>
              <a:avLst/>
              <a:gdLst/>
              <a:ahLst/>
              <a:cxnLst/>
              <a:rect l="l" t="t" r="r" b="b"/>
              <a:pathLst>
                <a:path w="7886" h="6131" extrusionOk="0">
                  <a:moveTo>
                    <a:pt x="1686" y="1"/>
                  </a:moveTo>
                  <a:lnTo>
                    <a:pt x="1" y="2131"/>
                  </a:lnTo>
                  <a:cubicBezTo>
                    <a:pt x="682" y="3319"/>
                    <a:pt x="1450" y="4480"/>
                    <a:pt x="2280" y="5580"/>
                  </a:cubicBezTo>
                  <a:lnTo>
                    <a:pt x="3912" y="3528"/>
                  </a:lnTo>
                  <a:lnTo>
                    <a:pt x="4986" y="6130"/>
                  </a:lnTo>
                  <a:cubicBezTo>
                    <a:pt x="5929" y="5021"/>
                    <a:pt x="6907" y="3930"/>
                    <a:pt x="7885" y="2856"/>
                  </a:cubicBezTo>
                  <a:lnTo>
                    <a:pt x="6820" y="280"/>
                  </a:lnTo>
                  <a:cubicBezTo>
                    <a:pt x="5833" y="1354"/>
                    <a:pt x="4855" y="2437"/>
                    <a:pt x="3895" y="3537"/>
                  </a:cubicBezTo>
                  <a:cubicBezTo>
                    <a:pt x="3083" y="2402"/>
                    <a:pt x="2341" y="1223"/>
                    <a:pt x="1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515;p38">
              <a:extLst>
                <a:ext uri="{FF2B5EF4-FFF2-40B4-BE49-F238E27FC236}">
                  <a16:creationId xmlns:a16="http://schemas.microsoft.com/office/drawing/2014/main" id="{2F76088B-4738-54F9-E456-89B69F2868A2}"/>
                </a:ext>
              </a:extLst>
            </p:cNvPr>
            <p:cNvSpPr/>
            <p:nvPr/>
          </p:nvSpPr>
          <p:spPr>
            <a:xfrm>
              <a:off x="6231675" y="348688"/>
              <a:ext cx="109400" cy="119625"/>
            </a:xfrm>
            <a:custGeom>
              <a:avLst/>
              <a:gdLst/>
              <a:ahLst/>
              <a:cxnLst/>
              <a:rect l="l" t="t" r="r" b="b"/>
              <a:pathLst>
                <a:path w="4376" h="4785" extrusionOk="0">
                  <a:moveTo>
                    <a:pt x="1599" y="0"/>
                  </a:moveTo>
                  <a:lnTo>
                    <a:pt x="1" y="2008"/>
                  </a:lnTo>
                  <a:cubicBezTo>
                    <a:pt x="856" y="3021"/>
                    <a:pt x="1791" y="3955"/>
                    <a:pt x="2821" y="4785"/>
                  </a:cubicBezTo>
                  <a:lnTo>
                    <a:pt x="4375" y="2820"/>
                  </a:lnTo>
                  <a:cubicBezTo>
                    <a:pt x="3345" y="1991"/>
                    <a:pt x="2411" y="1039"/>
                    <a:pt x="1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516;p38">
              <a:extLst>
                <a:ext uri="{FF2B5EF4-FFF2-40B4-BE49-F238E27FC236}">
                  <a16:creationId xmlns:a16="http://schemas.microsoft.com/office/drawing/2014/main" id="{07D67569-CF93-A825-CF1B-E61C1A3F9015}"/>
                </a:ext>
              </a:extLst>
            </p:cNvPr>
            <p:cNvSpPr/>
            <p:nvPr/>
          </p:nvSpPr>
          <p:spPr>
            <a:xfrm>
              <a:off x="6144375" y="458688"/>
              <a:ext cx="109375" cy="119450"/>
            </a:xfrm>
            <a:custGeom>
              <a:avLst/>
              <a:gdLst/>
              <a:ahLst/>
              <a:cxnLst/>
              <a:rect l="l" t="t" r="r" b="b"/>
              <a:pathLst>
                <a:path w="4375" h="4778" extrusionOk="0">
                  <a:moveTo>
                    <a:pt x="1598" y="1"/>
                  </a:moveTo>
                  <a:lnTo>
                    <a:pt x="0" y="2009"/>
                  </a:lnTo>
                  <a:cubicBezTo>
                    <a:pt x="856" y="3022"/>
                    <a:pt x="1790" y="3956"/>
                    <a:pt x="2820" y="4777"/>
                  </a:cubicBezTo>
                  <a:lnTo>
                    <a:pt x="4375" y="2812"/>
                  </a:lnTo>
                  <a:cubicBezTo>
                    <a:pt x="3353" y="1992"/>
                    <a:pt x="2410" y="1040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517;p38">
              <a:extLst>
                <a:ext uri="{FF2B5EF4-FFF2-40B4-BE49-F238E27FC236}">
                  <a16:creationId xmlns:a16="http://schemas.microsoft.com/office/drawing/2014/main" id="{56BC417D-3A82-42ED-7238-EC8145EBBC18}"/>
                </a:ext>
              </a:extLst>
            </p:cNvPr>
            <p:cNvSpPr/>
            <p:nvPr/>
          </p:nvSpPr>
          <p:spPr>
            <a:xfrm>
              <a:off x="6426625" y="195663"/>
              <a:ext cx="14650" cy="105675"/>
            </a:xfrm>
            <a:custGeom>
              <a:avLst/>
              <a:gdLst/>
              <a:ahLst/>
              <a:cxnLst/>
              <a:rect l="l" t="t" r="r" b="b"/>
              <a:pathLst>
                <a:path w="586" h="4227" extrusionOk="0">
                  <a:moveTo>
                    <a:pt x="454" y="0"/>
                  </a:moveTo>
                  <a:cubicBezTo>
                    <a:pt x="358" y="349"/>
                    <a:pt x="288" y="699"/>
                    <a:pt x="227" y="1039"/>
                  </a:cubicBezTo>
                  <a:cubicBezTo>
                    <a:pt x="166" y="1389"/>
                    <a:pt x="122" y="1738"/>
                    <a:pt x="96" y="2087"/>
                  </a:cubicBezTo>
                  <a:cubicBezTo>
                    <a:pt x="61" y="2436"/>
                    <a:pt x="26" y="2794"/>
                    <a:pt x="18" y="3144"/>
                  </a:cubicBezTo>
                  <a:cubicBezTo>
                    <a:pt x="9" y="3502"/>
                    <a:pt x="0" y="3868"/>
                    <a:pt x="26" y="4226"/>
                  </a:cubicBezTo>
                  <a:cubicBezTo>
                    <a:pt x="183" y="3895"/>
                    <a:pt x="279" y="3545"/>
                    <a:pt x="358" y="3196"/>
                  </a:cubicBezTo>
                  <a:cubicBezTo>
                    <a:pt x="445" y="2847"/>
                    <a:pt x="498" y="2497"/>
                    <a:pt x="533" y="2139"/>
                  </a:cubicBezTo>
                  <a:cubicBezTo>
                    <a:pt x="559" y="1790"/>
                    <a:pt x="585" y="1432"/>
                    <a:pt x="576" y="1074"/>
                  </a:cubicBezTo>
                  <a:cubicBezTo>
                    <a:pt x="559" y="725"/>
                    <a:pt x="533" y="358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518;p38">
              <a:extLst>
                <a:ext uri="{FF2B5EF4-FFF2-40B4-BE49-F238E27FC236}">
                  <a16:creationId xmlns:a16="http://schemas.microsoft.com/office/drawing/2014/main" id="{1BC4E654-37EC-D5F9-55E2-AD0694FD14E7}"/>
                </a:ext>
              </a:extLst>
            </p:cNvPr>
            <p:cNvSpPr/>
            <p:nvPr/>
          </p:nvSpPr>
          <p:spPr>
            <a:xfrm>
              <a:off x="6398225" y="212238"/>
              <a:ext cx="16625" cy="81675"/>
            </a:xfrm>
            <a:custGeom>
              <a:avLst/>
              <a:gdLst/>
              <a:ahLst/>
              <a:cxnLst/>
              <a:rect l="l" t="t" r="r" b="b"/>
              <a:pathLst>
                <a:path w="665" h="3267" extrusionOk="0">
                  <a:moveTo>
                    <a:pt x="62" y="1"/>
                  </a:moveTo>
                  <a:cubicBezTo>
                    <a:pt x="10" y="289"/>
                    <a:pt x="1" y="568"/>
                    <a:pt x="18" y="857"/>
                  </a:cubicBezTo>
                  <a:cubicBezTo>
                    <a:pt x="27" y="1136"/>
                    <a:pt x="62" y="1415"/>
                    <a:pt x="106" y="1686"/>
                  </a:cubicBezTo>
                  <a:cubicBezTo>
                    <a:pt x="149" y="1957"/>
                    <a:pt x="219" y="2227"/>
                    <a:pt x="307" y="2489"/>
                  </a:cubicBezTo>
                  <a:cubicBezTo>
                    <a:pt x="394" y="2751"/>
                    <a:pt x="490" y="3013"/>
                    <a:pt x="638" y="3266"/>
                  </a:cubicBezTo>
                  <a:cubicBezTo>
                    <a:pt x="665" y="2987"/>
                    <a:pt x="656" y="2699"/>
                    <a:pt x="630" y="2428"/>
                  </a:cubicBezTo>
                  <a:cubicBezTo>
                    <a:pt x="612" y="2158"/>
                    <a:pt x="569" y="1878"/>
                    <a:pt x="525" y="1607"/>
                  </a:cubicBezTo>
                  <a:cubicBezTo>
                    <a:pt x="481" y="1337"/>
                    <a:pt x="420" y="1066"/>
                    <a:pt x="350" y="804"/>
                  </a:cubicBezTo>
                  <a:cubicBezTo>
                    <a:pt x="272" y="525"/>
                    <a:pt x="184" y="2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519;p38">
              <a:extLst>
                <a:ext uri="{FF2B5EF4-FFF2-40B4-BE49-F238E27FC236}">
                  <a16:creationId xmlns:a16="http://schemas.microsoft.com/office/drawing/2014/main" id="{51C551D8-46D9-797A-C22A-CBF537E0097F}"/>
                </a:ext>
              </a:extLst>
            </p:cNvPr>
            <p:cNvSpPr/>
            <p:nvPr/>
          </p:nvSpPr>
          <p:spPr>
            <a:xfrm>
              <a:off x="6445825" y="229063"/>
              <a:ext cx="19675" cy="50650"/>
            </a:xfrm>
            <a:custGeom>
              <a:avLst/>
              <a:gdLst/>
              <a:ahLst/>
              <a:cxnLst/>
              <a:rect l="l" t="t" r="r" b="b"/>
              <a:pathLst>
                <a:path w="787" h="2026" extrusionOk="0">
                  <a:moveTo>
                    <a:pt x="760" y="0"/>
                  </a:moveTo>
                  <a:cubicBezTo>
                    <a:pt x="629" y="140"/>
                    <a:pt x="524" y="306"/>
                    <a:pt x="437" y="454"/>
                  </a:cubicBezTo>
                  <a:cubicBezTo>
                    <a:pt x="350" y="620"/>
                    <a:pt x="289" y="786"/>
                    <a:pt x="219" y="943"/>
                  </a:cubicBezTo>
                  <a:cubicBezTo>
                    <a:pt x="158" y="1109"/>
                    <a:pt x="105" y="1284"/>
                    <a:pt x="70" y="1458"/>
                  </a:cubicBezTo>
                  <a:cubicBezTo>
                    <a:pt x="27" y="1642"/>
                    <a:pt x="0" y="1834"/>
                    <a:pt x="18" y="2026"/>
                  </a:cubicBezTo>
                  <a:cubicBezTo>
                    <a:pt x="166" y="1895"/>
                    <a:pt x="289" y="1746"/>
                    <a:pt x="385" y="1589"/>
                  </a:cubicBezTo>
                  <a:cubicBezTo>
                    <a:pt x="481" y="1441"/>
                    <a:pt x="559" y="1275"/>
                    <a:pt x="629" y="1100"/>
                  </a:cubicBezTo>
                  <a:cubicBezTo>
                    <a:pt x="681" y="926"/>
                    <a:pt x="734" y="751"/>
                    <a:pt x="760" y="568"/>
                  </a:cubicBezTo>
                  <a:cubicBezTo>
                    <a:pt x="786" y="376"/>
                    <a:pt x="786" y="192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9" name="Rectángulo 2868">
            <a:extLst>
              <a:ext uri="{FF2B5EF4-FFF2-40B4-BE49-F238E27FC236}">
                <a16:creationId xmlns:a16="http://schemas.microsoft.com/office/drawing/2014/main" id="{666DF71D-729C-A4C8-E0EF-871489D5F103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tx2"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70" name="Picture 2">
            <a:extLst>
              <a:ext uri="{FF2B5EF4-FFF2-40B4-BE49-F238E27FC236}">
                <a16:creationId xmlns:a16="http://schemas.microsoft.com/office/drawing/2014/main" id="{1A5287A7-6EE8-C333-C2A2-D394D994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10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p47"/>
          <p:cNvSpPr txBox="1">
            <a:spLocks noGrp="1"/>
          </p:cNvSpPr>
          <p:nvPr>
            <p:ph type="subTitle" idx="1"/>
          </p:nvPr>
        </p:nvSpPr>
        <p:spPr>
          <a:xfrm>
            <a:off x="1273137" y="1750012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s-MX" dirty="0"/>
              <a:t>Pedir ayuda no es un signo de debilidad, sino de fortaleza. Es reconocer que no tenemos todas las respuestas y que necesitamos el apoyo de los demás.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3287" name="Google Shape;3287;p47"/>
          <p:cNvSpPr txBox="1">
            <a:spLocks noGrp="1"/>
          </p:cNvSpPr>
          <p:nvPr>
            <p:ph type="title"/>
          </p:nvPr>
        </p:nvSpPr>
        <p:spPr>
          <a:xfrm>
            <a:off x="23919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—Desconocido</a:t>
            </a:r>
            <a:endParaRPr dirty="0"/>
          </a:p>
        </p:txBody>
      </p:sp>
      <p:grpSp>
        <p:nvGrpSpPr>
          <p:cNvPr id="3288" name="Google Shape;3288;p47"/>
          <p:cNvGrpSpPr/>
          <p:nvPr/>
        </p:nvGrpSpPr>
        <p:grpSpPr>
          <a:xfrm>
            <a:off x="3477867" y="-1041047"/>
            <a:ext cx="2188279" cy="2150998"/>
            <a:chOff x="532755" y="3441165"/>
            <a:chExt cx="2188279" cy="2150998"/>
          </a:xfrm>
        </p:grpSpPr>
        <p:sp>
          <p:nvSpPr>
            <p:cNvPr id="3289" name="Google Shape;3289;p47"/>
            <p:cNvSpPr/>
            <p:nvPr/>
          </p:nvSpPr>
          <p:spPr>
            <a:xfrm>
              <a:off x="2706310" y="3559093"/>
              <a:ext cx="14724" cy="14936"/>
            </a:xfrm>
            <a:custGeom>
              <a:avLst/>
              <a:gdLst/>
              <a:ahLst/>
              <a:cxnLst/>
              <a:rect l="l" t="t" r="r" b="b"/>
              <a:pathLst>
                <a:path w="1040" h="1055" extrusionOk="0">
                  <a:moveTo>
                    <a:pt x="528" y="0"/>
                  </a:moveTo>
                  <a:cubicBezTo>
                    <a:pt x="233" y="0"/>
                    <a:pt x="0" y="233"/>
                    <a:pt x="0" y="527"/>
                  </a:cubicBezTo>
                  <a:cubicBezTo>
                    <a:pt x="0" y="822"/>
                    <a:pt x="233" y="1055"/>
                    <a:pt x="528" y="1055"/>
                  </a:cubicBezTo>
                  <a:cubicBezTo>
                    <a:pt x="807" y="1055"/>
                    <a:pt x="1039" y="822"/>
                    <a:pt x="1039" y="527"/>
                  </a:cubicBezTo>
                  <a:cubicBezTo>
                    <a:pt x="1039" y="233"/>
                    <a:pt x="791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532755" y="3523739"/>
              <a:ext cx="2068425" cy="2068425"/>
            </a:xfrm>
            <a:custGeom>
              <a:avLst/>
              <a:gdLst/>
              <a:ahLst/>
              <a:cxnLst/>
              <a:rect l="l" t="t" r="r" b="b"/>
              <a:pathLst>
                <a:path w="146101" h="146101" extrusionOk="0">
                  <a:moveTo>
                    <a:pt x="73051" y="43954"/>
                  </a:moveTo>
                  <a:cubicBezTo>
                    <a:pt x="89103" y="43954"/>
                    <a:pt x="102162" y="56998"/>
                    <a:pt x="102162" y="73050"/>
                  </a:cubicBezTo>
                  <a:cubicBezTo>
                    <a:pt x="102162" y="89103"/>
                    <a:pt x="89103" y="102146"/>
                    <a:pt x="73051" y="102146"/>
                  </a:cubicBezTo>
                  <a:cubicBezTo>
                    <a:pt x="56983" y="102146"/>
                    <a:pt x="43955" y="89103"/>
                    <a:pt x="43955" y="73050"/>
                  </a:cubicBezTo>
                  <a:cubicBezTo>
                    <a:pt x="43955" y="56998"/>
                    <a:pt x="56998" y="43954"/>
                    <a:pt x="73051" y="43954"/>
                  </a:cubicBezTo>
                  <a:close/>
                  <a:moveTo>
                    <a:pt x="73051" y="0"/>
                  </a:moveTo>
                  <a:cubicBezTo>
                    <a:pt x="32772" y="0"/>
                    <a:pt x="0" y="32772"/>
                    <a:pt x="0" y="73050"/>
                  </a:cubicBezTo>
                  <a:cubicBezTo>
                    <a:pt x="0" y="113329"/>
                    <a:pt x="32772" y="146100"/>
                    <a:pt x="73051" y="146100"/>
                  </a:cubicBezTo>
                  <a:cubicBezTo>
                    <a:pt x="113344" y="146100"/>
                    <a:pt x="146101" y="113329"/>
                    <a:pt x="146101" y="73050"/>
                  </a:cubicBezTo>
                  <a:cubicBezTo>
                    <a:pt x="146101" y="32772"/>
                    <a:pt x="113344" y="0"/>
                    <a:pt x="7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532755" y="3441165"/>
              <a:ext cx="2068425" cy="2068425"/>
            </a:xfrm>
            <a:custGeom>
              <a:avLst/>
              <a:gdLst/>
              <a:ahLst/>
              <a:cxnLst/>
              <a:rect l="l" t="t" r="r" b="b"/>
              <a:pathLst>
                <a:path w="146101" h="146101" extrusionOk="0">
                  <a:moveTo>
                    <a:pt x="73051" y="43939"/>
                  </a:moveTo>
                  <a:cubicBezTo>
                    <a:pt x="89103" y="43939"/>
                    <a:pt x="102162" y="56998"/>
                    <a:pt x="102162" y="73051"/>
                  </a:cubicBezTo>
                  <a:cubicBezTo>
                    <a:pt x="102162" y="89103"/>
                    <a:pt x="89103" y="102147"/>
                    <a:pt x="73051" y="102147"/>
                  </a:cubicBezTo>
                  <a:cubicBezTo>
                    <a:pt x="56983" y="102147"/>
                    <a:pt x="43955" y="89103"/>
                    <a:pt x="43955" y="73051"/>
                  </a:cubicBezTo>
                  <a:cubicBezTo>
                    <a:pt x="43955" y="56998"/>
                    <a:pt x="56998" y="43939"/>
                    <a:pt x="73051" y="43939"/>
                  </a:cubicBezTo>
                  <a:close/>
                  <a:moveTo>
                    <a:pt x="73051" y="0"/>
                  </a:moveTo>
                  <a:cubicBezTo>
                    <a:pt x="32772" y="0"/>
                    <a:pt x="0" y="32757"/>
                    <a:pt x="0" y="73051"/>
                  </a:cubicBezTo>
                  <a:cubicBezTo>
                    <a:pt x="0" y="113329"/>
                    <a:pt x="32772" y="146101"/>
                    <a:pt x="73051" y="146101"/>
                  </a:cubicBezTo>
                  <a:cubicBezTo>
                    <a:pt x="113344" y="146101"/>
                    <a:pt x="146101" y="113329"/>
                    <a:pt x="146101" y="73051"/>
                  </a:cubicBezTo>
                  <a:cubicBezTo>
                    <a:pt x="146101" y="32757"/>
                    <a:pt x="113344" y="0"/>
                    <a:pt x="73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1874261" y="3857076"/>
              <a:ext cx="642722" cy="487698"/>
            </a:xfrm>
            <a:custGeom>
              <a:avLst/>
              <a:gdLst/>
              <a:ahLst/>
              <a:cxnLst/>
              <a:rect l="l" t="t" r="r" b="b"/>
              <a:pathLst>
                <a:path w="45398" h="34448" extrusionOk="0">
                  <a:moveTo>
                    <a:pt x="36867" y="1"/>
                  </a:moveTo>
                  <a:lnTo>
                    <a:pt x="0" y="24273"/>
                  </a:lnTo>
                  <a:cubicBezTo>
                    <a:pt x="2622" y="27220"/>
                    <a:pt x="4622" y="30663"/>
                    <a:pt x="5910" y="34447"/>
                  </a:cubicBezTo>
                  <a:lnTo>
                    <a:pt x="45397" y="14735"/>
                  </a:lnTo>
                  <a:cubicBezTo>
                    <a:pt x="43148" y="9492"/>
                    <a:pt x="40248" y="4545"/>
                    <a:pt x="36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1695295" y="3525707"/>
              <a:ext cx="488788" cy="641406"/>
            </a:xfrm>
            <a:custGeom>
              <a:avLst/>
              <a:gdLst/>
              <a:ahLst/>
              <a:cxnLst/>
              <a:rect l="l" t="t" r="r" b="b"/>
              <a:pathLst>
                <a:path w="34525" h="45305" extrusionOk="0">
                  <a:moveTo>
                    <a:pt x="19790" y="1"/>
                  </a:moveTo>
                  <a:lnTo>
                    <a:pt x="0" y="39426"/>
                  </a:lnTo>
                  <a:cubicBezTo>
                    <a:pt x="3862" y="40713"/>
                    <a:pt x="7336" y="42730"/>
                    <a:pt x="10221" y="45304"/>
                  </a:cubicBezTo>
                  <a:lnTo>
                    <a:pt x="34525" y="8531"/>
                  </a:lnTo>
                  <a:cubicBezTo>
                    <a:pt x="29980" y="5150"/>
                    <a:pt x="25064" y="2281"/>
                    <a:pt x="19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617735" y="3857515"/>
              <a:ext cx="642283" cy="487698"/>
            </a:xfrm>
            <a:custGeom>
              <a:avLst/>
              <a:gdLst/>
              <a:ahLst/>
              <a:cxnLst/>
              <a:rect l="l" t="t" r="r" b="b"/>
              <a:pathLst>
                <a:path w="45367" h="34448" extrusionOk="0">
                  <a:moveTo>
                    <a:pt x="8531" y="1"/>
                  </a:moveTo>
                  <a:cubicBezTo>
                    <a:pt x="5150" y="4560"/>
                    <a:pt x="2281" y="9461"/>
                    <a:pt x="1" y="14735"/>
                  </a:cubicBezTo>
                  <a:lnTo>
                    <a:pt x="39426" y="34447"/>
                  </a:lnTo>
                  <a:cubicBezTo>
                    <a:pt x="40729" y="30632"/>
                    <a:pt x="42745" y="27189"/>
                    <a:pt x="45366" y="24273"/>
                  </a:cubicBezTo>
                  <a:lnTo>
                    <a:pt x="8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949770" y="3525494"/>
              <a:ext cx="488561" cy="641618"/>
            </a:xfrm>
            <a:custGeom>
              <a:avLst/>
              <a:gdLst/>
              <a:ahLst/>
              <a:cxnLst/>
              <a:rect l="l" t="t" r="r" b="b"/>
              <a:pathLst>
                <a:path w="34509" h="45320" extrusionOk="0">
                  <a:moveTo>
                    <a:pt x="14734" y="0"/>
                  </a:moveTo>
                  <a:cubicBezTo>
                    <a:pt x="9461" y="2249"/>
                    <a:pt x="4560" y="5149"/>
                    <a:pt x="0" y="8530"/>
                  </a:cubicBezTo>
                  <a:lnTo>
                    <a:pt x="24319" y="45319"/>
                  </a:lnTo>
                  <a:cubicBezTo>
                    <a:pt x="27219" y="42745"/>
                    <a:pt x="30678" y="40728"/>
                    <a:pt x="34509" y="39441"/>
                  </a:cubicBezTo>
                  <a:lnTo>
                    <a:pt x="14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1446273" y="3441165"/>
              <a:ext cx="241102" cy="630632"/>
            </a:xfrm>
            <a:custGeom>
              <a:avLst/>
              <a:gdLst/>
              <a:ahLst/>
              <a:cxnLst/>
              <a:rect l="l" t="t" r="r" b="b"/>
              <a:pathLst>
                <a:path w="17030" h="44544" extrusionOk="0">
                  <a:moveTo>
                    <a:pt x="8500" y="0"/>
                  </a:moveTo>
                  <a:cubicBezTo>
                    <a:pt x="5646" y="0"/>
                    <a:pt x="2777" y="187"/>
                    <a:pt x="0" y="528"/>
                  </a:cubicBezTo>
                  <a:lnTo>
                    <a:pt x="2652" y="44544"/>
                  </a:lnTo>
                  <a:cubicBezTo>
                    <a:pt x="4576" y="44141"/>
                    <a:pt x="6514" y="43955"/>
                    <a:pt x="8531" y="43955"/>
                  </a:cubicBezTo>
                  <a:cubicBezTo>
                    <a:pt x="10547" y="43955"/>
                    <a:pt x="12563" y="44141"/>
                    <a:pt x="14455" y="44544"/>
                  </a:cubicBezTo>
                  <a:lnTo>
                    <a:pt x="17030" y="528"/>
                  </a:lnTo>
                  <a:cubicBezTo>
                    <a:pt x="14254" y="187"/>
                    <a:pt x="11384" y="0"/>
                    <a:pt x="8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1970668" y="4354683"/>
              <a:ext cx="630632" cy="240890"/>
            </a:xfrm>
            <a:custGeom>
              <a:avLst/>
              <a:gdLst/>
              <a:ahLst/>
              <a:cxnLst/>
              <a:rect l="l" t="t" r="r" b="b"/>
              <a:pathLst>
                <a:path w="44544" h="17015" extrusionOk="0">
                  <a:moveTo>
                    <a:pt x="44032" y="0"/>
                  </a:moveTo>
                  <a:lnTo>
                    <a:pt x="0" y="2575"/>
                  </a:lnTo>
                  <a:cubicBezTo>
                    <a:pt x="388" y="4498"/>
                    <a:pt x="605" y="6514"/>
                    <a:pt x="605" y="8531"/>
                  </a:cubicBezTo>
                  <a:cubicBezTo>
                    <a:pt x="605" y="10547"/>
                    <a:pt x="403" y="12470"/>
                    <a:pt x="0" y="14362"/>
                  </a:cubicBezTo>
                  <a:lnTo>
                    <a:pt x="44032" y="17014"/>
                  </a:lnTo>
                  <a:cubicBezTo>
                    <a:pt x="44358" y="14254"/>
                    <a:pt x="44544" y="11384"/>
                    <a:pt x="44544" y="8531"/>
                  </a:cubicBezTo>
                  <a:cubicBezTo>
                    <a:pt x="44544" y="5646"/>
                    <a:pt x="44358" y="2808"/>
                    <a:pt x="4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617084" y="4604145"/>
              <a:ext cx="641391" cy="488349"/>
            </a:xfrm>
            <a:custGeom>
              <a:avLst/>
              <a:gdLst/>
              <a:ahLst/>
              <a:cxnLst/>
              <a:rect l="l" t="t" r="r" b="b"/>
              <a:pathLst>
                <a:path w="45304" h="34494" extrusionOk="0">
                  <a:moveTo>
                    <a:pt x="39457" y="0"/>
                  </a:moveTo>
                  <a:lnTo>
                    <a:pt x="0" y="19759"/>
                  </a:lnTo>
                  <a:cubicBezTo>
                    <a:pt x="2249" y="25033"/>
                    <a:pt x="5165" y="29934"/>
                    <a:pt x="8530" y="34494"/>
                  </a:cubicBezTo>
                  <a:lnTo>
                    <a:pt x="45304" y="10174"/>
                  </a:lnTo>
                  <a:cubicBezTo>
                    <a:pt x="42745" y="7290"/>
                    <a:pt x="40728" y="3816"/>
                    <a:pt x="39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532755" y="4355122"/>
              <a:ext cx="630858" cy="241102"/>
            </a:xfrm>
            <a:custGeom>
              <a:avLst/>
              <a:gdLst/>
              <a:ahLst/>
              <a:cxnLst/>
              <a:rect l="l" t="t" r="r" b="b"/>
              <a:pathLst>
                <a:path w="44560" h="17030" extrusionOk="0">
                  <a:moveTo>
                    <a:pt x="528" y="0"/>
                  </a:moveTo>
                  <a:cubicBezTo>
                    <a:pt x="202" y="2777"/>
                    <a:pt x="0" y="5646"/>
                    <a:pt x="0" y="8531"/>
                  </a:cubicBezTo>
                  <a:cubicBezTo>
                    <a:pt x="0" y="11384"/>
                    <a:pt x="202" y="14254"/>
                    <a:pt x="528" y="17030"/>
                  </a:cubicBezTo>
                  <a:lnTo>
                    <a:pt x="44559" y="14378"/>
                  </a:lnTo>
                  <a:cubicBezTo>
                    <a:pt x="44156" y="12439"/>
                    <a:pt x="43955" y="10516"/>
                    <a:pt x="43955" y="8500"/>
                  </a:cubicBezTo>
                  <a:cubicBezTo>
                    <a:pt x="43955" y="6483"/>
                    <a:pt x="44156" y="4467"/>
                    <a:pt x="44559" y="2590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1875366" y="4603706"/>
              <a:ext cx="641391" cy="488788"/>
            </a:xfrm>
            <a:custGeom>
              <a:avLst/>
              <a:gdLst/>
              <a:ahLst/>
              <a:cxnLst/>
              <a:rect l="l" t="t" r="r" b="b"/>
              <a:pathLst>
                <a:path w="45304" h="34525" extrusionOk="0">
                  <a:moveTo>
                    <a:pt x="5878" y="0"/>
                  </a:moveTo>
                  <a:cubicBezTo>
                    <a:pt x="4591" y="3847"/>
                    <a:pt x="2575" y="7321"/>
                    <a:pt x="0" y="10205"/>
                  </a:cubicBezTo>
                  <a:lnTo>
                    <a:pt x="36773" y="34525"/>
                  </a:lnTo>
                  <a:cubicBezTo>
                    <a:pt x="40154" y="29965"/>
                    <a:pt x="43024" y="25064"/>
                    <a:pt x="45304" y="19790"/>
                  </a:cubicBezTo>
                  <a:lnTo>
                    <a:pt x="5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949331" y="4782672"/>
              <a:ext cx="487683" cy="642283"/>
            </a:xfrm>
            <a:custGeom>
              <a:avLst/>
              <a:gdLst/>
              <a:ahLst/>
              <a:cxnLst/>
              <a:rect l="l" t="t" r="r" b="b"/>
              <a:pathLst>
                <a:path w="34447" h="45367" extrusionOk="0">
                  <a:moveTo>
                    <a:pt x="24273" y="1"/>
                  </a:moveTo>
                  <a:lnTo>
                    <a:pt x="0" y="36836"/>
                  </a:lnTo>
                  <a:cubicBezTo>
                    <a:pt x="4544" y="40201"/>
                    <a:pt x="9461" y="43071"/>
                    <a:pt x="14734" y="45366"/>
                  </a:cubicBezTo>
                  <a:lnTo>
                    <a:pt x="34447" y="5925"/>
                  </a:lnTo>
                  <a:cubicBezTo>
                    <a:pt x="30632" y="4622"/>
                    <a:pt x="27173" y="2606"/>
                    <a:pt x="24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97490" y="4782672"/>
              <a:ext cx="487698" cy="642722"/>
            </a:xfrm>
            <a:custGeom>
              <a:avLst/>
              <a:gdLst/>
              <a:ahLst/>
              <a:cxnLst/>
              <a:rect l="l" t="t" r="r" b="b"/>
              <a:pathLst>
                <a:path w="34448" h="45398" extrusionOk="0">
                  <a:moveTo>
                    <a:pt x="10175" y="1"/>
                  </a:moveTo>
                  <a:cubicBezTo>
                    <a:pt x="7259" y="2606"/>
                    <a:pt x="3785" y="4622"/>
                    <a:pt x="0" y="5910"/>
                  </a:cubicBezTo>
                  <a:lnTo>
                    <a:pt x="19713" y="45397"/>
                  </a:lnTo>
                  <a:cubicBezTo>
                    <a:pt x="24955" y="43148"/>
                    <a:pt x="29903" y="40248"/>
                    <a:pt x="34447" y="36867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1446924" y="4878852"/>
              <a:ext cx="240890" cy="630858"/>
            </a:xfrm>
            <a:custGeom>
              <a:avLst/>
              <a:gdLst/>
              <a:ahLst/>
              <a:cxnLst/>
              <a:rect l="l" t="t" r="r" b="b"/>
              <a:pathLst>
                <a:path w="17015" h="44560" extrusionOk="0">
                  <a:moveTo>
                    <a:pt x="2653" y="1"/>
                  </a:moveTo>
                  <a:lnTo>
                    <a:pt x="1" y="44032"/>
                  </a:lnTo>
                  <a:cubicBezTo>
                    <a:pt x="2777" y="44358"/>
                    <a:pt x="5646" y="44560"/>
                    <a:pt x="8485" y="44560"/>
                  </a:cubicBezTo>
                  <a:cubicBezTo>
                    <a:pt x="11385" y="44560"/>
                    <a:pt x="14208" y="44358"/>
                    <a:pt x="17015" y="44032"/>
                  </a:cubicBezTo>
                  <a:lnTo>
                    <a:pt x="14440" y="1"/>
                  </a:lnTo>
                  <a:cubicBezTo>
                    <a:pt x="12502" y="388"/>
                    <a:pt x="10501" y="606"/>
                    <a:pt x="8485" y="606"/>
                  </a:cubicBezTo>
                  <a:cubicBezTo>
                    <a:pt x="6468" y="606"/>
                    <a:pt x="4561" y="419"/>
                    <a:pt x="2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870496" y="4828786"/>
              <a:ext cx="1315274" cy="487698"/>
            </a:xfrm>
            <a:custGeom>
              <a:avLst/>
              <a:gdLst/>
              <a:ahLst/>
              <a:cxnLst/>
              <a:rect l="l" t="t" r="r" b="b"/>
              <a:pathLst>
                <a:path w="92903" h="34448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1164"/>
                    <a:pt x="714" y="2280"/>
                    <a:pt x="1117" y="3413"/>
                  </a:cubicBezTo>
                  <a:cubicBezTo>
                    <a:pt x="1567" y="4498"/>
                    <a:pt x="2094" y="5615"/>
                    <a:pt x="2575" y="6701"/>
                  </a:cubicBezTo>
                  <a:lnTo>
                    <a:pt x="2761" y="7104"/>
                  </a:lnTo>
                  <a:lnTo>
                    <a:pt x="2963" y="7523"/>
                  </a:lnTo>
                  <a:lnTo>
                    <a:pt x="3412" y="8329"/>
                  </a:lnTo>
                  <a:lnTo>
                    <a:pt x="4296" y="9942"/>
                  </a:lnTo>
                  <a:cubicBezTo>
                    <a:pt x="4591" y="10469"/>
                    <a:pt x="4948" y="10950"/>
                    <a:pt x="5273" y="11478"/>
                  </a:cubicBezTo>
                  <a:lnTo>
                    <a:pt x="6282" y="12998"/>
                  </a:lnTo>
                  <a:cubicBezTo>
                    <a:pt x="9089" y="17015"/>
                    <a:pt x="12563" y="20597"/>
                    <a:pt x="16456" y="23668"/>
                  </a:cubicBezTo>
                  <a:cubicBezTo>
                    <a:pt x="16937" y="24040"/>
                    <a:pt x="17433" y="24428"/>
                    <a:pt x="17945" y="24785"/>
                  </a:cubicBezTo>
                  <a:lnTo>
                    <a:pt x="19480" y="25839"/>
                  </a:lnTo>
                  <a:lnTo>
                    <a:pt x="21047" y="26879"/>
                  </a:lnTo>
                  <a:lnTo>
                    <a:pt x="22691" y="27809"/>
                  </a:lnTo>
                  <a:lnTo>
                    <a:pt x="24350" y="28740"/>
                  </a:lnTo>
                  <a:cubicBezTo>
                    <a:pt x="24862" y="29065"/>
                    <a:pt x="25467" y="29267"/>
                    <a:pt x="26025" y="29562"/>
                  </a:cubicBezTo>
                  <a:cubicBezTo>
                    <a:pt x="27173" y="30074"/>
                    <a:pt x="28305" y="30647"/>
                    <a:pt x="29499" y="31051"/>
                  </a:cubicBezTo>
                  <a:cubicBezTo>
                    <a:pt x="30104" y="31237"/>
                    <a:pt x="30663" y="31500"/>
                    <a:pt x="31268" y="31687"/>
                  </a:cubicBezTo>
                  <a:cubicBezTo>
                    <a:pt x="31562" y="31826"/>
                    <a:pt x="31872" y="31950"/>
                    <a:pt x="32167" y="32012"/>
                  </a:cubicBezTo>
                  <a:lnTo>
                    <a:pt x="33098" y="32260"/>
                  </a:lnTo>
                  <a:lnTo>
                    <a:pt x="34897" y="32772"/>
                  </a:lnTo>
                  <a:lnTo>
                    <a:pt x="35827" y="33005"/>
                  </a:lnTo>
                  <a:cubicBezTo>
                    <a:pt x="36153" y="33082"/>
                    <a:pt x="36432" y="33129"/>
                    <a:pt x="36758" y="33207"/>
                  </a:cubicBezTo>
                  <a:lnTo>
                    <a:pt x="38604" y="33579"/>
                  </a:lnTo>
                  <a:lnTo>
                    <a:pt x="39534" y="33734"/>
                  </a:lnTo>
                  <a:cubicBezTo>
                    <a:pt x="39860" y="33811"/>
                    <a:pt x="40123" y="33842"/>
                    <a:pt x="40465" y="33889"/>
                  </a:cubicBezTo>
                  <a:lnTo>
                    <a:pt x="44202" y="34323"/>
                  </a:lnTo>
                  <a:lnTo>
                    <a:pt x="47987" y="34447"/>
                  </a:lnTo>
                  <a:lnTo>
                    <a:pt x="48948" y="34447"/>
                  </a:lnTo>
                  <a:lnTo>
                    <a:pt x="49879" y="34401"/>
                  </a:lnTo>
                  <a:cubicBezTo>
                    <a:pt x="50546" y="34370"/>
                    <a:pt x="51135" y="34370"/>
                    <a:pt x="51771" y="34323"/>
                  </a:cubicBezTo>
                  <a:cubicBezTo>
                    <a:pt x="53012" y="34246"/>
                    <a:pt x="54284" y="34029"/>
                    <a:pt x="55524" y="33920"/>
                  </a:cubicBezTo>
                  <a:cubicBezTo>
                    <a:pt x="56765" y="33765"/>
                    <a:pt x="57975" y="33517"/>
                    <a:pt x="59216" y="33284"/>
                  </a:cubicBezTo>
                  <a:cubicBezTo>
                    <a:pt x="60457" y="32989"/>
                    <a:pt x="61682" y="32679"/>
                    <a:pt x="62892" y="32354"/>
                  </a:cubicBezTo>
                  <a:cubicBezTo>
                    <a:pt x="63450" y="32152"/>
                    <a:pt x="64055" y="31950"/>
                    <a:pt x="64644" y="31749"/>
                  </a:cubicBezTo>
                  <a:cubicBezTo>
                    <a:pt x="65249" y="31516"/>
                    <a:pt x="65854" y="31345"/>
                    <a:pt x="66412" y="31113"/>
                  </a:cubicBezTo>
                  <a:lnTo>
                    <a:pt x="68134" y="30399"/>
                  </a:lnTo>
                  <a:cubicBezTo>
                    <a:pt x="68739" y="30167"/>
                    <a:pt x="69297" y="29934"/>
                    <a:pt x="69871" y="29639"/>
                  </a:cubicBezTo>
                  <a:lnTo>
                    <a:pt x="71546" y="28786"/>
                  </a:lnTo>
                  <a:lnTo>
                    <a:pt x="72399" y="28383"/>
                  </a:lnTo>
                  <a:lnTo>
                    <a:pt x="73221" y="27887"/>
                  </a:lnTo>
                  <a:cubicBezTo>
                    <a:pt x="81875" y="22970"/>
                    <a:pt x="89010" y="15557"/>
                    <a:pt x="92903" y="6871"/>
                  </a:cubicBezTo>
                  <a:lnTo>
                    <a:pt x="92903" y="6871"/>
                  </a:lnTo>
                  <a:cubicBezTo>
                    <a:pt x="92034" y="7724"/>
                    <a:pt x="91212" y="8562"/>
                    <a:pt x="90080" y="9384"/>
                  </a:cubicBezTo>
                  <a:lnTo>
                    <a:pt x="88808" y="10547"/>
                  </a:lnTo>
                  <a:cubicBezTo>
                    <a:pt x="88374" y="10950"/>
                    <a:pt x="87971" y="11338"/>
                    <a:pt x="87521" y="11710"/>
                  </a:cubicBezTo>
                  <a:lnTo>
                    <a:pt x="86187" y="12827"/>
                  </a:lnTo>
                  <a:lnTo>
                    <a:pt x="85551" y="13385"/>
                  </a:lnTo>
                  <a:lnTo>
                    <a:pt x="84869" y="13913"/>
                  </a:lnTo>
                  <a:cubicBezTo>
                    <a:pt x="83938" y="14595"/>
                    <a:pt x="83070" y="15324"/>
                    <a:pt x="82092" y="15929"/>
                  </a:cubicBezTo>
                  <a:cubicBezTo>
                    <a:pt x="78355" y="18550"/>
                    <a:pt x="74415" y="20675"/>
                    <a:pt x="70305" y="22365"/>
                  </a:cubicBezTo>
                  <a:lnTo>
                    <a:pt x="69561" y="22691"/>
                  </a:lnTo>
                  <a:lnTo>
                    <a:pt x="68801" y="22986"/>
                  </a:lnTo>
                  <a:lnTo>
                    <a:pt x="67234" y="23544"/>
                  </a:lnTo>
                  <a:cubicBezTo>
                    <a:pt x="66707" y="23746"/>
                    <a:pt x="66180" y="23916"/>
                    <a:pt x="65652" y="24071"/>
                  </a:cubicBezTo>
                  <a:lnTo>
                    <a:pt x="64086" y="24552"/>
                  </a:lnTo>
                  <a:cubicBezTo>
                    <a:pt x="63047" y="24893"/>
                    <a:pt x="61961" y="25080"/>
                    <a:pt x="60906" y="25374"/>
                  </a:cubicBezTo>
                  <a:cubicBezTo>
                    <a:pt x="59821" y="25560"/>
                    <a:pt x="58782" y="25777"/>
                    <a:pt x="57696" y="25979"/>
                  </a:cubicBezTo>
                  <a:cubicBezTo>
                    <a:pt x="56610" y="26088"/>
                    <a:pt x="55524" y="26258"/>
                    <a:pt x="54439" y="26382"/>
                  </a:cubicBezTo>
                  <a:cubicBezTo>
                    <a:pt x="53353" y="26413"/>
                    <a:pt x="52267" y="26537"/>
                    <a:pt x="51182" y="26568"/>
                  </a:cubicBezTo>
                  <a:cubicBezTo>
                    <a:pt x="50277" y="26568"/>
                    <a:pt x="49372" y="26622"/>
                    <a:pt x="48468" y="26622"/>
                  </a:cubicBezTo>
                  <a:cubicBezTo>
                    <a:pt x="48287" y="26622"/>
                    <a:pt x="48106" y="26620"/>
                    <a:pt x="47925" y="26615"/>
                  </a:cubicBezTo>
                  <a:lnTo>
                    <a:pt x="44668" y="26460"/>
                  </a:lnTo>
                  <a:cubicBezTo>
                    <a:pt x="35998" y="25777"/>
                    <a:pt x="27468" y="23125"/>
                    <a:pt x="19868" y="18565"/>
                  </a:cubicBezTo>
                  <a:cubicBezTo>
                    <a:pt x="16053" y="16317"/>
                    <a:pt x="12423" y="13587"/>
                    <a:pt x="9120" y="10485"/>
                  </a:cubicBezTo>
                  <a:lnTo>
                    <a:pt x="7879" y="9275"/>
                  </a:lnTo>
                  <a:cubicBezTo>
                    <a:pt x="7491" y="8888"/>
                    <a:pt x="7057" y="8531"/>
                    <a:pt x="6685" y="8081"/>
                  </a:cubicBezTo>
                  <a:lnTo>
                    <a:pt x="5522" y="6794"/>
                  </a:lnTo>
                  <a:lnTo>
                    <a:pt x="4917" y="6158"/>
                  </a:lnTo>
                  <a:lnTo>
                    <a:pt x="4622" y="5832"/>
                  </a:lnTo>
                  <a:lnTo>
                    <a:pt x="4343" y="5506"/>
                  </a:lnTo>
                  <a:cubicBezTo>
                    <a:pt x="3614" y="4607"/>
                    <a:pt x="2838" y="3738"/>
                    <a:pt x="2125" y="2808"/>
                  </a:cubicBezTo>
                  <a:cubicBezTo>
                    <a:pt x="1443" y="1893"/>
                    <a:pt x="745" y="93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936815" y="3662975"/>
              <a:ext cx="918284" cy="384036"/>
            </a:xfrm>
            <a:custGeom>
              <a:avLst/>
              <a:gdLst/>
              <a:ahLst/>
              <a:cxnLst/>
              <a:rect l="l" t="t" r="r" b="b"/>
              <a:pathLst>
                <a:path w="64862" h="27126" extrusionOk="0">
                  <a:moveTo>
                    <a:pt x="40730" y="1"/>
                  </a:moveTo>
                  <a:cubicBezTo>
                    <a:pt x="40459" y="1"/>
                    <a:pt x="40191" y="4"/>
                    <a:pt x="39922" y="15"/>
                  </a:cubicBezTo>
                  <a:cubicBezTo>
                    <a:pt x="39115" y="61"/>
                    <a:pt x="38278" y="92"/>
                    <a:pt x="37456" y="139"/>
                  </a:cubicBezTo>
                  <a:cubicBezTo>
                    <a:pt x="36649" y="185"/>
                    <a:pt x="35843" y="340"/>
                    <a:pt x="35036" y="418"/>
                  </a:cubicBezTo>
                  <a:lnTo>
                    <a:pt x="33842" y="573"/>
                  </a:lnTo>
                  <a:cubicBezTo>
                    <a:pt x="33454" y="651"/>
                    <a:pt x="33035" y="728"/>
                    <a:pt x="32632" y="806"/>
                  </a:cubicBezTo>
                  <a:lnTo>
                    <a:pt x="30213" y="1333"/>
                  </a:lnTo>
                  <a:lnTo>
                    <a:pt x="27840" y="2015"/>
                  </a:lnTo>
                  <a:cubicBezTo>
                    <a:pt x="27437" y="2155"/>
                    <a:pt x="27095" y="2264"/>
                    <a:pt x="26677" y="2388"/>
                  </a:cubicBezTo>
                  <a:lnTo>
                    <a:pt x="25513" y="2791"/>
                  </a:lnTo>
                  <a:cubicBezTo>
                    <a:pt x="24769" y="3086"/>
                    <a:pt x="23993" y="3349"/>
                    <a:pt x="23233" y="3675"/>
                  </a:cubicBezTo>
                  <a:cubicBezTo>
                    <a:pt x="21729" y="4357"/>
                    <a:pt x="20271" y="4993"/>
                    <a:pt x="18844" y="5846"/>
                  </a:cubicBezTo>
                  <a:cubicBezTo>
                    <a:pt x="17402" y="6591"/>
                    <a:pt x="16084" y="7506"/>
                    <a:pt x="14703" y="8436"/>
                  </a:cubicBezTo>
                  <a:cubicBezTo>
                    <a:pt x="14377" y="8622"/>
                    <a:pt x="14067" y="8917"/>
                    <a:pt x="13726" y="9150"/>
                  </a:cubicBezTo>
                  <a:cubicBezTo>
                    <a:pt x="13400" y="9413"/>
                    <a:pt x="13090" y="9677"/>
                    <a:pt x="12764" y="9910"/>
                  </a:cubicBezTo>
                  <a:lnTo>
                    <a:pt x="11787" y="10654"/>
                  </a:lnTo>
                  <a:cubicBezTo>
                    <a:pt x="11462" y="10918"/>
                    <a:pt x="11198" y="11182"/>
                    <a:pt x="10857" y="11476"/>
                  </a:cubicBezTo>
                  <a:cubicBezTo>
                    <a:pt x="10252" y="12004"/>
                    <a:pt x="9663" y="12562"/>
                    <a:pt x="9089" y="13120"/>
                  </a:cubicBezTo>
                  <a:cubicBezTo>
                    <a:pt x="8530" y="13725"/>
                    <a:pt x="7972" y="14283"/>
                    <a:pt x="7445" y="14888"/>
                  </a:cubicBezTo>
                  <a:cubicBezTo>
                    <a:pt x="6886" y="15493"/>
                    <a:pt x="6359" y="16083"/>
                    <a:pt x="5878" y="16734"/>
                  </a:cubicBezTo>
                  <a:lnTo>
                    <a:pt x="5165" y="17696"/>
                  </a:lnTo>
                  <a:cubicBezTo>
                    <a:pt x="4886" y="18021"/>
                    <a:pt x="4637" y="18300"/>
                    <a:pt x="4436" y="18673"/>
                  </a:cubicBezTo>
                  <a:cubicBezTo>
                    <a:pt x="4002" y="19340"/>
                    <a:pt x="3552" y="20006"/>
                    <a:pt x="3102" y="20689"/>
                  </a:cubicBezTo>
                  <a:cubicBezTo>
                    <a:pt x="2869" y="21046"/>
                    <a:pt x="2699" y="21356"/>
                    <a:pt x="2497" y="21728"/>
                  </a:cubicBezTo>
                  <a:cubicBezTo>
                    <a:pt x="2311" y="22100"/>
                    <a:pt x="2140" y="22410"/>
                    <a:pt x="1939" y="22783"/>
                  </a:cubicBezTo>
                  <a:cubicBezTo>
                    <a:pt x="1753" y="23139"/>
                    <a:pt x="1536" y="23450"/>
                    <a:pt x="1380" y="23822"/>
                  </a:cubicBezTo>
                  <a:cubicBezTo>
                    <a:pt x="1225" y="24194"/>
                    <a:pt x="1055" y="24535"/>
                    <a:pt x="900" y="24908"/>
                  </a:cubicBezTo>
                  <a:cubicBezTo>
                    <a:pt x="558" y="25621"/>
                    <a:pt x="233" y="26396"/>
                    <a:pt x="0" y="27125"/>
                  </a:cubicBezTo>
                  <a:cubicBezTo>
                    <a:pt x="2451" y="25109"/>
                    <a:pt x="4715" y="23093"/>
                    <a:pt x="7150" y="21201"/>
                  </a:cubicBezTo>
                  <a:lnTo>
                    <a:pt x="7600" y="20875"/>
                  </a:lnTo>
                  <a:lnTo>
                    <a:pt x="8050" y="20549"/>
                  </a:lnTo>
                  <a:lnTo>
                    <a:pt x="8980" y="19913"/>
                  </a:lnTo>
                  <a:cubicBezTo>
                    <a:pt x="9275" y="19712"/>
                    <a:pt x="9585" y="19464"/>
                    <a:pt x="9880" y="19262"/>
                  </a:cubicBezTo>
                  <a:cubicBezTo>
                    <a:pt x="10159" y="19076"/>
                    <a:pt x="10469" y="18859"/>
                    <a:pt x="10810" y="18673"/>
                  </a:cubicBezTo>
                  <a:cubicBezTo>
                    <a:pt x="11400" y="18285"/>
                    <a:pt x="12004" y="17866"/>
                    <a:pt x="12609" y="17463"/>
                  </a:cubicBezTo>
                  <a:cubicBezTo>
                    <a:pt x="13214" y="17060"/>
                    <a:pt x="13850" y="16749"/>
                    <a:pt x="14455" y="16346"/>
                  </a:cubicBezTo>
                  <a:cubicBezTo>
                    <a:pt x="14781" y="16145"/>
                    <a:pt x="15044" y="15927"/>
                    <a:pt x="15386" y="15772"/>
                  </a:cubicBezTo>
                  <a:lnTo>
                    <a:pt x="16347" y="15261"/>
                  </a:lnTo>
                  <a:cubicBezTo>
                    <a:pt x="17014" y="14888"/>
                    <a:pt x="17603" y="14532"/>
                    <a:pt x="18255" y="14206"/>
                  </a:cubicBezTo>
                  <a:cubicBezTo>
                    <a:pt x="18906" y="13880"/>
                    <a:pt x="19542" y="13570"/>
                    <a:pt x="20194" y="13244"/>
                  </a:cubicBezTo>
                  <a:lnTo>
                    <a:pt x="20674" y="13012"/>
                  </a:lnTo>
                  <a:lnTo>
                    <a:pt x="21155" y="12810"/>
                  </a:lnTo>
                  <a:lnTo>
                    <a:pt x="22132" y="12360"/>
                  </a:lnTo>
                  <a:cubicBezTo>
                    <a:pt x="23404" y="11771"/>
                    <a:pt x="24722" y="11275"/>
                    <a:pt x="26056" y="10763"/>
                  </a:cubicBezTo>
                  <a:cubicBezTo>
                    <a:pt x="26739" y="10530"/>
                    <a:pt x="27406" y="10313"/>
                    <a:pt x="28072" y="10080"/>
                  </a:cubicBezTo>
                  <a:lnTo>
                    <a:pt x="29081" y="9708"/>
                  </a:lnTo>
                  <a:cubicBezTo>
                    <a:pt x="29422" y="9615"/>
                    <a:pt x="29763" y="9491"/>
                    <a:pt x="30089" y="9413"/>
                  </a:cubicBezTo>
                  <a:lnTo>
                    <a:pt x="32151" y="8824"/>
                  </a:lnTo>
                  <a:lnTo>
                    <a:pt x="34199" y="8328"/>
                  </a:lnTo>
                  <a:cubicBezTo>
                    <a:pt x="34571" y="8250"/>
                    <a:pt x="34881" y="8173"/>
                    <a:pt x="35253" y="8095"/>
                  </a:cubicBezTo>
                  <a:lnTo>
                    <a:pt x="36293" y="7909"/>
                  </a:lnTo>
                  <a:cubicBezTo>
                    <a:pt x="36975" y="7785"/>
                    <a:pt x="37719" y="7614"/>
                    <a:pt x="38386" y="7506"/>
                  </a:cubicBezTo>
                  <a:cubicBezTo>
                    <a:pt x="39813" y="7351"/>
                    <a:pt x="41209" y="7056"/>
                    <a:pt x="42620" y="6932"/>
                  </a:cubicBezTo>
                  <a:cubicBezTo>
                    <a:pt x="44032" y="6761"/>
                    <a:pt x="45474" y="6575"/>
                    <a:pt x="46917" y="6529"/>
                  </a:cubicBezTo>
                  <a:cubicBezTo>
                    <a:pt x="48351" y="6451"/>
                    <a:pt x="49801" y="6412"/>
                    <a:pt x="51267" y="6412"/>
                  </a:cubicBezTo>
                  <a:cubicBezTo>
                    <a:pt x="52733" y="6412"/>
                    <a:pt x="54214" y="6451"/>
                    <a:pt x="55711" y="6529"/>
                  </a:cubicBezTo>
                  <a:cubicBezTo>
                    <a:pt x="57199" y="6606"/>
                    <a:pt x="58688" y="6746"/>
                    <a:pt x="60224" y="6901"/>
                  </a:cubicBezTo>
                  <a:cubicBezTo>
                    <a:pt x="61759" y="7056"/>
                    <a:pt x="63279" y="7273"/>
                    <a:pt x="64861" y="7428"/>
                  </a:cubicBezTo>
                  <a:cubicBezTo>
                    <a:pt x="59836" y="3597"/>
                    <a:pt x="53632" y="1317"/>
                    <a:pt x="47227" y="418"/>
                  </a:cubicBezTo>
                  <a:cubicBezTo>
                    <a:pt x="46420" y="294"/>
                    <a:pt x="45629" y="216"/>
                    <a:pt x="44807" y="139"/>
                  </a:cubicBezTo>
                  <a:cubicBezTo>
                    <a:pt x="43985" y="61"/>
                    <a:pt x="43194" y="61"/>
                    <a:pt x="42388" y="15"/>
                  </a:cubicBezTo>
                  <a:cubicBezTo>
                    <a:pt x="41819" y="15"/>
                    <a:pt x="41271" y="1"/>
                    <a:pt x="40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7"/>
          <p:cNvGrpSpPr/>
          <p:nvPr/>
        </p:nvGrpSpPr>
        <p:grpSpPr>
          <a:xfrm rot="-655420">
            <a:off x="-278218" y="3684926"/>
            <a:ext cx="1817945" cy="2222447"/>
            <a:chOff x="3969934" y="1171027"/>
            <a:chExt cx="1312890" cy="1605014"/>
          </a:xfrm>
        </p:grpSpPr>
        <p:grpSp>
          <p:nvGrpSpPr>
            <p:cNvPr id="3307" name="Google Shape;3307;p47"/>
            <p:cNvGrpSpPr/>
            <p:nvPr/>
          </p:nvGrpSpPr>
          <p:grpSpPr>
            <a:xfrm>
              <a:off x="4706819" y="1458638"/>
              <a:ext cx="576004" cy="1317404"/>
              <a:chOff x="4706819" y="1458638"/>
              <a:chExt cx="576004" cy="1317404"/>
            </a:xfrm>
          </p:grpSpPr>
          <p:sp>
            <p:nvSpPr>
              <p:cNvPr id="3308" name="Google Shape;3308;p47"/>
              <p:cNvSpPr/>
              <p:nvPr/>
            </p:nvSpPr>
            <p:spPr>
              <a:xfrm>
                <a:off x="4706819" y="1498381"/>
                <a:ext cx="567845" cy="1277660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8" extrusionOk="0">
                    <a:moveTo>
                      <a:pt x="14552" y="1"/>
                    </a:moveTo>
                    <a:cubicBezTo>
                      <a:pt x="14276" y="1"/>
                      <a:pt x="14001" y="18"/>
                      <a:pt x="13726" y="54"/>
                    </a:cubicBezTo>
                    <a:cubicBezTo>
                      <a:pt x="10081" y="519"/>
                      <a:pt x="6793" y="2085"/>
                      <a:pt x="4622" y="4939"/>
                    </a:cubicBezTo>
                    <a:cubicBezTo>
                      <a:pt x="1070" y="9592"/>
                      <a:pt x="93" y="19906"/>
                      <a:pt x="62" y="25551"/>
                    </a:cubicBezTo>
                    <a:cubicBezTo>
                      <a:pt x="0" y="31941"/>
                      <a:pt x="1148" y="38378"/>
                      <a:pt x="3397" y="44349"/>
                    </a:cubicBezTo>
                    <a:cubicBezTo>
                      <a:pt x="5816" y="50848"/>
                      <a:pt x="9756" y="56648"/>
                      <a:pt x="11632" y="63333"/>
                    </a:cubicBezTo>
                    <a:cubicBezTo>
                      <a:pt x="13556" y="70141"/>
                      <a:pt x="12423" y="76873"/>
                      <a:pt x="12144" y="83805"/>
                    </a:cubicBezTo>
                    <a:cubicBezTo>
                      <a:pt x="11772" y="92196"/>
                      <a:pt x="14564" y="103704"/>
                      <a:pt x="24753" y="104356"/>
                    </a:cubicBezTo>
                    <a:cubicBezTo>
                      <a:pt x="25624" y="104415"/>
                      <a:pt x="26510" y="104448"/>
                      <a:pt x="27400" y="104448"/>
                    </a:cubicBezTo>
                    <a:cubicBezTo>
                      <a:pt x="34668" y="104448"/>
                      <a:pt x="42302" y="102251"/>
                      <a:pt x="45273" y="94197"/>
                    </a:cubicBezTo>
                    <a:cubicBezTo>
                      <a:pt x="46420" y="91110"/>
                      <a:pt x="44978" y="87217"/>
                      <a:pt x="44606" y="83960"/>
                    </a:cubicBezTo>
                    <a:cubicBezTo>
                      <a:pt x="42853" y="67846"/>
                      <a:pt x="44187" y="51545"/>
                      <a:pt x="42481" y="35415"/>
                    </a:cubicBezTo>
                    <a:cubicBezTo>
                      <a:pt x="42233" y="33151"/>
                      <a:pt x="41938" y="30902"/>
                      <a:pt x="41473" y="28731"/>
                    </a:cubicBezTo>
                    <a:cubicBezTo>
                      <a:pt x="39332" y="18277"/>
                      <a:pt x="34664" y="8956"/>
                      <a:pt x="24211" y="3853"/>
                    </a:cubicBezTo>
                    <a:cubicBezTo>
                      <a:pt x="21248" y="2422"/>
                      <a:pt x="17850" y="1"/>
                      <a:pt x="14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7"/>
              <p:cNvSpPr/>
              <p:nvPr/>
            </p:nvSpPr>
            <p:spPr>
              <a:xfrm>
                <a:off x="4715162" y="1466515"/>
                <a:ext cx="567661" cy="1277709"/>
              </a:xfrm>
              <a:custGeom>
                <a:avLst/>
                <a:gdLst/>
                <a:ahLst/>
                <a:cxnLst/>
                <a:rect l="l" t="t" r="r" b="b"/>
                <a:pathLst>
                  <a:path w="46406" h="104452" extrusionOk="0">
                    <a:moveTo>
                      <a:pt x="14552" y="0"/>
                    </a:moveTo>
                    <a:cubicBezTo>
                      <a:pt x="14276" y="0"/>
                      <a:pt x="14001" y="17"/>
                      <a:pt x="13727" y="53"/>
                    </a:cubicBezTo>
                    <a:cubicBezTo>
                      <a:pt x="10082" y="518"/>
                      <a:pt x="6778" y="2100"/>
                      <a:pt x="4607" y="4939"/>
                    </a:cubicBezTo>
                    <a:cubicBezTo>
                      <a:pt x="1071" y="9591"/>
                      <a:pt x="94" y="19905"/>
                      <a:pt x="63" y="25551"/>
                    </a:cubicBezTo>
                    <a:cubicBezTo>
                      <a:pt x="1" y="31956"/>
                      <a:pt x="1148" y="38393"/>
                      <a:pt x="3397" y="44364"/>
                    </a:cubicBezTo>
                    <a:cubicBezTo>
                      <a:pt x="5817" y="50847"/>
                      <a:pt x="9756" y="56647"/>
                      <a:pt x="11633" y="63332"/>
                    </a:cubicBezTo>
                    <a:cubicBezTo>
                      <a:pt x="13556" y="70141"/>
                      <a:pt x="12424" y="76872"/>
                      <a:pt x="12129" y="83805"/>
                    </a:cubicBezTo>
                    <a:cubicBezTo>
                      <a:pt x="11772" y="92211"/>
                      <a:pt x="14564" y="103704"/>
                      <a:pt x="24754" y="104355"/>
                    </a:cubicBezTo>
                    <a:cubicBezTo>
                      <a:pt x="25638" y="104417"/>
                      <a:pt x="26537" y="104451"/>
                      <a:pt x="27442" y="104451"/>
                    </a:cubicBezTo>
                    <a:cubicBezTo>
                      <a:pt x="34696" y="104451"/>
                      <a:pt x="42308" y="102236"/>
                      <a:pt x="45273" y="94196"/>
                    </a:cubicBezTo>
                    <a:cubicBezTo>
                      <a:pt x="46405" y="91125"/>
                      <a:pt x="44978" y="87217"/>
                      <a:pt x="44606" y="83975"/>
                    </a:cubicBezTo>
                    <a:cubicBezTo>
                      <a:pt x="42838" y="67861"/>
                      <a:pt x="44187" y="51560"/>
                      <a:pt x="42481" y="35415"/>
                    </a:cubicBezTo>
                    <a:cubicBezTo>
                      <a:pt x="42218" y="33150"/>
                      <a:pt x="41939" y="30902"/>
                      <a:pt x="41473" y="28730"/>
                    </a:cubicBezTo>
                    <a:cubicBezTo>
                      <a:pt x="39379" y="18292"/>
                      <a:pt x="34649" y="8940"/>
                      <a:pt x="24211" y="3853"/>
                    </a:cubicBezTo>
                    <a:cubicBezTo>
                      <a:pt x="21249" y="2422"/>
                      <a:pt x="17850" y="0"/>
                      <a:pt x="14552" y="0"/>
                    </a:cubicBezTo>
                    <a:close/>
                  </a:path>
                </a:pathLst>
              </a:custGeom>
              <a:solidFill>
                <a:srgbClr val="BA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7"/>
              <p:cNvSpPr/>
              <p:nvPr/>
            </p:nvSpPr>
            <p:spPr>
              <a:xfrm>
                <a:off x="4715162" y="1466515"/>
                <a:ext cx="567661" cy="1277709"/>
              </a:xfrm>
              <a:custGeom>
                <a:avLst/>
                <a:gdLst/>
                <a:ahLst/>
                <a:cxnLst/>
                <a:rect l="l" t="t" r="r" b="b"/>
                <a:pathLst>
                  <a:path w="46406" h="104452" extrusionOk="0">
                    <a:moveTo>
                      <a:pt x="14552" y="0"/>
                    </a:moveTo>
                    <a:cubicBezTo>
                      <a:pt x="14276" y="0"/>
                      <a:pt x="14001" y="17"/>
                      <a:pt x="13727" y="53"/>
                    </a:cubicBezTo>
                    <a:cubicBezTo>
                      <a:pt x="10082" y="518"/>
                      <a:pt x="6778" y="2100"/>
                      <a:pt x="4607" y="4939"/>
                    </a:cubicBezTo>
                    <a:cubicBezTo>
                      <a:pt x="1071" y="9591"/>
                      <a:pt x="94" y="19905"/>
                      <a:pt x="63" y="25551"/>
                    </a:cubicBezTo>
                    <a:cubicBezTo>
                      <a:pt x="1" y="31956"/>
                      <a:pt x="1148" y="38393"/>
                      <a:pt x="3397" y="44364"/>
                    </a:cubicBezTo>
                    <a:cubicBezTo>
                      <a:pt x="5817" y="50847"/>
                      <a:pt x="9756" y="56647"/>
                      <a:pt x="11633" y="63332"/>
                    </a:cubicBezTo>
                    <a:cubicBezTo>
                      <a:pt x="13556" y="70141"/>
                      <a:pt x="12424" y="76872"/>
                      <a:pt x="12129" y="83805"/>
                    </a:cubicBezTo>
                    <a:cubicBezTo>
                      <a:pt x="11772" y="92211"/>
                      <a:pt x="14564" y="103704"/>
                      <a:pt x="24754" y="104355"/>
                    </a:cubicBezTo>
                    <a:cubicBezTo>
                      <a:pt x="25638" y="104417"/>
                      <a:pt x="26537" y="104451"/>
                      <a:pt x="27442" y="104451"/>
                    </a:cubicBezTo>
                    <a:cubicBezTo>
                      <a:pt x="34696" y="104451"/>
                      <a:pt x="42308" y="102236"/>
                      <a:pt x="45273" y="94196"/>
                    </a:cubicBezTo>
                    <a:cubicBezTo>
                      <a:pt x="46405" y="91125"/>
                      <a:pt x="44978" y="87217"/>
                      <a:pt x="44606" y="83975"/>
                    </a:cubicBezTo>
                    <a:cubicBezTo>
                      <a:pt x="42838" y="67861"/>
                      <a:pt x="44187" y="51560"/>
                      <a:pt x="42481" y="35415"/>
                    </a:cubicBezTo>
                    <a:cubicBezTo>
                      <a:pt x="42218" y="33150"/>
                      <a:pt x="41939" y="30902"/>
                      <a:pt x="41473" y="28730"/>
                    </a:cubicBezTo>
                    <a:cubicBezTo>
                      <a:pt x="39379" y="18292"/>
                      <a:pt x="34649" y="8940"/>
                      <a:pt x="24211" y="3853"/>
                    </a:cubicBezTo>
                    <a:cubicBezTo>
                      <a:pt x="21249" y="2422"/>
                      <a:pt x="17850" y="0"/>
                      <a:pt x="1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7"/>
              <p:cNvSpPr/>
              <p:nvPr/>
            </p:nvSpPr>
            <p:spPr>
              <a:xfrm>
                <a:off x="4715162" y="1458638"/>
                <a:ext cx="555331" cy="1259079"/>
              </a:xfrm>
              <a:custGeom>
                <a:avLst/>
                <a:gdLst/>
                <a:ahLst/>
                <a:cxnLst/>
                <a:rect l="l" t="t" r="r" b="b"/>
                <a:pathLst>
                  <a:path w="45398" h="102929" extrusionOk="0">
                    <a:moveTo>
                      <a:pt x="14866" y="1"/>
                    </a:moveTo>
                    <a:cubicBezTo>
                      <a:pt x="14543" y="1"/>
                      <a:pt x="14220" y="10"/>
                      <a:pt x="13897" y="30"/>
                    </a:cubicBezTo>
                    <a:cubicBezTo>
                      <a:pt x="10299" y="278"/>
                      <a:pt x="6747" y="1814"/>
                      <a:pt x="4576" y="4652"/>
                    </a:cubicBezTo>
                    <a:cubicBezTo>
                      <a:pt x="1024" y="9258"/>
                      <a:pt x="94" y="18409"/>
                      <a:pt x="63" y="24039"/>
                    </a:cubicBezTo>
                    <a:cubicBezTo>
                      <a:pt x="1" y="30444"/>
                      <a:pt x="1148" y="36881"/>
                      <a:pt x="3397" y="42852"/>
                    </a:cubicBezTo>
                    <a:cubicBezTo>
                      <a:pt x="5817" y="49351"/>
                      <a:pt x="9756" y="55151"/>
                      <a:pt x="11633" y="61836"/>
                    </a:cubicBezTo>
                    <a:cubicBezTo>
                      <a:pt x="13556" y="68644"/>
                      <a:pt x="12424" y="75360"/>
                      <a:pt x="12129" y="82308"/>
                    </a:cubicBezTo>
                    <a:cubicBezTo>
                      <a:pt x="11772" y="90699"/>
                      <a:pt x="14564" y="102192"/>
                      <a:pt x="24754" y="102859"/>
                    </a:cubicBezTo>
                    <a:cubicBezTo>
                      <a:pt x="25483" y="102904"/>
                      <a:pt x="26228" y="102929"/>
                      <a:pt x="26981" y="102929"/>
                    </a:cubicBezTo>
                    <a:cubicBezTo>
                      <a:pt x="34438" y="102929"/>
                      <a:pt x="42676" y="100524"/>
                      <a:pt x="44606" y="92297"/>
                    </a:cubicBezTo>
                    <a:cubicBezTo>
                      <a:pt x="45397" y="89086"/>
                      <a:pt x="44978" y="85736"/>
                      <a:pt x="44606" y="82479"/>
                    </a:cubicBezTo>
                    <a:cubicBezTo>
                      <a:pt x="42838" y="66365"/>
                      <a:pt x="44187" y="50064"/>
                      <a:pt x="42481" y="33934"/>
                    </a:cubicBezTo>
                    <a:cubicBezTo>
                      <a:pt x="42218" y="31670"/>
                      <a:pt x="41939" y="29421"/>
                      <a:pt x="41473" y="27249"/>
                    </a:cubicBezTo>
                    <a:cubicBezTo>
                      <a:pt x="39379" y="16796"/>
                      <a:pt x="34649" y="7490"/>
                      <a:pt x="24211" y="2372"/>
                    </a:cubicBezTo>
                    <a:cubicBezTo>
                      <a:pt x="21292" y="962"/>
                      <a:pt x="18092" y="1"/>
                      <a:pt x="14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7"/>
              <p:cNvSpPr/>
              <p:nvPr/>
            </p:nvSpPr>
            <p:spPr>
              <a:xfrm>
                <a:off x="4727492" y="1551397"/>
                <a:ext cx="401654" cy="75328"/>
              </a:xfrm>
              <a:custGeom>
                <a:avLst/>
                <a:gdLst/>
                <a:ahLst/>
                <a:cxnLst/>
                <a:rect l="l" t="t" r="r" b="b"/>
                <a:pathLst>
                  <a:path w="32835" h="6158" extrusionOk="0">
                    <a:moveTo>
                      <a:pt x="30632" y="0"/>
                    </a:moveTo>
                    <a:cubicBezTo>
                      <a:pt x="20722" y="1629"/>
                      <a:pt x="10733" y="2761"/>
                      <a:pt x="714" y="3335"/>
                    </a:cubicBezTo>
                    <a:cubicBezTo>
                      <a:pt x="419" y="4250"/>
                      <a:pt x="218" y="5165"/>
                      <a:pt x="1" y="6158"/>
                    </a:cubicBezTo>
                    <a:cubicBezTo>
                      <a:pt x="10997" y="5568"/>
                      <a:pt x="21978" y="4312"/>
                      <a:pt x="32835" y="2435"/>
                    </a:cubicBezTo>
                    <a:cubicBezTo>
                      <a:pt x="32183" y="1598"/>
                      <a:pt x="31423" y="760"/>
                      <a:pt x="30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7"/>
              <p:cNvSpPr/>
              <p:nvPr/>
            </p:nvSpPr>
            <p:spPr>
              <a:xfrm>
                <a:off x="4716300" y="1656498"/>
                <a:ext cx="476028" cy="79169"/>
              </a:xfrm>
              <a:custGeom>
                <a:avLst/>
                <a:gdLst/>
                <a:ahLst/>
                <a:cxnLst/>
                <a:rect l="l" t="t" r="r" b="b"/>
                <a:pathLst>
                  <a:path w="38915" h="6472" extrusionOk="0">
                    <a:moveTo>
                      <a:pt x="37782" y="1"/>
                    </a:moveTo>
                    <a:cubicBezTo>
                      <a:pt x="26334" y="2442"/>
                      <a:pt x="14686" y="3700"/>
                      <a:pt x="2974" y="3700"/>
                    </a:cubicBezTo>
                    <a:cubicBezTo>
                      <a:pt x="2040" y="3700"/>
                      <a:pt x="1106" y="3692"/>
                      <a:pt x="171" y="3676"/>
                    </a:cubicBezTo>
                    <a:cubicBezTo>
                      <a:pt x="78" y="4638"/>
                      <a:pt x="47" y="5569"/>
                      <a:pt x="1" y="6437"/>
                    </a:cubicBezTo>
                    <a:cubicBezTo>
                      <a:pt x="785" y="6437"/>
                      <a:pt x="1604" y="6471"/>
                      <a:pt x="2437" y="6471"/>
                    </a:cubicBezTo>
                    <a:cubicBezTo>
                      <a:pt x="2576" y="6471"/>
                      <a:pt x="2715" y="6470"/>
                      <a:pt x="2854" y="6468"/>
                    </a:cubicBezTo>
                    <a:cubicBezTo>
                      <a:pt x="14967" y="6468"/>
                      <a:pt x="27049" y="5196"/>
                      <a:pt x="38914" y="2591"/>
                    </a:cubicBezTo>
                    <a:cubicBezTo>
                      <a:pt x="38588" y="1707"/>
                      <a:pt x="38216" y="838"/>
                      <a:pt x="37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47"/>
              <p:cNvSpPr/>
              <p:nvPr/>
            </p:nvSpPr>
            <p:spPr>
              <a:xfrm>
                <a:off x="4721988" y="1788927"/>
                <a:ext cx="506193" cy="91450"/>
              </a:xfrm>
              <a:custGeom>
                <a:avLst/>
                <a:gdLst/>
                <a:ahLst/>
                <a:cxnLst/>
                <a:rect l="l" t="t" r="r" b="b"/>
                <a:pathLst>
                  <a:path w="41381" h="7476" extrusionOk="0">
                    <a:moveTo>
                      <a:pt x="40869" y="0"/>
                    </a:moveTo>
                    <a:cubicBezTo>
                      <a:pt x="27453" y="3133"/>
                      <a:pt x="13742" y="4731"/>
                      <a:pt x="1" y="4731"/>
                    </a:cubicBezTo>
                    <a:cubicBezTo>
                      <a:pt x="110" y="5630"/>
                      <a:pt x="296" y="6561"/>
                      <a:pt x="497" y="7476"/>
                    </a:cubicBezTo>
                    <a:cubicBezTo>
                      <a:pt x="14254" y="7445"/>
                      <a:pt x="27965" y="5785"/>
                      <a:pt x="41381" y="2714"/>
                    </a:cubicBezTo>
                    <a:cubicBezTo>
                      <a:pt x="41194" y="1877"/>
                      <a:pt x="41086" y="1039"/>
                      <a:pt x="40915" y="248"/>
                    </a:cubicBezTo>
                    <a:cubicBezTo>
                      <a:pt x="40915" y="171"/>
                      <a:pt x="40869" y="78"/>
                      <a:pt x="40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47"/>
              <p:cNvSpPr/>
              <p:nvPr/>
            </p:nvSpPr>
            <p:spPr>
              <a:xfrm>
                <a:off x="4755199" y="1933491"/>
                <a:ext cx="486646" cy="79695"/>
              </a:xfrm>
              <a:custGeom>
                <a:avLst/>
                <a:gdLst/>
                <a:ahLst/>
                <a:cxnLst/>
                <a:rect l="l" t="t" r="r" b="b"/>
                <a:pathLst>
                  <a:path w="39783" h="6515" extrusionOk="0">
                    <a:moveTo>
                      <a:pt x="39612" y="1"/>
                    </a:moveTo>
                    <a:cubicBezTo>
                      <a:pt x="27008" y="2518"/>
                      <a:pt x="14173" y="3805"/>
                      <a:pt x="1344" y="3805"/>
                    </a:cubicBezTo>
                    <a:cubicBezTo>
                      <a:pt x="896" y="3805"/>
                      <a:pt x="448" y="3804"/>
                      <a:pt x="0" y="3800"/>
                    </a:cubicBezTo>
                    <a:lnTo>
                      <a:pt x="0" y="3800"/>
                    </a:lnTo>
                    <a:cubicBezTo>
                      <a:pt x="47" y="3878"/>
                      <a:pt x="78" y="4018"/>
                      <a:pt x="109" y="4095"/>
                    </a:cubicBezTo>
                    <a:cubicBezTo>
                      <a:pt x="465" y="4886"/>
                      <a:pt x="791" y="5724"/>
                      <a:pt x="1132" y="6515"/>
                    </a:cubicBezTo>
                    <a:lnTo>
                      <a:pt x="1706" y="6515"/>
                    </a:lnTo>
                    <a:cubicBezTo>
                      <a:pt x="14440" y="6515"/>
                      <a:pt x="27235" y="5243"/>
                      <a:pt x="39782" y="2761"/>
                    </a:cubicBezTo>
                    <a:cubicBezTo>
                      <a:pt x="39720" y="1846"/>
                      <a:pt x="39689" y="916"/>
                      <a:pt x="39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47"/>
              <p:cNvSpPr/>
              <p:nvPr/>
            </p:nvSpPr>
            <p:spPr>
              <a:xfrm>
                <a:off x="4823114" y="2081663"/>
                <a:ext cx="423281" cy="78361"/>
              </a:xfrm>
              <a:custGeom>
                <a:avLst/>
                <a:gdLst/>
                <a:ahLst/>
                <a:cxnLst/>
                <a:rect l="l" t="t" r="r" b="b"/>
                <a:pathLst>
                  <a:path w="34603" h="6406" extrusionOk="0">
                    <a:moveTo>
                      <a:pt x="34540" y="1"/>
                    </a:moveTo>
                    <a:cubicBezTo>
                      <a:pt x="23187" y="2311"/>
                      <a:pt x="11602" y="3568"/>
                      <a:pt x="1" y="3692"/>
                    </a:cubicBezTo>
                    <a:cubicBezTo>
                      <a:pt x="419" y="4560"/>
                      <a:pt x="854" y="5491"/>
                      <a:pt x="1210" y="6406"/>
                    </a:cubicBezTo>
                    <a:cubicBezTo>
                      <a:pt x="12424" y="6204"/>
                      <a:pt x="23606" y="4995"/>
                      <a:pt x="34602" y="2823"/>
                    </a:cubicBezTo>
                    <a:cubicBezTo>
                      <a:pt x="34602" y="1893"/>
                      <a:pt x="34602" y="978"/>
                      <a:pt x="34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47"/>
              <p:cNvSpPr/>
              <p:nvPr/>
            </p:nvSpPr>
            <p:spPr>
              <a:xfrm>
                <a:off x="4867701" y="2247096"/>
                <a:ext cx="381348" cy="59205"/>
              </a:xfrm>
              <a:custGeom>
                <a:avLst/>
                <a:gdLst/>
                <a:ahLst/>
                <a:cxnLst/>
                <a:rect l="l" t="t" r="r" b="b"/>
                <a:pathLst>
                  <a:path w="31175" h="4840" extrusionOk="0">
                    <a:moveTo>
                      <a:pt x="31097" y="1"/>
                    </a:moveTo>
                    <a:cubicBezTo>
                      <a:pt x="20799" y="1257"/>
                      <a:pt x="10361" y="1971"/>
                      <a:pt x="0" y="2079"/>
                    </a:cubicBezTo>
                    <a:cubicBezTo>
                      <a:pt x="124" y="2994"/>
                      <a:pt x="171" y="3925"/>
                      <a:pt x="202" y="4840"/>
                    </a:cubicBezTo>
                    <a:cubicBezTo>
                      <a:pt x="10562" y="4700"/>
                      <a:pt x="20938" y="4002"/>
                      <a:pt x="31175" y="2746"/>
                    </a:cubicBezTo>
                    <a:cubicBezTo>
                      <a:pt x="31175" y="1816"/>
                      <a:pt x="31128" y="900"/>
                      <a:pt x="31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7"/>
              <p:cNvSpPr/>
              <p:nvPr/>
            </p:nvSpPr>
            <p:spPr>
              <a:xfrm>
                <a:off x="4863530" y="2405519"/>
                <a:ext cx="394058" cy="52184"/>
              </a:xfrm>
              <a:custGeom>
                <a:avLst/>
                <a:gdLst/>
                <a:ahLst/>
                <a:cxnLst/>
                <a:rect l="l" t="t" r="r" b="b"/>
                <a:pathLst>
                  <a:path w="32214" h="4266" extrusionOk="0">
                    <a:moveTo>
                      <a:pt x="31981" y="0"/>
                    </a:moveTo>
                    <a:cubicBezTo>
                      <a:pt x="21889" y="996"/>
                      <a:pt x="11669" y="1508"/>
                      <a:pt x="1512" y="1508"/>
                    </a:cubicBezTo>
                    <a:cubicBezTo>
                      <a:pt x="1070" y="1508"/>
                      <a:pt x="628" y="1507"/>
                      <a:pt x="186" y="1505"/>
                    </a:cubicBezTo>
                    <a:cubicBezTo>
                      <a:pt x="78" y="2420"/>
                      <a:pt x="47" y="3350"/>
                      <a:pt x="0" y="4266"/>
                    </a:cubicBezTo>
                    <a:lnTo>
                      <a:pt x="1458" y="4266"/>
                    </a:lnTo>
                    <a:cubicBezTo>
                      <a:pt x="11741" y="4266"/>
                      <a:pt x="22008" y="3754"/>
                      <a:pt x="32213" y="2746"/>
                    </a:cubicBezTo>
                    <a:cubicBezTo>
                      <a:pt x="32136" y="1815"/>
                      <a:pt x="32089" y="900"/>
                      <a:pt x="31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7"/>
              <p:cNvSpPr/>
              <p:nvPr/>
            </p:nvSpPr>
            <p:spPr>
              <a:xfrm>
                <a:off x="4878319" y="2567917"/>
                <a:ext cx="385911" cy="58826"/>
              </a:xfrm>
              <a:custGeom>
                <a:avLst/>
                <a:gdLst/>
                <a:ahLst/>
                <a:cxnLst/>
                <a:rect l="l" t="t" r="r" b="b"/>
                <a:pathLst>
                  <a:path w="31548" h="4809" extrusionOk="0">
                    <a:moveTo>
                      <a:pt x="31547" y="1"/>
                    </a:moveTo>
                    <a:lnTo>
                      <a:pt x="31547" y="1"/>
                    </a:lnTo>
                    <a:cubicBezTo>
                      <a:pt x="22498" y="1378"/>
                      <a:pt x="13296" y="2062"/>
                      <a:pt x="4095" y="2062"/>
                    </a:cubicBezTo>
                    <a:cubicBezTo>
                      <a:pt x="2730" y="2062"/>
                      <a:pt x="1365" y="2047"/>
                      <a:pt x="1" y="2017"/>
                    </a:cubicBezTo>
                    <a:lnTo>
                      <a:pt x="1" y="2017"/>
                    </a:lnTo>
                    <a:cubicBezTo>
                      <a:pt x="327" y="2916"/>
                      <a:pt x="652" y="3894"/>
                      <a:pt x="1087" y="4762"/>
                    </a:cubicBezTo>
                    <a:cubicBezTo>
                      <a:pt x="2451" y="4762"/>
                      <a:pt x="3832" y="4809"/>
                      <a:pt x="5212" y="4809"/>
                    </a:cubicBezTo>
                    <a:cubicBezTo>
                      <a:pt x="13820" y="4809"/>
                      <a:pt x="22381" y="4142"/>
                      <a:pt x="30911" y="2885"/>
                    </a:cubicBezTo>
                    <a:cubicBezTo>
                      <a:pt x="31036" y="2498"/>
                      <a:pt x="31175" y="2094"/>
                      <a:pt x="31253" y="1660"/>
                    </a:cubicBezTo>
                    <a:cubicBezTo>
                      <a:pt x="31361" y="1117"/>
                      <a:pt x="31470" y="543"/>
                      <a:pt x="31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7"/>
              <p:cNvSpPr/>
              <p:nvPr/>
            </p:nvSpPr>
            <p:spPr>
              <a:xfrm>
                <a:off x="4815909" y="1805625"/>
                <a:ext cx="388932" cy="564053"/>
              </a:xfrm>
              <a:custGeom>
                <a:avLst/>
                <a:gdLst/>
                <a:ahLst/>
                <a:cxnLst/>
                <a:rect l="l" t="t" r="r" b="b"/>
                <a:pathLst>
                  <a:path w="31795" h="46111" fill="none" extrusionOk="0">
                    <a:moveTo>
                      <a:pt x="5320" y="40077"/>
                    </a:moveTo>
                    <a:cubicBezTo>
                      <a:pt x="5196" y="38200"/>
                      <a:pt x="4405" y="36432"/>
                      <a:pt x="3722" y="34695"/>
                    </a:cubicBezTo>
                    <a:cubicBezTo>
                      <a:pt x="0" y="24707"/>
                      <a:pt x="1923" y="12997"/>
                      <a:pt x="8112" y="4312"/>
                    </a:cubicBezTo>
                    <a:cubicBezTo>
                      <a:pt x="9197" y="2761"/>
                      <a:pt x="10454" y="1303"/>
                      <a:pt x="12113" y="434"/>
                    </a:cubicBezTo>
                    <a:cubicBezTo>
                      <a:pt x="12578" y="186"/>
                      <a:pt x="13090" y="0"/>
                      <a:pt x="13633" y="62"/>
                    </a:cubicBezTo>
                    <a:cubicBezTo>
                      <a:pt x="14052" y="109"/>
                      <a:pt x="14471" y="310"/>
                      <a:pt x="14858" y="527"/>
                    </a:cubicBezTo>
                    <a:cubicBezTo>
                      <a:pt x="19697" y="3195"/>
                      <a:pt x="23637" y="7507"/>
                      <a:pt x="25917" y="12563"/>
                    </a:cubicBezTo>
                    <a:cubicBezTo>
                      <a:pt x="27297" y="15649"/>
                      <a:pt x="28088" y="19046"/>
                      <a:pt x="28708" y="22380"/>
                    </a:cubicBezTo>
                    <a:cubicBezTo>
                      <a:pt x="30228" y="30228"/>
                      <a:pt x="31019" y="38185"/>
                      <a:pt x="31795" y="46110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7"/>
              <p:cNvSpPr/>
              <p:nvPr/>
            </p:nvSpPr>
            <p:spPr>
              <a:xfrm>
                <a:off x="4826527" y="1763875"/>
                <a:ext cx="397862" cy="605227"/>
              </a:xfrm>
              <a:custGeom>
                <a:avLst/>
                <a:gdLst/>
                <a:ahLst/>
                <a:cxnLst/>
                <a:rect l="l" t="t" r="r" b="b"/>
                <a:pathLst>
                  <a:path w="32525" h="49477" fill="none" extrusionOk="0">
                    <a:moveTo>
                      <a:pt x="4778" y="44002"/>
                    </a:moveTo>
                    <a:cubicBezTo>
                      <a:pt x="6003" y="34122"/>
                      <a:pt x="1" y="24072"/>
                      <a:pt x="2823" y="14549"/>
                    </a:cubicBezTo>
                    <a:cubicBezTo>
                      <a:pt x="3537" y="12083"/>
                      <a:pt x="4809" y="9772"/>
                      <a:pt x="6158" y="7570"/>
                    </a:cubicBezTo>
                    <a:cubicBezTo>
                      <a:pt x="6949" y="6267"/>
                      <a:pt x="7740" y="4964"/>
                      <a:pt x="8872" y="3987"/>
                    </a:cubicBezTo>
                    <a:cubicBezTo>
                      <a:pt x="13385" y="1"/>
                      <a:pt x="19605" y="5786"/>
                      <a:pt x="22831" y="8950"/>
                    </a:cubicBezTo>
                    <a:cubicBezTo>
                      <a:pt x="27918" y="13960"/>
                      <a:pt x="30679" y="21016"/>
                      <a:pt x="31609" y="28073"/>
                    </a:cubicBezTo>
                    <a:cubicBezTo>
                      <a:pt x="32524" y="35177"/>
                      <a:pt x="31826" y="42373"/>
                      <a:pt x="30942" y="49477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7"/>
              <p:cNvSpPr/>
              <p:nvPr/>
            </p:nvSpPr>
            <p:spPr>
              <a:xfrm>
                <a:off x="4962748" y="1787410"/>
                <a:ext cx="16893" cy="628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34" fill="none" extrusionOk="0">
                    <a:moveTo>
                      <a:pt x="1" y="0"/>
                    </a:moveTo>
                    <a:cubicBezTo>
                      <a:pt x="714" y="2141"/>
                      <a:pt x="1086" y="2885"/>
                      <a:pt x="1381" y="5134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7"/>
              <p:cNvSpPr/>
              <p:nvPr/>
            </p:nvSpPr>
            <p:spPr>
              <a:xfrm>
                <a:off x="4966736" y="1778114"/>
                <a:ext cx="15951" cy="48196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940" fill="none" extrusionOk="0">
                    <a:moveTo>
                      <a:pt x="0" y="0"/>
                    </a:moveTo>
                    <a:cubicBezTo>
                      <a:pt x="543" y="1303"/>
                      <a:pt x="977" y="2606"/>
                      <a:pt x="1303" y="394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4" name="Google Shape;3324;p47"/>
            <p:cNvGrpSpPr/>
            <p:nvPr/>
          </p:nvGrpSpPr>
          <p:grpSpPr>
            <a:xfrm>
              <a:off x="3969934" y="1171027"/>
              <a:ext cx="579992" cy="1310945"/>
              <a:chOff x="3969934" y="1171027"/>
              <a:chExt cx="579992" cy="1310945"/>
            </a:xfrm>
          </p:grpSpPr>
          <p:sp>
            <p:nvSpPr>
              <p:cNvPr id="3325" name="Google Shape;3325;p47"/>
              <p:cNvSpPr/>
              <p:nvPr/>
            </p:nvSpPr>
            <p:spPr>
              <a:xfrm>
                <a:off x="3982080" y="1204312"/>
                <a:ext cx="567845" cy="1277660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8" extrusionOk="0">
                    <a:moveTo>
                      <a:pt x="31869" y="1"/>
                    </a:moveTo>
                    <a:cubicBezTo>
                      <a:pt x="28571" y="1"/>
                      <a:pt x="25172" y="2422"/>
                      <a:pt x="22195" y="3854"/>
                    </a:cubicBezTo>
                    <a:cubicBezTo>
                      <a:pt x="11772" y="8972"/>
                      <a:pt x="7042" y="18293"/>
                      <a:pt x="4948" y="28731"/>
                    </a:cubicBezTo>
                    <a:cubicBezTo>
                      <a:pt x="4483" y="30902"/>
                      <a:pt x="4188" y="33151"/>
                      <a:pt x="3940" y="35416"/>
                    </a:cubicBezTo>
                    <a:cubicBezTo>
                      <a:pt x="2234" y="51546"/>
                      <a:pt x="3568" y="67846"/>
                      <a:pt x="1800" y="83961"/>
                    </a:cubicBezTo>
                    <a:cubicBezTo>
                      <a:pt x="1443" y="87218"/>
                      <a:pt x="1" y="91111"/>
                      <a:pt x="1148" y="94197"/>
                    </a:cubicBezTo>
                    <a:cubicBezTo>
                      <a:pt x="4119" y="102252"/>
                      <a:pt x="11753" y="104448"/>
                      <a:pt x="19009" y="104448"/>
                    </a:cubicBezTo>
                    <a:cubicBezTo>
                      <a:pt x="19899" y="104448"/>
                      <a:pt x="20783" y="104415"/>
                      <a:pt x="21652" y="104356"/>
                    </a:cubicBezTo>
                    <a:cubicBezTo>
                      <a:pt x="31857" y="103704"/>
                      <a:pt x="34649" y="92196"/>
                      <a:pt x="34277" y="83806"/>
                    </a:cubicBezTo>
                    <a:cubicBezTo>
                      <a:pt x="33982" y="76873"/>
                      <a:pt x="32865" y="70142"/>
                      <a:pt x="34789" y="63333"/>
                    </a:cubicBezTo>
                    <a:cubicBezTo>
                      <a:pt x="36665" y="56648"/>
                      <a:pt x="40605" y="50848"/>
                      <a:pt x="43024" y="44349"/>
                    </a:cubicBezTo>
                    <a:cubicBezTo>
                      <a:pt x="45273" y="38378"/>
                      <a:pt x="46421" y="31941"/>
                      <a:pt x="46359" y="25552"/>
                    </a:cubicBezTo>
                    <a:cubicBezTo>
                      <a:pt x="46312" y="19906"/>
                      <a:pt x="45351" y="9592"/>
                      <a:pt x="41799" y="4939"/>
                    </a:cubicBezTo>
                    <a:cubicBezTo>
                      <a:pt x="39628" y="2086"/>
                      <a:pt x="36340" y="519"/>
                      <a:pt x="32695" y="54"/>
                    </a:cubicBezTo>
                    <a:cubicBezTo>
                      <a:pt x="32420" y="18"/>
                      <a:pt x="32145" y="1"/>
                      <a:pt x="318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47"/>
              <p:cNvSpPr/>
              <p:nvPr/>
            </p:nvSpPr>
            <p:spPr>
              <a:xfrm>
                <a:off x="3973542" y="1172825"/>
                <a:ext cx="567845" cy="1277648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7" extrusionOk="0">
                    <a:moveTo>
                      <a:pt x="31869" y="0"/>
                    </a:moveTo>
                    <a:cubicBezTo>
                      <a:pt x="28571" y="0"/>
                      <a:pt x="25172" y="2422"/>
                      <a:pt x="22195" y="3853"/>
                    </a:cubicBezTo>
                    <a:cubicBezTo>
                      <a:pt x="11757" y="8909"/>
                      <a:pt x="7026" y="18277"/>
                      <a:pt x="4948" y="28730"/>
                    </a:cubicBezTo>
                    <a:cubicBezTo>
                      <a:pt x="4483" y="30902"/>
                      <a:pt x="4188" y="33135"/>
                      <a:pt x="3940" y="35415"/>
                    </a:cubicBezTo>
                    <a:cubicBezTo>
                      <a:pt x="2234" y="51545"/>
                      <a:pt x="3568" y="67846"/>
                      <a:pt x="1800" y="83960"/>
                    </a:cubicBezTo>
                    <a:cubicBezTo>
                      <a:pt x="1443" y="87217"/>
                      <a:pt x="1" y="91110"/>
                      <a:pt x="1148" y="94196"/>
                    </a:cubicBezTo>
                    <a:cubicBezTo>
                      <a:pt x="4120" y="102242"/>
                      <a:pt x="11762" y="104447"/>
                      <a:pt x="19022" y="104447"/>
                    </a:cubicBezTo>
                    <a:cubicBezTo>
                      <a:pt x="19907" y="104447"/>
                      <a:pt x="20787" y="104414"/>
                      <a:pt x="21652" y="104355"/>
                    </a:cubicBezTo>
                    <a:cubicBezTo>
                      <a:pt x="31857" y="103688"/>
                      <a:pt x="34649" y="92196"/>
                      <a:pt x="34277" y="83805"/>
                    </a:cubicBezTo>
                    <a:cubicBezTo>
                      <a:pt x="33982" y="76857"/>
                      <a:pt x="32865" y="70125"/>
                      <a:pt x="34789" y="63332"/>
                    </a:cubicBezTo>
                    <a:cubicBezTo>
                      <a:pt x="36665" y="56632"/>
                      <a:pt x="40605" y="50847"/>
                      <a:pt x="43024" y="44349"/>
                    </a:cubicBezTo>
                    <a:cubicBezTo>
                      <a:pt x="45273" y="38377"/>
                      <a:pt x="46421" y="31941"/>
                      <a:pt x="46359" y="25535"/>
                    </a:cubicBezTo>
                    <a:cubicBezTo>
                      <a:pt x="46312" y="19905"/>
                      <a:pt x="45351" y="9592"/>
                      <a:pt x="41799" y="4939"/>
                    </a:cubicBezTo>
                    <a:cubicBezTo>
                      <a:pt x="39628" y="2085"/>
                      <a:pt x="36340" y="518"/>
                      <a:pt x="32695" y="53"/>
                    </a:cubicBezTo>
                    <a:cubicBezTo>
                      <a:pt x="32420" y="17"/>
                      <a:pt x="32145" y="0"/>
                      <a:pt x="31869" y="0"/>
                    </a:cubicBezTo>
                    <a:close/>
                  </a:path>
                </a:pathLst>
              </a:custGeom>
              <a:solidFill>
                <a:srgbClr val="BA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47"/>
              <p:cNvSpPr/>
              <p:nvPr/>
            </p:nvSpPr>
            <p:spPr>
              <a:xfrm>
                <a:off x="3973542" y="1172825"/>
                <a:ext cx="567845" cy="1277648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7" extrusionOk="0">
                    <a:moveTo>
                      <a:pt x="31869" y="0"/>
                    </a:moveTo>
                    <a:cubicBezTo>
                      <a:pt x="28571" y="0"/>
                      <a:pt x="25172" y="2422"/>
                      <a:pt x="22195" y="3853"/>
                    </a:cubicBezTo>
                    <a:cubicBezTo>
                      <a:pt x="11757" y="8909"/>
                      <a:pt x="7026" y="18277"/>
                      <a:pt x="4948" y="28730"/>
                    </a:cubicBezTo>
                    <a:cubicBezTo>
                      <a:pt x="4483" y="30902"/>
                      <a:pt x="4188" y="33135"/>
                      <a:pt x="3940" y="35415"/>
                    </a:cubicBezTo>
                    <a:cubicBezTo>
                      <a:pt x="2234" y="51545"/>
                      <a:pt x="3568" y="67846"/>
                      <a:pt x="1800" y="83960"/>
                    </a:cubicBezTo>
                    <a:cubicBezTo>
                      <a:pt x="1443" y="87217"/>
                      <a:pt x="1" y="91110"/>
                      <a:pt x="1148" y="94196"/>
                    </a:cubicBezTo>
                    <a:cubicBezTo>
                      <a:pt x="4120" y="102242"/>
                      <a:pt x="11762" y="104447"/>
                      <a:pt x="19022" y="104447"/>
                    </a:cubicBezTo>
                    <a:cubicBezTo>
                      <a:pt x="19907" y="104447"/>
                      <a:pt x="20787" y="104414"/>
                      <a:pt x="21652" y="104355"/>
                    </a:cubicBezTo>
                    <a:cubicBezTo>
                      <a:pt x="31857" y="103688"/>
                      <a:pt x="34649" y="92196"/>
                      <a:pt x="34277" y="83805"/>
                    </a:cubicBezTo>
                    <a:cubicBezTo>
                      <a:pt x="33982" y="76857"/>
                      <a:pt x="32865" y="70125"/>
                      <a:pt x="34789" y="63332"/>
                    </a:cubicBezTo>
                    <a:cubicBezTo>
                      <a:pt x="36665" y="56632"/>
                      <a:pt x="40605" y="50847"/>
                      <a:pt x="43024" y="44349"/>
                    </a:cubicBezTo>
                    <a:cubicBezTo>
                      <a:pt x="45273" y="38377"/>
                      <a:pt x="46421" y="31941"/>
                      <a:pt x="46359" y="25535"/>
                    </a:cubicBezTo>
                    <a:cubicBezTo>
                      <a:pt x="46312" y="19905"/>
                      <a:pt x="45351" y="9592"/>
                      <a:pt x="41799" y="4939"/>
                    </a:cubicBezTo>
                    <a:cubicBezTo>
                      <a:pt x="39628" y="2085"/>
                      <a:pt x="36340" y="518"/>
                      <a:pt x="32695" y="53"/>
                    </a:cubicBezTo>
                    <a:cubicBezTo>
                      <a:pt x="32420" y="17"/>
                      <a:pt x="32145" y="0"/>
                      <a:pt x="31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47"/>
              <p:cNvSpPr/>
              <p:nvPr/>
            </p:nvSpPr>
            <p:spPr>
              <a:xfrm>
                <a:off x="3969934" y="1171027"/>
                <a:ext cx="555515" cy="1259079"/>
              </a:xfrm>
              <a:custGeom>
                <a:avLst/>
                <a:gdLst/>
                <a:ahLst/>
                <a:cxnLst/>
                <a:rect l="l" t="t" r="r" b="b"/>
                <a:pathLst>
                  <a:path w="45413" h="102929" extrusionOk="0">
                    <a:moveTo>
                      <a:pt x="30548" y="0"/>
                    </a:moveTo>
                    <a:cubicBezTo>
                      <a:pt x="27322" y="0"/>
                      <a:pt x="24121" y="962"/>
                      <a:pt x="21203" y="2372"/>
                    </a:cubicBezTo>
                    <a:cubicBezTo>
                      <a:pt x="10749" y="7474"/>
                      <a:pt x="6034" y="16795"/>
                      <a:pt x="3940" y="27249"/>
                    </a:cubicBezTo>
                    <a:cubicBezTo>
                      <a:pt x="3475" y="29420"/>
                      <a:pt x="3180" y="31669"/>
                      <a:pt x="2932" y="33934"/>
                    </a:cubicBezTo>
                    <a:cubicBezTo>
                      <a:pt x="1226" y="50063"/>
                      <a:pt x="2560" y="66364"/>
                      <a:pt x="807" y="82479"/>
                    </a:cubicBezTo>
                    <a:cubicBezTo>
                      <a:pt x="435" y="85736"/>
                      <a:pt x="1" y="89086"/>
                      <a:pt x="807" y="92281"/>
                    </a:cubicBezTo>
                    <a:cubicBezTo>
                      <a:pt x="2737" y="100522"/>
                      <a:pt x="10976" y="102928"/>
                      <a:pt x="18433" y="102928"/>
                    </a:cubicBezTo>
                    <a:cubicBezTo>
                      <a:pt x="19186" y="102928"/>
                      <a:pt x="19930" y="102904"/>
                      <a:pt x="20660" y="102858"/>
                    </a:cubicBezTo>
                    <a:cubicBezTo>
                      <a:pt x="30850" y="102191"/>
                      <a:pt x="33641" y="90699"/>
                      <a:pt x="33269" y="82308"/>
                    </a:cubicBezTo>
                    <a:cubicBezTo>
                      <a:pt x="32990" y="75360"/>
                      <a:pt x="31858" y="68628"/>
                      <a:pt x="33781" y="61835"/>
                    </a:cubicBezTo>
                    <a:cubicBezTo>
                      <a:pt x="35657" y="55135"/>
                      <a:pt x="39597" y="49350"/>
                      <a:pt x="42016" y="42852"/>
                    </a:cubicBezTo>
                    <a:cubicBezTo>
                      <a:pt x="44265" y="36880"/>
                      <a:pt x="45413" y="30444"/>
                      <a:pt x="45351" y="24038"/>
                    </a:cubicBezTo>
                    <a:cubicBezTo>
                      <a:pt x="45320" y="18408"/>
                      <a:pt x="44389" y="9258"/>
                      <a:pt x="40838" y="4651"/>
                    </a:cubicBezTo>
                    <a:cubicBezTo>
                      <a:pt x="38666" y="1813"/>
                      <a:pt x="35115" y="278"/>
                      <a:pt x="31516" y="30"/>
                    </a:cubicBezTo>
                    <a:cubicBezTo>
                      <a:pt x="31194" y="10"/>
                      <a:pt x="30871" y="0"/>
                      <a:pt x="30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47"/>
              <p:cNvSpPr/>
              <p:nvPr/>
            </p:nvSpPr>
            <p:spPr>
              <a:xfrm>
                <a:off x="4111097" y="1263590"/>
                <a:ext cx="401838" cy="75144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6143" extrusionOk="0">
                    <a:moveTo>
                      <a:pt x="2202" y="0"/>
                    </a:moveTo>
                    <a:cubicBezTo>
                      <a:pt x="1411" y="760"/>
                      <a:pt x="651" y="1582"/>
                      <a:pt x="0" y="2420"/>
                    </a:cubicBezTo>
                    <a:cubicBezTo>
                      <a:pt x="10857" y="4296"/>
                      <a:pt x="21853" y="5568"/>
                      <a:pt x="32849" y="6142"/>
                    </a:cubicBezTo>
                    <a:cubicBezTo>
                      <a:pt x="32586" y="5180"/>
                      <a:pt x="32384" y="4203"/>
                      <a:pt x="32120" y="3335"/>
                    </a:cubicBezTo>
                    <a:cubicBezTo>
                      <a:pt x="22101" y="2745"/>
                      <a:pt x="12113" y="1629"/>
                      <a:pt x="2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7"/>
              <p:cNvSpPr/>
              <p:nvPr/>
            </p:nvSpPr>
            <p:spPr>
              <a:xfrm>
                <a:off x="4048099" y="1368888"/>
                <a:ext cx="47583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38899" h="6468" extrusionOk="0">
                    <a:moveTo>
                      <a:pt x="1118" y="0"/>
                    </a:moveTo>
                    <a:cubicBezTo>
                      <a:pt x="699" y="838"/>
                      <a:pt x="327" y="1706"/>
                      <a:pt x="1" y="2590"/>
                    </a:cubicBezTo>
                    <a:cubicBezTo>
                      <a:pt x="11866" y="5196"/>
                      <a:pt x="23932" y="6468"/>
                      <a:pt x="36061" y="6468"/>
                    </a:cubicBezTo>
                    <a:cubicBezTo>
                      <a:pt x="36976" y="6437"/>
                      <a:pt x="37953" y="6437"/>
                      <a:pt x="38899" y="6437"/>
                    </a:cubicBezTo>
                    <a:cubicBezTo>
                      <a:pt x="38868" y="5568"/>
                      <a:pt x="38821" y="4637"/>
                      <a:pt x="38728" y="3676"/>
                    </a:cubicBezTo>
                    <a:cubicBezTo>
                      <a:pt x="37794" y="3692"/>
                      <a:pt x="36859" y="3700"/>
                      <a:pt x="35925" y="3700"/>
                    </a:cubicBezTo>
                    <a:cubicBezTo>
                      <a:pt x="24216" y="3700"/>
                      <a:pt x="12580" y="2442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7"/>
              <p:cNvSpPr/>
              <p:nvPr/>
            </p:nvSpPr>
            <p:spPr>
              <a:xfrm>
                <a:off x="4012062" y="1500925"/>
                <a:ext cx="505997" cy="91646"/>
              </a:xfrm>
              <a:custGeom>
                <a:avLst/>
                <a:gdLst/>
                <a:ahLst/>
                <a:cxnLst/>
                <a:rect l="l" t="t" r="r" b="b"/>
                <a:pathLst>
                  <a:path w="41365" h="7492" extrusionOk="0">
                    <a:moveTo>
                      <a:pt x="496" y="1"/>
                    </a:moveTo>
                    <a:cubicBezTo>
                      <a:pt x="496" y="78"/>
                      <a:pt x="465" y="171"/>
                      <a:pt x="465" y="249"/>
                    </a:cubicBezTo>
                    <a:cubicBezTo>
                      <a:pt x="279" y="1055"/>
                      <a:pt x="171" y="1877"/>
                      <a:pt x="0" y="2715"/>
                    </a:cubicBezTo>
                    <a:cubicBezTo>
                      <a:pt x="13416" y="5801"/>
                      <a:pt x="27111" y="7445"/>
                      <a:pt x="40868" y="7492"/>
                    </a:cubicBezTo>
                    <a:cubicBezTo>
                      <a:pt x="41116" y="6577"/>
                      <a:pt x="41225" y="5662"/>
                      <a:pt x="41364" y="4731"/>
                    </a:cubicBezTo>
                    <a:cubicBezTo>
                      <a:pt x="27623" y="4731"/>
                      <a:pt x="13912" y="3149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7"/>
              <p:cNvSpPr/>
              <p:nvPr/>
            </p:nvSpPr>
            <p:spPr>
              <a:xfrm>
                <a:off x="3998019" y="1645880"/>
                <a:ext cx="486450" cy="79695"/>
              </a:xfrm>
              <a:custGeom>
                <a:avLst/>
                <a:gdLst/>
                <a:ahLst/>
                <a:cxnLst/>
                <a:rect l="l" t="t" r="r" b="b"/>
                <a:pathLst>
                  <a:path w="39767" h="6515" extrusionOk="0">
                    <a:moveTo>
                      <a:pt x="171" y="0"/>
                    </a:moveTo>
                    <a:cubicBezTo>
                      <a:pt x="93" y="915"/>
                      <a:pt x="62" y="1846"/>
                      <a:pt x="0" y="2745"/>
                    </a:cubicBezTo>
                    <a:cubicBezTo>
                      <a:pt x="12548" y="5258"/>
                      <a:pt x="25312" y="6514"/>
                      <a:pt x="38061" y="6514"/>
                    </a:cubicBezTo>
                    <a:lnTo>
                      <a:pt x="38635" y="6514"/>
                    </a:lnTo>
                    <a:cubicBezTo>
                      <a:pt x="38960" y="5723"/>
                      <a:pt x="39302" y="4886"/>
                      <a:pt x="39643" y="4095"/>
                    </a:cubicBezTo>
                    <a:cubicBezTo>
                      <a:pt x="39689" y="4017"/>
                      <a:pt x="39720" y="3877"/>
                      <a:pt x="39767" y="3800"/>
                    </a:cubicBezTo>
                    <a:lnTo>
                      <a:pt x="39767" y="3800"/>
                    </a:lnTo>
                    <a:cubicBezTo>
                      <a:pt x="39607" y="3800"/>
                      <a:pt x="39447" y="3800"/>
                      <a:pt x="39288" y="3800"/>
                    </a:cubicBezTo>
                    <a:cubicBezTo>
                      <a:pt x="26186" y="3800"/>
                      <a:pt x="13057" y="2544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7"/>
              <p:cNvSpPr/>
              <p:nvPr/>
            </p:nvSpPr>
            <p:spPr>
              <a:xfrm>
                <a:off x="3993469" y="1793857"/>
                <a:ext cx="423269" cy="78178"/>
              </a:xfrm>
              <a:custGeom>
                <a:avLst/>
                <a:gdLst/>
                <a:ahLst/>
                <a:cxnLst/>
                <a:rect l="l" t="t" r="r" b="b"/>
                <a:pathLst>
                  <a:path w="34602" h="6391" extrusionOk="0">
                    <a:moveTo>
                      <a:pt x="62" y="1"/>
                    </a:moveTo>
                    <a:cubicBezTo>
                      <a:pt x="47" y="962"/>
                      <a:pt x="0" y="1893"/>
                      <a:pt x="0" y="2808"/>
                    </a:cubicBezTo>
                    <a:cubicBezTo>
                      <a:pt x="10996" y="4979"/>
                      <a:pt x="22179" y="6204"/>
                      <a:pt x="33392" y="6390"/>
                    </a:cubicBezTo>
                    <a:cubicBezTo>
                      <a:pt x="33749" y="5491"/>
                      <a:pt x="34183" y="4560"/>
                      <a:pt x="34602" y="3676"/>
                    </a:cubicBezTo>
                    <a:cubicBezTo>
                      <a:pt x="23001" y="3568"/>
                      <a:pt x="11415" y="231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7"/>
              <p:cNvSpPr/>
              <p:nvPr/>
            </p:nvSpPr>
            <p:spPr>
              <a:xfrm>
                <a:off x="3991194" y="1958531"/>
                <a:ext cx="381348" cy="59401"/>
              </a:xfrm>
              <a:custGeom>
                <a:avLst/>
                <a:gdLst/>
                <a:ahLst/>
                <a:cxnLst/>
                <a:rect l="l" t="t" r="r" b="b"/>
                <a:pathLst>
                  <a:path w="31175" h="4856" extrusionOk="0">
                    <a:moveTo>
                      <a:pt x="62" y="1"/>
                    </a:moveTo>
                    <a:cubicBezTo>
                      <a:pt x="31" y="916"/>
                      <a:pt x="31" y="1846"/>
                      <a:pt x="0" y="2762"/>
                    </a:cubicBezTo>
                    <a:cubicBezTo>
                      <a:pt x="10236" y="4018"/>
                      <a:pt x="20597" y="4716"/>
                      <a:pt x="30957" y="4855"/>
                    </a:cubicBezTo>
                    <a:cubicBezTo>
                      <a:pt x="30988" y="3940"/>
                      <a:pt x="31035" y="3010"/>
                      <a:pt x="31174" y="2095"/>
                    </a:cubicBezTo>
                    <a:cubicBezTo>
                      <a:pt x="20798" y="1986"/>
                      <a:pt x="10360" y="1273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7"/>
              <p:cNvSpPr/>
              <p:nvPr/>
            </p:nvSpPr>
            <p:spPr>
              <a:xfrm>
                <a:off x="3982276" y="2117138"/>
                <a:ext cx="394058" cy="52184"/>
              </a:xfrm>
              <a:custGeom>
                <a:avLst/>
                <a:gdLst/>
                <a:ahLst/>
                <a:cxnLst/>
                <a:rect l="l" t="t" r="r" b="b"/>
                <a:pathLst>
                  <a:path w="32214" h="4266" extrusionOk="0">
                    <a:moveTo>
                      <a:pt x="233" y="1"/>
                    </a:moveTo>
                    <a:cubicBezTo>
                      <a:pt x="155" y="962"/>
                      <a:pt x="78" y="1831"/>
                      <a:pt x="0" y="2746"/>
                    </a:cubicBezTo>
                    <a:cubicBezTo>
                      <a:pt x="10205" y="3754"/>
                      <a:pt x="20473" y="4266"/>
                      <a:pt x="30756" y="4266"/>
                    </a:cubicBezTo>
                    <a:lnTo>
                      <a:pt x="32213" y="4266"/>
                    </a:lnTo>
                    <a:cubicBezTo>
                      <a:pt x="32167" y="3351"/>
                      <a:pt x="32136" y="2420"/>
                      <a:pt x="32027" y="1505"/>
                    </a:cubicBezTo>
                    <a:cubicBezTo>
                      <a:pt x="31585" y="1507"/>
                      <a:pt x="31143" y="1508"/>
                      <a:pt x="30701" y="1508"/>
                    </a:cubicBezTo>
                    <a:cubicBezTo>
                      <a:pt x="20544" y="1508"/>
                      <a:pt x="10324" y="997"/>
                      <a:pt x="2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7"/>
              <p:cNvSpPr/>
              <p:nvPr/>
            </p:nvSpPr>
            <p:spPr>
              <a:xfrm>
                <a:off x="3975634" y="2279548"/>
                <a:ext cx="385899" cy="58814"/>
              </a:xfrm>
              <a:custGeom>
                <a:avLst/>
                <a:gdLst/>
                <a:ahLst/>
                <a:cxnLst/>
                <a:rect l="l" t="t" r="r" b="b"/>
                <a:pathLst>
                  <a:path w="31547" h="4808" extrusionOk="0">
                    <a:moveTo>
                      <a:pt x="0" y="0"/>
                    </a:moveTo>
                    <a:cubicBezTo>
                      <a:pt x="78" y="543"/>
                      <a:pt x="171" y="1117"/>
                      <a:pt x="295" y="1660"/>
                    </a:cubicBezTo>
                    <a:cubicBezTo>
                      <a:pt x="372" y="2094"/>
                      <a:pt x="512" y="2497"/>
                      <a:pt x="621" y="2885"/>
                    </a:cubicBezTo>
                    <a:cubicBezTo>
                      <a:pt x="9151" y="4141"/>
                      <a:pt x="17728" y="4808"/>
                      <a:pt x="26336" y="4808"/>
                    </a:cubicBezTo>
                    <a:cubicBezTo>
                      <a:pt x="27716" y="4808"/>
                      <a:pt x="29081" y="4761"/>
                      <a:pt x="30461" y="4761"/>
                    </a:cubicBezTo>
                    <a:cubicBezTo>
                      <a:pt x="30880" y="3893"/>
                      <a:pt x="31221" y="2916"/>
                      <a:pt x="31547" y="2016"/>
                    </a:cubicBezTo>
                    <a:lnTo>
                      <a:pt x="31547" y="2016"/>
                    </a:lnTo>
                    <a:cubicBezTo>
                      <a:pt x="29955" y="2061"/>
                      <a:pt x="28362" y="2083"/>
                      <a:pt x="26770" y="2083"/>
                    </a:cubicBezTo>
                    <a:cubicBezTo>
                      <a:pt x="17825" y="2083"/>
                      <a:pt x="8874" y="138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7"/>
              <p:cNvSpPr/>
              <p:nvPr/>
            </p:nvSpPr>
            <p:spPr>
              <a:xfrm>
                <a:off x="4034448" y="1393732"/>
                <a:ext cx="341128" cy="599539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49012" fill="none" extrusionOk="0">
                    <a:moveTo>
                      <a:pt x="0" y="49011"/>
                    </a:moveTo>
                    <a:cubicBezTo>
                      <a:pt x="1768" y="40031"/>
                      <a:pt x="3598" y="31004"/>
                      <a:pt x="6437" y="22273"/>
                    </a:cubicBezTo>
                    <a:cubicBezTo>
                      <a:pt x="7864" y="17976"/>
                      <a:pt x="9523" y="13711"/>
                      <a:pt x="11539" y="9663"/>
                    </a:cubicBezTo>
                    <a:cubicBezTo>
                      <a:pt x="12920" y="6872"/>
                      <a:pt x="15479" y="1"/>
                      <a:pt x="19604" y="792"/>
                    </a:cubicBezTo>
                    <a:cubicBezTo>
                      <a:pt x="20737" y="1009"/>
                      <a:pt x="21605" y="1924"/>
                      <a:pt x="22318" y="2855"/>
                    </a:cubicBezTo>
                    <a:cubicBezTo>
                      <a:pt x="25203" y="6608"/>
                      <a:pt x="26801" y="11245"/>
                      <a:pt x="27344" y="15945"/>
                    </a:cubicBezTo>
                    <a:cubicBezTo>
                      <a:pt x="27886" y="20675"/>
                      <a:pt x="27344" y="25421"/>
                      <a:pt x="26258" y="30012"/>
                    </a:cubicBezTo>
                    <a:cubicBezTo>
                      <a:pt x="25793" y="31888"/>
                      <a:pt x="25250" y="33781"/>
                      <a:pt x="25172" y="35688"/>
                    </a:cubicBezTo>
                    <a:cubicBezTo>
                      <a:pt x="25095" y="37612"/>
                      <a:pt x="25529" y="39674"/>
                      <a:pt x="26832" y="41086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7"/>
              <p:cNvSpPr/>
              <p:nvPr/>
            </p:nvSpPr>
            <p:spPr>
              <a:xfrm>
                <a:off x="4025530" y="1394307"/>
                <a:ext cx="336956" cy="594022"/>
              </a:xfrm>
              <a:custGeom>
                <a:avLst/>
                <a:gdLst/>
                <a:ahLst/>
                <a:cxnLst/>
                <a:rect l="l" t="t" r="r" b="b"/>
                <a:pathLst>
                  <a:path w="27546" h="48561" fill="none" extrusionOk="0">
                    <a:moveTo>
                      <a:pt x="27545" y="41209"/>
                    </a:moveTo>
                    <a:cubicBezTo>
                      <a:pt x="26211" y="40713"/>
                      <a:pt x="25234" y="39503"/>
                      <a:pt x="24754" y="38200"/>
                    </a:cubicBezTo>
                    <a:cubicBezTo>
                      <a:pt x="24257" y="36867"/>
                      <a:pt x="24180" y="35455"/>
                      <a:pt x="24180" y="34013"/>
                    </a:cubicBezTo>
                    <a:cubicBezTo>
                      <a:pt x="24180" y="30291"/>
                      <a:pt x="25002" y="26925"/>
                      <a:pt x="25591" y="23280"/>
                    </a:cubicBezTo>
                    <a:cubicBezTo>
                      <a:pt x="26165" y="19853"/>
                      <a:pt x="26056" y="16053"/>
                      <a:pt x="25669" y="12610"/>
                    </a:cubicBezTo>
                    <a:cubicBezTo>
                      <a:pt x="25374" y="9942"/>
                      <a:pt x="24831" y="7259"/>
                      <a:pt x="23745" y="4762"/>
                    </a:cubicBezTo>
                    <a:cubicBezTo>
                      <a:pt x="22985" y="3102"/>
                      <a:pt x="21497" y="0"/>
                      <a:pt x="19263" y="124"/>
                    </a:cubicBezTo>
                    <a:cubicBezTo>
                      <a:pt x="18177" y="202"/>
                      <a:pt x="17216" y="853"/>
                      <a:pt x="16347" y="1505"/>
                    </a:cubicBezTo>
                    <a:cubicBezTo>
                      <a:pt x="9725" y="6561"/>
                      <a:pt x="4048" y="14455"/>
                      <a:pt x="1629" y="22443"/>
                    </a:cubicBezTo>
                    <a:cubicBezTo>
                      <a:pt x="497" y="26165"/>
                      <a:pt x="248" y="30135"/>
                      <a:pt x="109" y="34013"/>
                    </a:cubicBezTo>
                    <a:cubicBezTo>
                      <a:pt x="0" y="38867"/>
                      <a:pt x="109" y="43706"/>
                      <a:pt x="435" y="48561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7"/>
              <p:cNvSpPr/>
              <p:nvPr/>
            </p:nvSpPr>
            <p:spPr>
              <a:xfrm>
                <a:off x="4256798" y="1392790"/>
                <a:ext cx="15376" cy="62802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5134" fill="none" extrusionOk="0">
                    <a:moveTo>
                      <a:pt x="0" y="5134"/>
                    </a:moveTo>
                    <a:cubicBezTo>
                      <a:pt x="249" y="3381"/>
                      <a:pt x="652" y="1675"/>
                      <a:pt x="1257" y="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7"/>
              <p:cNvSpPr/>
              <p:nvPr/>
            </p:nvSpPr>
            <p:spPr>
              <a:xfrm>
                <a:off x="4261923" y="1382160"/>
                <a:ext cx="15939" cy="48208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941" fill="none" extrusionOk="0">
                    <a:moveTo>
                      <a:pt x="1303" y="1"/>
                    </a:moveTo>
                    <a:cubicBezTo>
                      <a:pt x="760" y="1304"/>
                      <a:pt x="326" y="2591"/>
                      <a:pt x="0" y="394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1" name="Google Shape;3341;p47"/>
          <p:cNvGrpSpPr/>
          <p:nvPr/>
        </p:nvGrpSpPr>
        <p:grpSpPr>
          <a:xfrm>
            <a:off x="7194400" y="2945909"/>
            <a:ext cx="2096666" cy="3338401"/>
            <a:chOff x="5" y="1522092"/>
            <a:chExt cx="2269610" cy="3613770"/>
          </a:xfrm>
        </p:grpSpPr>
        <p:grpSp>
          <p:nvGrpSpPr>
            <p:cNvPr id="3342" name="Google Shape;3342;p47"/>
            <p:cNvGrpSpPr/>
            <p:nvPr/>
          </p:nvGrpSpPr>
          <p:grpSpPr>
            <a:xfrm flipH="1">
              <a:off x="1166143" y="4095337"/>
              <a:ext cx="1103473" cy="928102"/>
              <a:chOff x="5200805" y="3216049"/>
              <a:chExt cx="1103473" cy="928102"/>
            </a:xfrm>
          </p:grpSpPr>
          <p:sp>
            <p:nvSpPr>
              <p:cNvPr id="3343" name="Google Shape;3343;p47"/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7"/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7"/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7"/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7"/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7"/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7"/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7"/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47"/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47"/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47"/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47"/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47"/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7"/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7"/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7"/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7"/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7"/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7"/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7"/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47"/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47"/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47"/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7"/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7"/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7"/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7"/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7"/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7"/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7"/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7"/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4" name="Google Shape;3374;p47"/>
            <p:cNvGrpSpPr/>
            <p:nvPr/>
          </p:nvGrpSpPr>
          <p:grpSpPr>
            <a:xfrm>
              <a:off x="5" y="4115287"/>
              <a:ext cx="1103473" cy="928102"/>
              <a:chOff x="5200805" y="3216049"/>
              <a:chExt cx="1103473" cy="928102"/>
            </a:xfrm>
          </p:grpSpPr>
          <p:sp>
            <p:nvSpPr>
              <p:cNvPr id="3375" name="Google Shape;3375;p47"/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7"/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7"/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7"/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7"/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7"/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7"/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7"/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7"/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7"/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7"/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7"/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7"/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7"/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7"/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7"/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7"/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7"/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7"/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7"/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7"/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7"/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7"/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7"/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7"/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7"/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7"/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7"/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7"/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7"/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7"/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6" name="Google Shape;3406;p47"/>
            <p:cNvGrpSpPr/>
            <p:nvPr/>
          </p:nvGrpSpPr>
          <p:grpSpPr>
            <a:xfrm>
              <a:off x="276110" y="1522092"/>
              <a:ext cx="1724662" cy="3530122"/>
              <a:chOff x="3130235" y="408692"/>
              <a:chExt cx="1724662" cy="3530122"/>
            </a:xfrm>
          </p:grpSpPr>
          <p:sp>
            <p:nvSpPr>
              <p:cNvPr id="3407" name="Google Shape;3407;p47"/>
              <p:cNvSpPr/>
              <p:nvPr/>
            </p:nvSpPr>
            <p:spPr>
              <a:xfrm>
                <a:off x="4854876" y="37817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7"/>
              <p:cNvSpPr/>
              <p:nvPr/>
            </p:nvSpPr>
            <p:spPr>
              <a:xfrm>
                <a:off x="4783946" y="39387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7"/>
              <p:cNvSpPr/>
              <p:nvPr/>
            </p:nvSpPr>
            <p:spPr>
              <a:xfrm>
                <a:off x="3394909" y="408692"/>
                <a:ext cx="325764" cy="2264464"/>
              </a:xfrm>
              <a:custGeom>
                <a:avLst/>
                <a:gdLst/>
                <a:ahLst/>
                <a:cxnLst/>
                <a:rect l="l" t="t" r="r" b="b"/>
                <a:pathLst>
                  <a:path w="15359" h="106764" extrusionOk="0">
                    <a:moveTo>
                      <a:pt x="1336" y="1"/>
                    </a:moveTo>
                    <a:cubicBezTo>
                      <a:pt x="892" y="1"/>
                      <a:pt x="446" y="35"/>
                      <a:pt x="0" y="107"/>
                    </a:cubicBezTo>
                    <a:cubicBezTo>
                      <a:pt x="2270" y="8603"/>
                      <a:pt x="5143" y="16916"/>
                      <a:pt x="7457" y="25385"/>
                    </a:cubicBezTo>
                    <a:cubicBezTo>
                      <a:pt x="9125" y="31497"/>
                      <a:pt x="10504" y="37723"/>
                      <a:pt x="11141" y="44027"/>
                    </a:cubicBezTo>
                    <a:cubicBezTo>
                      <a:pt x="11779" y="50201"/>
                      <a:pt x="11648" y="56470"/>
                      <a:pt x="11788" y="62669"/>
                    </a:cubicBezTo>
                    <a:cubicBezTo>
                      <a:pt x="11945" y="69323"/>
                      <a:pt x="12093" y="75959"/>
                      <a:pt x="12233" y="82595"/>
                    </a:cubicBezTo>
                    <a:cubicBezTo>
                      <a:pt x="12443" y="90628"/>
                      <a:pt x="12835" y="98897"/>
                      <a:pt x="11028" y="106764"/>
                    </a:cubicBezTo>
                    <a:cubicBezTo>
                      <a:pt x="12364" y="106441"/>
                      <a:pt x="13359" y="105236"/>
                      <a:pt x="13831" y="103944"/>
                    </a:cubicBezTo>
                    <a:cubicBezTo>
                      <a:pt x="14285" y="102643"/>
                      <a:pt x="14320" y="101237"/>
                      <a:pt x="14346" y="99849"/>
                    </a:cubicBezTo>
                    <a:cubicBezTo>
                      <a:pt x="14617" y="82481"/>
                      <a:pt x="15324" y="65105"/>
                      <a:pt x="15350" y="47738"/>
                    </a:cubicBezTo>
                    <a:cubicBezTo>
                      <a:pt x="15359" y="39679"/>
                      <a:pt x="15193" y="31620"/>
                      <a:pt x="14809" y="23569"/>
                    </a:cubicBezTo>
                    <a:cubicBezTo>
                      <a:pt x="14521" y="17335"/>
                      <a:pt x="14198" y="10585"/>
                      <a:pt x="10487" y="5268"/>
                    </a:cubicBezTo>
                    <a:cubicBezTo>
                      <a:pt x="8388" y="2268"/>
                      <a:pt x="4934" y="1"/>
                      <a:pt x="1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7"/>
              <p:cNvSpPr/>
              <p:nvPr/>
            </p:nvSpPr>
            <p:spPr>
              <a:xfrm>
                <a:off x="3395078" y="410961"/>
                <a:ext cx="293928" cy="2262577"/>
              </a:xfrm>
              <a:custGeom>
                <a:avLst/>
                <a:gdLst/>
                <a:ahLst/>
                <a:cxnLst/>
                <a:rect l="l" t="t" r="r" b="b"/>
                <a:pathLst>
                  <a:path w="13858" h="106675" extrusionOk="0">
                    <a:moveTo>
                      <a:pt x="1" y="0"/>
                    </a:moveTo>
                    <a:cubicBezTo>
                      <a:pt x="2271" y="8496"/>
                      <a:pt x="5144" y="16809"/>
                      <a:pt x="7458" y="25278"/>
                    </a:cubicBezTo>
                    <a:cubicBezTo>
                      <a:pt x="9125" y="31390"/>
                      <a:pt x="10505" y="37616"/>
                      <a:pt x="11151" y="43920"/>
                    </a:cubicBezTo>
                    <a:cubicBezTo>
                      <a:pt x="11780" y="50094"/>
                      <a:pt x="11649" y="56363"/>
                      <a:pt x="11788" y="62562"/>
                    </a:cubicBezTo>
                    <a:cubicBezTo>
                      <a:pt x="11946" y="69198"/>
                      <a:pt x="12085" y="75852"/>
                      <a:pt x="12225" y="82497"/>
                    </a:cubicBezTo>
                    <a:cubicBezTo>
                      <a:pt x="12435" y="90530"/>
                      <a:pt x="12827" y="98798"/>
                      <a:pt x="11020" y="106674"/>
                    </a:cubicBezTo>
                    <a:cubicBezTo>
                      <a:pt x="13081" y="104649"/>
                      <a:pt x="13343" y="101488"/>
                      <a:pt x="13421" y="98580"/>
                    </a:cubicBezTo>
                    <a:cubicBezTo>
                      <a:pt x="13858" y="79397"/>
                      <a:pt x="13639" y="60196"/>
                      <a:pt x="12749" y="41021"/>
                    </a:cubicBezTo>
                    <a:cubicBezTo>
                      <a:pt x="12391" y="33250"/>
                      <a:pt x="11937" y="25444"/>
                      <a:pt x="10522" y="17795"/>
                    </a:cubicBezTo>
                    <a:cubicBezTo>
                      <a:pt x="9885" y="14250"/>
                      <a:pt x="9020" y="10714"/>
                      <a:pt x="7379" y="7501"/>
                    </a:cubicBezTo>
                    <a:cubicBezTo>
                      <a:pt x="5746" y="4288"/>
                      <a:pt x="3249" y="1572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7"/>
              <p:cNvSpPr/>
              <p:nvPr/>
            </p:nvSpPr>
            <p:spPr>
              <a:xfrm>
                <a:off x="3463612" y="495042"/>
                <a:ext cx="12981" cy="10891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135" extrusionOk="0">
                    <a:moveTo>
                      <a:pt x="306" y="0"/>
                    </a:moveTo>
                    <a:cubicBezTo>
                      <a:pt x="201" y="437"/>
                      <a:pt x="131" y="865"/>
                      <a:pt x="70" y="1293"/>
                    </a:cubicBezTo>
                    <a:cubicBezTo>
                      <a:pt x="27" y="1712"/>
                      <a:pt x="0" y="2140"/>
                      <a:pt x="0" y="2568"/>
                    </a:cubicBezTo>
                    <a:cubicBezTo>
                      <a:pt x="0" y="2995"/>
                      <a:pt x="9" y="3414"/>
                      <a:pt x="44" y="3842"/>
                    </a:cubicBezTo>
                    <a:cubicBezTo>
                      <a:pt x="79" y="4270"/>
                      <a:pt x="131" y="4698"/>
                      <a:pt x="245" y="5135"/>
                    </a:cubicBezTo>
                    <a:cubicBezTo>
                      <a:pt x="385" y="4707"/>
                      <a:pt x="463" y="4279"/>
                      <a:pt x="516" y="3851"/>
                    </a:cubicBezTo>
                    <a:cubicBezTo>
                      <a:pt x="568" y="3432"/>
                      <a:pt x="603" y="2995"/>
                      <a:pt x="603" y="2568"/>
                    </a:cubicBezTo>
                    <a:cubicBezTo>
                      <a:pt x="612" y="2140"/>
                      <a:pt x="594" y="1703"/>
                      <a:pt x="551" y="1275"/>
                    </a:cubicBezTo>
                    <a:cubicBezTo>
                      <a:pt x="507" y="856"/>
                      <a:pt x="437" y="428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7"/>
              <p:cNvSpPr/>
              <p:nvPr/>
            </p:nvSpPr>
            <p:spPr>
              <a:xfrm>
                <a:off x="3509916" y="554306"/>
                <a:ext cx="15208" cy="180582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514" extrusionOk="0">
                    <a:moveTo>
                      <a:pt x="498" y="1"/>
                    </a:moveTo>
                    <a:cubicBezTo>
                      <a:pt x="376" y="708"/>
                      <a:pt x="297" y="1424"/>
                      <a:pt x="245" y="2122"/>
                    </a:cubicBezTo>
                    <a:cubicBezTo>
                      <a:pt x="175" y="2830"/>
                      <a:pt x="123" y="3537"/>
                      <a:pt x="88" y="4244"/>
                    </a:cubicBezTo>
                    <a:cubicBezTo>
                      <a:pt x="44" y="4960"/>
                      <a:pt x="27" y="5667"/>
                      <a:pt x="18" y="6375"/>
                    </a:cubicBezTo>
                    <a:cubicBezTo>
                      <a:pt x="0" y="7082"/>
                      <a:pt x="0" y="7798"/>
                      <a:pt x="61" y="8514"/>
                    </a:cubicBezTo>
                    <a:cubicBezTo>
                      <a:pt x="254" y="7815"/>
                      <a:pt x="376" y="7117"/>
                      <a:pt x="472" y="6410"/>
                    </a:cubicBezTo>
                    <a:cubicBezTo>
                      <a:pt x="568" y="5702"/>
                      <a:pt x="638" y="4986"/>
                      <a:pt x="673" y="4279"/>
                    </a:cubicBezTo>
                    <a:cubicBezTo>
                      <a:pt x="699" y="3572"/>
                      <a:pt x="716" y="2847"/>
                      <a:pt x="690" y="2140"/>
                    </a:cubicBezTo>
                    <a:cubicBezTo>
                      <a:pt x="655" y="1433"/>
                      <a:pt x="612" y="708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7"/>
              <p:cNvSpPr/>
              <p:nvPr/>
            </p:nvSpPr>
            <p:spPr>
              <a:xfrm>
                <a:off x="3552890" y="649501"/>
                <a:ext cx="18707" cy="257447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138" extrusionOk="0">
                    <a:moveTo>
                      <a:pt x="699" y="1"/>
                    </a:moveTo>
                    <a:cubicBezTo>
                      <a:pt x="568" y="1013"/>
                      <a:pt x="480" y="2026"/>
                      <a:pt x="410" y="3022"/>
                    </a:cubicBezTo>
                    <a:cubicBezTo>
                      <a:pt x="332" y="4035"/>
                      <a:pt x="271" y="5039"/>
                      <a:pt x="218" y="6060"/>
                    </a:cubicBezTo>
                    <a:cubicBezTo>
                      <a:pt x="157" y="7073"/>
                      <a:pt x="105" y="8077"/>
                      <a:pt x="70" y="9090"/>
                    </a:cubicBezTo>
                    <a:cubicBezTo>
                      <a:pt x="26" y="10103"/>
                      <a:pt x="0" y="11107"/>
                      <a:pt x="18" y="12138"/>
                    </a:cubicBezTo>
                    <a:cubicBezTo>
                      <a:pt x="245" y="11142"/>
                      <a:pt x="402" y="10129"/>
                      <a:pt x="533" y="9125"/>
                    </a:cubicBezTo>
                    <a:cubicBezTo>
                      <a:pt x="664" y="8121"/>
                      <a:pt x="751" y="7108"/>
                      <a:pt x="803" y="6087"/>
                    </a:cubicBezTo>
                    <a:cubicBezTo>
                      <a:pt x="856" y="5074"/>
                      <a:pt x="882" y="4061"/>
                      <a:pt x="873" y="3048"/>
                    </a:cubicBezTo>
                    <a:cubicBezTo>
                      <a:pt x="847" y="2026"/>
                      <a:pt x="812" y="1013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7"/>
              <p:cNvSpPr/>
              <p:nvPr/>
            </p:nvSpPr>
            <p:spPr>
              <a:xfrm>
                <a:off x="3592152" y="841568"/>
                <a:ext cx="19089" cy="21835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0295" extrusionOk="0">
                    <a:moveTo>
                      <a:pt x="838" y="0"/>
                    </a:moveTo>
                    <a:cubicBezTo>
                      <a:pt x="646" y="856"/>
                      <a:pt x="524" y="1703"/>
                      <a:pt x="419" y="2559"/>
                    </a:cubicBezTo>
                    <a:cubicBezTo>
                      <a:pt x="306" y="3423"/>
                      <a:pt x="218" y="4270"/>
                      <a:pt x="157" y="5134"/>
                    </a:cubicBezTo>
                    <a:cubicBezTo>
                      <a:pt x="87" y="5981"/>
                      <a:pt x="44" y="6846"/>
                      <a:pt x="26" y="7710"/>
                    </a:cubicBezTo>
                    <a:cubicBezTo>
                      <a:pt x="0" y="8575"/>
                      <a:pt x="0" y="9430"/>
                      <a:pt x="53" y="10295"/>
                    </a:cubicBezTo>
                    <a:cubicBezTo>
                      <a:pt x="245" y="9448"/>
                      <a:pt x="376" y="8592"/>
                      <a:pt x="480" y="7745"/>
                    </a:cubicBezTo>
                    <a:cubicBezTo>
                      <a:pt x="594" y="6890"/>
                      <a:pt x="681" y="6043"/>
                      <a:pt x="742" y="5178"/>
                    </a:cubicBezTo>
                    <a:cubicBezTo>
                      <a:pt x="812" y="4322"/>
                      <a:pt x="856" y="3467"/>
                      <a:pt x="873" y="2602"/>
                    </a:cubicBezTo>
                    <a:cubicBezTo>
                      <a:pt x="899" y="1738"/>
                      <a:pt x="899" y="873"/>
                      <a:pt x="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7"/>
              <p:cNvSpPr/>
              <p:nvPr/>
            </p:nvSpPr>
            <p:spPr>
              <a:xfrm>
                <a:off x="3618263" y="1044728"/>
                <a:ext cx="19831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310" extrusionOk="0">
                    <a:moveTo>
                      <a:pt x="873" y="1"/>
                    </a:moveTo>
                    <a:cubicBezTo>
                      <a:pt x="690" y="595"/>
                      <a:pt x="559" y="1197"/>
                      <a:pt x="454" y="1800"/>
                    </a:cubicBezTo>
                    <a:cubicBezTo>
                      <a:pt x="332" y="2393"/>
                      <a:pt x="245" y="3005"/>
                      <a:pt x="175" y="3616"/>
                    </a:cubicBezTo>
                    <a:cubicBezTo>
                      <a:pt x="114" y="4218"/>
                      <a:pt x="61" y="4838"/>
                      <a:pt x="35" y="5449"/>
                    </a:cubicBezTo>
                    <a:cubicBezTo>
                      <a:pt x="18" y="6069"/>
                      <a:pt x="0" y="6689"/>
                      <a:pt x="61" y="7309"/>
                    </a:cubicBezTo>
                    <a:cubicBezTo>
                      <a:pt x="254" y="6724"/>
                      <a:pt x="384" y="6113"/>
                      <a:pt x="498" y="5511"/>
                    </a:cubicBezTo>
                    <a:cubicBezTo>
                      <a:pt x="603" y="4908"/>
                      <a:pt x="690" y="4297"/>
                      <a:pt x="760" y="3686"/>
                    </a:cubicBezTo>
                    <a:cubicBezTo>
                      <a:pt x="821" y="3083"/>
                      <a:pt x="873" y="2463"/>
                      <a:pt x="900" y="1852"/>
                    </a:cubicBezTo>
                    <a:cubicBezTo>
                      <a:pt x="917" y="1241"/>
                      <a:pt x="935" y="621"/>
                      <a:pt x="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7"/>
              <p:cNvSpPr/>
              <p:nvPr/>
            </p:nvSpPr>
            <p:spPr>
              <a:xfrm>
                <a:off x="3642337" y="1190491"/>
                <a:ext cx="13532" cy="79834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764" extrusionOk="0">
                    <a:moveTo>
                      <a:pt x="428" y="1"/>
                    </a:moveTo>
                    <a:cubicBezTo>
                      <a:pt x="289" y="306"/>
                      <a:pt x="210" y="612"/>
                      <a:pt x="158" y="917"/>
                    </a:cubicBezTo>
                    <a:cubicBezTo>
                      <a:pt x="88" y="1232"/>
                      <a:pt x="44" y="1537"/>
                      <a:pt x="27" y="1852"/>
                    </a:cubicBezTo>
                    <a:cubicBezTo>
                      <a:pt x="0" y="2175"/>
                      <a:pt x="0" y="2489"/>
                      <a:pt x="18" y="2803"/>
                    </a:cubicBezTo>
                    <a:cubicBezTo>
                      <a:pt x="35" y="3127"/>
                      <a:pt x="70" y="3441"/>
                      <a:pt x="158" y="3764"/>
                    </a:cubicBezTo>
                    <a:cubicBezTo>
                      <a:pt x="306" y="3476"/>
                      <a:pt x="393" y="3161"/>
                      <a:pt x="472" y="2847"/>
                    </a:cubicBezTo>
                    <a:cubicBezTo>
                      <a:pt x="550" y="2542"/>
                      <a:pt x="594" y="2227"/>
                      <a:pt x="612" y="1913"/>
                    </a:cubicBezTo>
                    <a:cubicBezTo>
                      <a:pt x="638" y="1590"/>
                      <a:pt x="638" y="1275"/>
                      <a:pt x="612" y="961"/>
                    </a:cubicBezTo>
                    <a:cubicBezTo>
                      <a:pt x="585" y="647"/>
                      <a:pt x="542" y="315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7"/>
              <p:cNvSpPr/>
              <p:nvPr/>
            </p:nvSpPr>
            <p:spPr>
              <a:xfrm>
                <a:off x="3130617" y="606613"/>
                <a:ext cx="672654" cy="1870998"/>
              </a:xfrm>
              <a:custGeom>
                <a:avLst/>
                <a:gdLst/>
                <a:ahLst/>
                <a:cxnLst/>
                <a:rect l="l" t="t" r="r" b="b"/>
                <a:pathLst>
                  <a:path w="31714" h="88213" extrusionOk="0">
                    <a:moveTo>
                      <a:pt x="3954" y="1"/>
                    </a:moveTo>
                    <a:cubicBezTo>
                      <a:pt x="2661" y="1"/>
                      <a:pt x="1334" y="115"/>
                      <a:pt x="0" y="233"/>
                    </a:cubicBezTo>
                    <a:cubicBezTo>
                      <a:pt x="18092" y="25851"/>
                      <a:pt x="28430" y="56866"/>
                      <a:pt x="29321" y="88212"/>
                    </a:cubicBezTo>
                    <a:lnTo>
                      <a:pt x="31355" y="85017"/>
                    </a:lnTo>
                    <a:cubicBezTo>
                      <a:pt x="31713" y="65257"/>
                      <a:pt x="28989" y="45445"/>
                      <a:pt x="23278" y="26524"/>
                    </a:cubicBezTo>
                    <a:cubicBezTo>
                      <a:pt x="20921" y="18709"/>
                      <a:pt x="17996" y="10911"/>
                      <a:pt x="13028" y="4433"/>
                    </a:cubicBezTo>
                    <a:cubicBezTo>
                      <a:pt x="12338" y="3524"/>
                      <a:pt x="11596" y="2651"/>
                      <a:pt x="10705" y="1953"/>
                    </a:cubicBezTo>
                    <a:cubicBezTo>
                      <a:pt x="8707" y="406"/>
                      <a:pt x="6393" y="1"/>
                      <a:pt x="3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7"/>
              <p:cNvSpPr/>
              <p:nvPr/>
            </p:nvSpPr>
            <p:spPr>
              <a:xfrm>
                <a:off x="3130235" y="611534"/>
                <a:ext cx="665612" cy="1866077"/>
              </a:xfrm>
              <a:custGeom>
                <a:avLst/>
                <a:gdLst/>
                <a:ahLst/>
                <a:cxnLst/>
                <a:rect l="l" t="t" r="r" b="b"/>
                <a:pathLst>
                  <a:path w="31382" h="8798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101" y="25619"/>
                      <a:pt x="28439" y="56634"/>
                      <a:pt x="29330" y="87980"/>
                    </a:cubicBezTo>
                    <a:lnTo>
                      <a:pt x="31364" y="84785"/>
                    </a:lnTo>
                    <a:cubicBezTo>
                      <a:pt x="31382" y="60292"/>
                      <a:pt x="22703" y="36769"/>
                      <a:pt x="14687" y="13631"/>
                    </a:cubicBezTo>
                    <a:cubicBezTo>
                      <a:pt x="10243" y="804"/>
                      <a:pt x="18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7"/>
              <p:cNvSpPr/>
              <p:nvPr/>
            </p:nvSpPr>
            <p:spPr>
              <a:xfrm>
                <a:off x="3230246" y="663755"/>
                <a:ext cx="15589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446" extrusionOk="0">
                    <a:moveTo>
                      <a:pt x="88" y="1"/>
                    </a:moveTo>
                    <a:cubicBezTo>
                      <a:pt x="18" y="394"/>
                      <a:pt x="1" y="778"/>
                      <a:pt x="18" y="1136"/>
                    </a:cubicBezTo>
                    <a:cubicBezTo>
                      <a:pt x="27" y="1512"/>
                      <a:pt x="44" y="1878"/>
                      <a:pt x="88" y="2254"/>
                    </a:cubicBezTo>
                    <a:cubicBezTo>
                      <a:pt x="132" y="2620"/>
                      <a:pt x="193" y="2987"/>
                      <a:pt x="280" y="3354"/>
                    </a:cubicBezTo>
                    <a:cubicBezTo>
                      <a:pt x="350" y="3721"/>
                      <a:pt x="463" y="4087"/>
                      <a:pt x="612" y="4445"/>
                    </a:cubicBezTo>
                    <a:cubicBezTo>
                      <a:pt x="699" y="4061"/>
                      <a:pt x="734" y="3694"/>
                      <a:pt x="734" y="3310"/>
                    </a:cubicBezTo>
                    <a:cubicBezTo>
                      <a:pt x="734" y="2926"/>
                      <a:pt x="717" y="2559"/>
                      <a:pt x="673" y="2184"/>
                    </a:cubicBezTo>
                    <a:cubicBezTo>
                      <a:pt x="629" y="1817"/>
                      <a:pt x="560" y="1450"/>
                      <a:pt x="472" y="1084"/>
                    </a:cubicBezTo>
                    <a:cubicBezTo>
                      <a:pt x="376" y="726"/>
                      <a:pt x="263" y="350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7"/>
              <p:cNvSpPr/>
              <p:nvPr/>
            </p:nvSpPr>
            <p:spPr>
              <a:xfrm>
                <a:off x="3290635" y="704884"/>
                <a:ext cx="12981" cy="12836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52" extrusionOk="0">
                    <a:moveTo>
                      <a:pt x="245" y="0"/>
                    </a:moveTo>
                    <a:cubicBezTo>
                      <a:pt x="140" y="507"/>
                      <a:pt x="79" y="1013"/>
                      <a:pt x="44" y="1502"/>
                    </a:cubicBezTo>
                    <a:cubicBezTo>
                      <a:pt x="18" y="2000"/>
                      <a:pt x="0" y="2515"/>
                      <a:pt x="18" y="3021"/>
                    </a:cubicBezTo>
                    <a:cubicBezTo>
                      <a:pt x="26" y="3519"/>
                      <a:pt x="61" y="4034"/>
                      <a:pt x="114" y="4541"/>
                    </a:cubicBezTo>
                    <a:cubicBezTo>
                      <a:pt x="166" y="5038"/>
                      <a:pt x="245" y="5554"/>
                      <a:pt x="376" y="6051"/>
                    </a:cubicBezTo>
                    <a:cubicBezTo>
                      <a:pt x="480" y="5554"/>
                      <a:pt x="542" y="5038"/>
                      <a:pt x="568" y="4541"/>
                    </a:cubicBezTo>
                    <a:cubicBezTo>
                      <a:pt x="603" y="4034"/>
                      <a:pt x="611" y="3519"/>
                      <a:pt x="603" y="3021"/>
                    </a:cubicBezTo>
                    <a:cubicBezTo>
                      <a:pt x="594" y="2515"/>
                      <a:pt x="559" y="2009"/>
                      <a:pt x="507" y="1502"/>
                    </a:cubicBezTo>
                    <a:cubicBezTo>
                      <a:pt x="454" y="1004"/>
                      <a:pt x="376" y="498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7"/>
              <p:cNvSpPr/>
              <p:nvPr/>
            </p:nvSpPr>
            <p:spPr>
              <a:xfrm>
                <a:off x="3345826" y="768029"/>
                <a:ext cx="12981" cy="17689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40" extrusionOk="0">
                    <a:moveTo>
                      <a:pt x="262" y="1"/>
                    </a:moveTo>
                    <a:cubicBezTo>
                      <a:pt x="140" y="699"/>
                      <a:pt x="87" y="1389"/>
                      <a:pt x="53" y="2088"/>
                    </a:cubicBezTo>
                    <a:cubicBezTo>
                      <a:pt x="26" y="2786"/>
                      <a:pt x="0" y="3467"/>
                      <a:pt x="9" y="4166"/>
                    </a:cubicBezTo>
                    <a:cubicBezTo>
                      <a:pt x="26" y="4864"/>
                      <a:pt x="44" y="5554"/>
                      <a:pt x="96" y="6253"/>
                    </a:cubicBezTo>
                    <a:cubicBezTo>
                      <a:pt x="157" y="6951"/>
                      <a:pt x="218" y="7641"/>
                      <a:pt x="349" y="8340"/>
                    </a:cubicBezTo>
                    <a:cubicBezTo>
                      <a:pt x="463" y="7641"/>
                      <a:pt x="515" y="6951"/>
                      <a:pt x="559" y="6253"/>
                    </a:cubicBezTo>
                    <a:cubicBezTo>
                      <a:pt x="594" y="5554"/>
                      <a:pt x="611" y="4864"/>
                      <a:pt x="603" y="4166"/>
                    </a:cubicBezTo>
                    <a:cubicBezTo>
                      <a:pt x="594" y="3467"/>
                      <a:pt x="568" y="2786"/>
                      <a:pt x="515" y="2088"/>
                    </a:cubicBezTo>
                    <a:cubicBezTo>
                      <a:pt x="463" y="1389"/>
                      <a:pt x="393" y="699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7"/>
              <p:cNvSpPr/>
              <p:nvPr/>
            </p:nvSpPr>
            <p:spPr>
              <a:xfrm>
                <a:off x="3395460" y="860828"/>
                <a:ext cx="12429" cy="163911"/>
              </a:xfrm>
              <a:custGeom>
                <a:avLst/>
                <a:gdLst/>
                <a:ahLst/>
                <a:cxnLst/>
                <a:rect l="l" t="t" r="r" b="b"/>
                <a:pathLst>
                  <a:path w="586" h="7728" extrusionOk="0">
                    <a:moveTo>
                      <a:pt x="332" y="0"/>
                    </a:moveTo>
                    <a:cubicBezTo>
                      <a:pt x="201" y="647"/>
                      <a:pt x="140" y="1293"/>
                      <a:pt x="88" y="1930"/>
                    </a:cubicBezTo>
                    <a:cubicBezTo>
                      <a:pt x="26" y="2576"/>
                      <a:pt x="9" y="3222"/>
                      <a:pt x="0" y="3860"/>
                    </a:cubicBezTo>
                    <a:cubicBezTo>
                      <a:pt x="0" y="4506"/>
                      <a:pt x="9" y="5152"/>
                      <a:pt x="35" y="5798"/>
                    </a:cubicBezTo>
                    <a:cubicBezTo>
                      <a:pt x="70" y="6436"/>
                      <a:pt x="122" y="7082"/>
                      <a:pt x="245" y="7728"/>
                    </a:cubicBezTo>
                    <a:cubicBezTo>
                      <a:pt x="376" y="7082"/>
                      <a:pt x="446" y="6436"/>
                      <a:pt x="498" y="5798"/>
                    </a:cubicBezTo>
                    <a:cubicBezTo>
                      <a:pt x="550" y="5152"/>
                      <a:pt x="577" y="4506"/>
                      <a:pt x="585" y="3860"/>
                    </a:cubicBezTo>
                    <a:cubicBezTo>
                      <a:pt x="585" y="3222"/>
                      <a:pt x="577" y="2576"/>
                      <a:pt x="542" y="1930"/>
                    </a:cubicBezTo>
                    <a:cubicBezTo>
                      <a:pt x="507" y="1293"/>
                      <a:pt x="454" y="647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7"/>
              <p:cNvSpPr/>
              <p:nvPr/>
            </p:nvSpPr>
            <p:spPr>
              <a:xfrm>
                <a:off x="3448425" y="999909"/>
                <a:ext cx="12981" cy="12948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05" extrusionOk="0">
                    <a:moveTo>
                      <a:pt x="367" y="1"/>
                    </a:moveTo>
                    <a:cubicBezTo>
                      <a:pt x="227" y="507"/>
                      <a:pt x="149" y="1022"/>
                      <a:pt x="105" y="1520"/>
                    </a:cubicBezTo>
                    <a:cubicBezTo>
                      <a:pt x="53" y="2035"/>
                      <a:pt x="18" y="2533"/>
                      <a:pt x="9" y="3048"/>
                    </a:cubicBezTo>
                    <a:cubicBezTo>
                      <a:pt x="0" y="3563"/>
                      <a:pt x="9" y="4061"/>
                      <a:pt x="44" y="4576"/>
                    </a:cubicBezTo>
                    <a:cubicBezTo>
                      <a:pt x="79" y="5083"/>
                      <a:pt x="131" y="5589"/>
                      <a:pt x="236" y="6104"/>
                    </a:cubicBezTo>
                    <a:cubicBezTo>
                      <a:pt x="367" y="5607"/>
                      <a:pt x="446" y="5100"/>
                      <a:pt x="498" y="4585"/>
                    </a:cubicBezTo>
                    <a:cubicBezTo>
                      <a:pt x="559" y="4078"/>
                      <a:pt x="585" y="3572"/>
                      <a:pt x="603" y="3057"/>
                    </a:cubicBezTo>
                    <a:cubicBezTo>
                      <a:pt x="612" y="2550"/>
                      <a:pt x="603" y="2044"/>
                      <a:pt x="568" y="1529"/>
                    </a:cubicBezTo>
                    <a:cubicBezTo>
                      <a:pt x="533" y="1031"/>
                      <a:pt x="481" y="516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7"/>
              <p:cNvSpPr/>
              <p:nvPr/>
            </p:nvSpPr>
            <p:spPr>
              <a:xfrm>
                <a:off x="3483805" y="1108828"/>
                <a:ext cx="12981" cy="10946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161" extrusionOk="0">
                    <a:moveTo>
                      <a:pt x="376" y="0"/>
                    </a:moveTo>
                    <a:cubicBezTo>
                      <a:pt x="245" y="428"/>
                      <a:pt x="166" y="847"/>
                      <a:pt x="114" y="1284"/>
                    </a:cubicBezTo>
                    <a:cubicBezTo>
                      <a:pt x="53" y="1711"/>
                      <a:pt x="26" y="2148"/>
                      <a:pt x="9" y="2576"/>
                    </a:cubicBezTo>
                    <a:cubicBezTo>
                      <a:pt x="0" y="3004"/>
                      <a:pt x="9" y="3423"/>
                      <a:pt x="44" y="3859"/>
                    </a:cubicBezTo>
                    <a:cubicBezTo>
                      <a:pt x="79" y="4296"/>
                      <a:pt x="131" y="4724"/>
                      <a:pt x="245" y="5160"/>
                    </a:cubicBezTo>
                    <a:cubicBezTo>
                      <a:pt x="376" y="4733"/>
                      <a:pt x="445" y="4296"/>
                      <a:pt x="507" y="3877"/>
                    </a:cubicBezTo>
                    <a:cubicBezTo>
                      <a:pt x="559" y="3449"/>
                      <a:pt x="594" y="3012"/>
                      <a:pt x="603" y="2585"/>
                    </a:cubicBezTo>
                    <a:cubicBezTo>
                      <a:pt x="611" y="2157"/>
                      <a:pt x="603" y="1738"/>
                      <a:pt x="568" y="1301"/>
                    </a:cubicBezTo>
                    <a:cubicBezTo>
                      <a:pt x="533" y="864"/>
                      <a:pt x="480" y="437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7"/>
              <p:cNvSpPr/>
              <p:nvPr/>
            </p:nvSpPr>
            <p:spPr>
              <a:xfrm>
                <a:off x="3526588" y="1215859"/>
                <a:ext cx="12981" cy="102444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830" extrusionOk="0">
                    <a:moveTo>
                      <a:pt x="349" y="1"/>
                    </a:moveTo>
                    <a:cubicBezTo>
                      <a:pt x="218" y="411"/>
                      <a:pt x="157" y="804"/>
                      <a:pt x="105" y="1206"/>
                    </a:cubicBezTo>
                    <a:cubicBezTo>
                      <a:pt x="44" y="1599"/>
                      <a:pt x="26" y="2000"/>
                      <a:pt x="18" y="2402"/>
                    </a:cubicBezTo>
                    <a:cubicBezTo>
                      <a:pt x="0" y="2812"/>
                      <a:pt x="26" y="3214"/>
                      <a:pt x="61" y="3616"/>
                    </a:cubicBezTo>
                    <a:cubicBezTo>
                      <a:pt x="87" y="4026"/>
                      <a:pt x="140" y="4428"/>
                      <a:pt x="262" y="4829"/>
                    </a:cubicBezTo>
                    <a:cubicBezTo>
                      <a:pt x="393" y="4437"/>
                      <a:pt x="463" y="4035"/>
                      <a:pt x="515" y="3633"/>
                    </a:cubicBezTo>
                    <a:cubicBezTo>
                      <a:pt x="568" y="3240"/>
                      <a:pt x="594" y="2830"/>
                      <a:pt x="603" y="2428"/>
                    </a:cubicBezTo>
                    <a:cubicBezTo>
                      <a:pt x="611" y="2027"/>
                      <a:pt x="594" y="1625"/>
                      <a:pt x="559" y="1215"/>
                    </a:cubicBezTo>
                    <a:cubicBezTo>
                      <a:pt x="524" y="813"/>
                      <a:pt x="472" y="41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7"/>
              <p:cNvSpPr/>
              <p:nvPr/>
            </p:nvSpPr>
            <p:spPr>
              <a:xfrm>
                <a:off x="4019409" y="663946"/>
                <a:ext cx="765066" cy="2143313"/>
              </a:xfrm>
              <a:custGeom>
                <a:avLst/>
                <a:gdLst/>
                <a:ahLst/>
                <a:cxnLst/>
                <a:rect l="l" t="t" r="r" b="b"/>
                <a:pathLst>
                  <a:path w="36071" h="101052" fill="none" extrusionOk="0">
                    <a:moveTo>
                      <a:pt x="1" y="101052"/>
                    </a:moveTo>
                    <a:lnTo>
                      <a:pt x="14565" y="1"/>
                    </a:lnTo>
                    <a:lnTo>
                      <a:pt x="36071" y="9632"/>
                    </a:lnTo>
                  </a:path>
                </a:pathLst>
              </a:custGeom>
              <a:noFill/>
              <a:ln w="862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7"/>
              <p:cNvSpPr/>
              <p:nvPr/>
            </p:nvSpPr>
            <p:spPr>
              <a:xfrm>
                <a:off x="3368777" y="1300683"/>
                <a:ext cx="1249184" cy="2637421"/>
              </a:xfrm>
              <a:custGeom>
                <a:avLst/>
                <a:gdLst/>
                <a:ahLst/>
                <a:cxnLst/>
                <a:rect l="l" t="t" r="r" b="b"/>
                <a:pathLst>
                  <a:path w="58896" h="124348" extrusionOk="0">
                    <a:moveTo>
                      <a:pt x="2716" y="1"/>
                    </a:moveTo>
                    <a:cubicBezTo>
                      <a:pt x="2420" y="1"/>
                      <a:pt x="2175" y="219"/>
                      <a:pt x="2140" y="507"/>
                    </a:cubicBezTo>
                    <a:cubicBezTo>
                      <a:pt x="1765" y="3275"/>
                      <a:pt x="4454" y="5415"/>
                      <a:pt x="6104" y="7859"/>
                    </a:cubicBezTo>
                    <a:cubicBezTo>
                      <a:pt x="8200" y="10959"/>
                      <a:pt x="8593" y="14958"/>
                      <a:pt x="8043" y="18652"/>
                    </a:cubicBezTo>
                    <a:cubicBezTo>
                      <a:pt x="7501" y="22354"/>
                      <a:pt x="6113" y="25873"/>
                      <a:pt x="4882" y="29409"/>
                    </a:cubicBezTo>
                    <a:cubicBezTo>
                      <a:pt x="2018" y="37669"/>
                      <a:pt x="1" y="46479"/>
                      <a:pt x="1276" y="55132"/>
                    </a:cubicBezTo>
                    <a:cubicBezTo>
                      <a:pt x="1835" y="58931"/>
                      <a:pt x="3074" y="62729"/>
                      <a:pt x="5545" y="65671"/>
                    </a:cubicBezTo>
                    <a:cubicBezTo>
                      <a:pt x="8619" y="69356"/>
                      <a:pt x="13247" y="71330"/>
                      <a:pt x="17770" y="72927"/>
                    </a:cubicBezTo>
                    <a:cubicBezTo>
                      <a:pt x="19813" y="73661"/>
                      <a:pt x="21935" y="74386"/>
                      <a:pt x="23524" y="75852"/>
                    </a:cubicBezTo>
                    <a:cubicBezTo>
                      <a:pt x="26772" y="78891"/>
                      <a:pt x="26650" y="83790"/>
                      <a:pt x="26650" y="88461"/>
                    </a:cubicBezTo>
                    <a:lnTo>
                      <a:pt x="26650" y="115564"/>
                    </a:lnTo>
                    <a:cubicBezTo>
                      <a:pt x="26650" y="117354"/>
                      <a:pt x="25724" y="118131"/>
                      <a:pt x="24318" y="119100"/>
                    </a:cubicBezTo>
                    <a:cubicBezTo>
                      <a:pt x="22912" y="120069"/>
                      <a:pt x="21149" y="120366"/>
                      <a:pt x="19464" y="120532"/>
                    </a:cubicBezTo>
                    <a:cubicBezTo>
                      <a:pt x="18103" y="120658"/>
                      <a:pt x="16737" y="120728"/>
                      <a:pt x="15369" y="120728"/>
                    </a:cubicBezTo>
                    <a:cubicBezTo>
                      <a:pt x="15034" y="120728"/>
                      <a:pt x="14699" y="120724"/>
                      <a:pt x="14364" y="120716"/>
                    </a:cubicBezTo>
                    <a:cubicBezTo>
                      <a:pt x="13857" y="120704"/>
                      <a:pt x="13346" y="120685"/>
                      <a:pt x="12837" y="120685"/>
                    </a:cubicBezTo>
                    <a:cubicBezTo>
                      <a:pt x="12172" y="120685"/>
                      <a:pt x="11511" y="120718"/>
                      <a:pt x="10863" y="120846"/>
                    </a:cubicBezTo>
                    <a:cubicBezTo>
                      <a:pt x="10086" y="121004"/>
                      <a:pt x="9361" y="121344"/>
                      <a:pt x="8794" y="121851"/>
                    </a:cubicBezTo>
                    <a:cubicBezTo>
                      <a:pt x="8331" y="122270"/>
                      <a:pt x="8078" y="122864"/>
                      <a:pt x="8078" y="123501"/>
                    </a:cubicBezTo>
                    <a:lnTo>
                      <a:pt x="8078" y="124348"/>
                    </a:lnTo>
                    <a:lnTo>
                      <a:pt x="50853" y="124348"/>
                    </a:lnTo>
                    <a:lnTo>
                      <a:pt x="50853" y="123501"/>
                    </a:lnTo>
                    <a:cubicBezTo>
                      <a:pt x="50853" y="122872"/>
                      <a:pt x="50592" y="122270"/>
                      <a:pt x="50129" y="121851"/>
                    </a:cubicBezTo>
                    <a:cubicBezTo>
                      <a:pt x="49552" y="121335"/>
                      <a:pt x="48828" y="121004"/>
                      <a:pt x="48068" y="120846"/>
                    </a:cubicBezTo>
                    <a:cubicBezTo>
                      <a:pt x="47413" y="120716"/>
                      <a:pt x="46740" y="120681"/>
                      <a:pt x="46066" y="120681"/>
                    </a:cubicBezTo>
                    <a:cubicBezTo>
                      <a:pt x="45565" y="120681"/>
                      <a:pt x="45063" y="120701"/>
                      <a:pt x="44567" y="120716"/>
                    </a:cubicBezTo>
                    <a:cubicBezTo>
                      <a:pt x="44257" y="120722"/>
                      <a:pt x="43948" y="120725"/>
                      <a:pt x="43638" y="120725"/>
                    </a:cubicBezTo>
                    <a:cubicBezTo>
                      <a:pt x="42245" y="120725"/>
                      <a:pt x="40853" y="120661"/>
                      <a:pt x="39468" y="120532"/>
                    </a:cubicBezTo>
                    <a:cubicBezTo>
                      <a:pt x="37765" y="120366"/>
                      <a:pt x="36010" y="120069"/>
                      <a:pt x="34613" y="119100"/>
                    </a:cubicBezTo>
                    <a:cubicBezTo>
                      <a:pt x="33198" y="118131"/>
                      <a:pt x="32273" y="117345"/>
                      <a:pt x="32273" y="115564"/>
                    </a:cubicBezTo>
                    <a:lnTo>
                      <a:pt x="32273" y="88461"/>
                    </a:lnTo>
                    <a:cubicBezTo>
                      <a:pt x="32273" y="83798"/>
                      <a:pt x="32150" y="78900"/>
                      <a:pt x="35407" y="75852"/>
                    </a:cubicBezTo>
                    <a:cubicBezTo>
                      <a:pt x="36988" y="74386"/>
                      <a:pt x="39118" y="73661"/>
                      <a:pt x="41161" y="72927"/>
                    </a:cubicBezTo>
                    <a:cubicBezTo>
                      <a:pt x="45676" y="71321"/>
                      <a:pt x="50303" y="69356"/>
                      <a:pt x="53386" y="65671"/>
                    </a:cubicBezTo>
                    <a:cubicBezTo>
                      <a:pt x="55848" y="62729"/>
                      <a:pt x="57097" y="58931"/>
                      <a:pt x="57647" y="55132"/>
                    </a:cubicBezTo>
                    <a:cubicBezTo>
                      <a:pt x="58895" y="46479"/>
                      <a:pt x="56878" y="37669"/>
                      <a:pt x="54014" y="29409"/>
                    </a:cubicBezTo>
                    <a:cubicBezTo>
                      <a:pt x="52792" y="25873"/>
                      <a:pt x="51395" y="22354"/>
                      <a:pt x="50853" y="18652"/>
                    </a:cubicBezTo>
                    <a:cubicBezTo>
                      <a:pt x="50303" y="14958"/>
                      <a:pt x="50696" y="10959"/>
                      <a:pt x="52792" y="7859"/>
                    </a:cubicBezTo>
                    <a:cubicBezTo>
                      <a:pt x="54451" y="5415"/>
                      <a:pt x="57123" y="3275"/>
                      <a:pt x="56756" y="507"/>
                    </a:cubicBezTo>
                    <a:cubicBezTo>
                      <a:pt x="56712" y="211"/>
                      <a:pt x="56468" y="1"/>
                      <a:pt x="56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7"/>
              <p:cNvSpPr/>
              <p:nvPr/>
            </p:nvSpPr>
            <p:spPr>
              <a:xfrm>
                <a:off x="3599173" y="3752093"/>
                <a:ext cx="788588" cy="112074"/>
              </a:xfrm>
              <a:custGeom>
                <a:avLst/>
                <a:gdLst/>
                <a:ahLst/>
                <a:cxnLst/>
                <a:rect l="l" t="t" r="r" b="b"/>
                <a:pathLst>
                  <a:path w="37180" h="5284" extrusionOk="0">
                    <a:moveTo>
                      <a:pt x="15788" y="1"/>
                    </a:moveTo>
                    <a:cubicBezTo>
                      <a:pt x="15788" y="1782"/>
                      <a:pt x="14862" y="2568"/>
                      <a:pt x="13456" y="3537"/>
                    </a:cubicBezTo>
                    <a:cubicBezTo>
                      <a:pt x="12059" y="4515"/>
                      <a:pt x="10304" y="4803"/>
                      <a:pt x="8602" y="4969"/>
                    </a:cubicBezTo>
                    <a:cubicBezTo>
                      <a:pt x="7237" y="5103"/>
                      <a:pt x="5866" y="5163"/>
                      <a:pt x="4495" y="5163"/>
                    </a:cubicBezTo>
                    <a:cubicBezTo>
                      <a:pt x="4164" y="5163"/>
                      <a:pt x="3833" y="5159"/>
                      <a:pt x="3502" y="5152"/>
                    </a:cubicBezTo>
                    <a:cubicBezTo>
                      <a:pt x="2995" y="5141"/>
                      <a:pt x="2484" y="5121"/>
                      <a:pt x="1975" y="5121"/>
                    </a:cubicBezTo>
                    <a:cubicBezTo>
                      <a:pt x="1310" y="5121"/>
                      <a:pt x="649" y="5155"/>
                      <a:pt x="1" y="5283"/>
                    </a:cubicBezTo>
                    <a:lnTo>
                      <a:pt x="37180" y="5283"/>
                    </a:lnTo>
                    <a:cubicBezTo>
                      <a:pt x="36541" y="5156"/>
                      <a:pt x="35888" y="5125"/>
                      <a:pt x="35232" y="5125"/>
                    </a:cubicBezTo>
                    <a:cubicBezTo>
                      <a:pt x="34714" y="5125"/>
                      <a:pt x="34195" y="5145"/>
                      <a:pt x="33679" y="5152"/>
                    </a:cubicBezTo>
                    <a:cubicBezTo>
                      <a:pt x="33324" y="5161"/>
                      <a:pt x="32969" y="5166"/>
                      <a:pt x="32614" y="5166"/>
                    </a:cubicBezTo>
                    <a:cubicBezTo>
                      <a:pt x="31267" y="5166"/>
                      <a:pt x="29920" y="5100"/>
                      <a:pt x="28579" y="4969"/>
                    </a:cubicBezTo>
                    <a:cubicBezTo>
                      <a:pt x="26885" y="4803"/>
                      <a:pt x="25130" y="4515"/>
                      <a:pt x="23725" y="3537"/>
                    </a:cubicBezTo>
                    <a:cubicBezTo>
                      <a:pt x="22319" y="2568"/>
                      <a:pt x="21385" y="1791"/>
                      <a:pt x="213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7"/>
              <p:cNvSpPr/>
              <p:nvPr/>
            </p:nvSpPr>
            <p:spPr>
              <a:xfrm>
                <a:off x="3539909" y="3920445"/>
                <a:ext cx="90710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857" extrusionOk="0">
                    <a:moveTo>
                      <a:pt x="1" y="1"/>
                    </a:moveTo>
                    <a:lnTo>
                      <a:pt x="1" y="856"/>
                    </a:lnTo>
                    <a:lnTo>
                      <a:pt x="42768" y="856"/>
                    </a:lnTo>
                    <a:lnTo>
                      <a:pt x="427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7"/>
              <p:cNvSpPr/>
              <p:nvPr/>
            </p:nvSpPr>
            <p:spPr>
              <a:xfrm>
                <a:off x="3413044" y="1300683"/>
                <a:ext cx="1160845" cy="37987"/>
              </a:xfrm>
              <a:custGeom>
                <a:avLst/>
                <a:gdLst/>
                <a:ahLst/>
                <a:cxnLst/>
                <a:rect l="l" t="t" r="r" b="b"/>
                <a:pathLst>
                  <a:path w="54731" h="1791" extrusionOk="0">
                    <a:moveTo>
                      <a:pt x="629" y="1"/>
                    </a:moveTo>
                    <a:cubicBezTo>
                      <a:pt x="333" y="1"/>
                      <a:pt x="88" y="219"/>
                      <a:pt x="53" y="507"/>
                    </a:cubicBezTo>
                    <a:cubicBezTo>
                      <a:pt x="1" y="953"/>
                      <a:pt x="9" y="1381"/>
                      <a:pt x="97" y="1791"/>
                    </a:cubicBezTo>
                    <a:lnTo>
                      <a:pt x="54643" y="1791"/>
                    </a:lnTo>
                    <a:cubicBezTo>
                      <a:pt x="54721" y="1363"/>
                      <a:pt x="54730" y="944"/>
                      <a:pt x="54678" y="507"/>
                    </a:cubicBezTo>
                    <a:cubicBezTo>
                      <a:pt x="54634" y="211"/>
                      <a:pt x="54381" y="1"/>
                      <a:pt x="54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7"/>
              <p:cNvSpPr/>
              <p:nvPr/>
            </p:nvSpPr>
            <p:spPr>
              <a:xfrm>
                <a:off x="3427129" y="1702591"/>
                <a:ext cx="1133420" cy="1164174"/>
              </a:xfrm>
              <a:custGeom>
                <a:avLst/>
                <a:gdLst/>
                <a:ahLst/>
                <a:cxnLst/>
                <a:rect l="l" t="t" r="r" b="b"/>
                <a:pathLst>
                  <a:path w="53438" h="54888" extrusionOk="0">
                    <a:moveTo>
                      <a:pt x="46103" y="1"/>
                    </a:moveTo>
                    <a:lnTo>
                      <a:pt x="46103" y="9"/>
                    </a:lnTo>
                    <a:lnTo>
                      <a:pt x="7344" y="9"/>
                    </a:lnTo>
                    <a:cubicBezTo>
                      <a:pt x="6855" y="3327"/>
                      <a:pt x="5746" y="6444"/>
                      <a:pt x="4680" y="9466"/>
                    </a:cubicBezTo>
                    <a:cubicBezTo>
                      <a:pt x="4480" y="10007"/>
                      <a:pt x="4288" y="10575"/>
                      <a:pt x="4087" y="11133"/>
                    </a:cubicBezTo>
                    <a:cubicBezTo>
                      <a:pt x="2498" y="15726"/>
                      <a:pt x="1424" y="19778"/>
                      <a:pt x="812" y="23515"/>
                    </a:cubicBezTo>
                    <a:cubicBezTo>
                      <a:pt x="88" y="28012"/>
                      <a:pt x="0" y="32054"/>
                      <a:pt x="568" y="35896"/>
                    </a:cubicBezTo>
                    <a:cubicBezTo>
                      <a:pt x="1153" y="39904"/>
                      <a:pt x="2445" y="43117"/>
                      <a:pt x="4384" y="45440"/>
                    </a:cubicBezTo>
                    <a:cubicBezTo>
                      <a:pt x="5632" y="46924"/>
                      <a:pt x="7256" y="48208"/>
                      <a:pt x="9369" y="49369"/>
                    </a:cubicBezTo>
                    <a:cubicBezTo>
                      <a:pt x="11465" y="50513"/>
                      <a:pt x="13761" y="51386"/>
                      <a:pt x="15726" y="52085"/>
                    </a:cubicBezTo>
                    <a:lnTo>
                      <a:pt x="15726" y="52085"/>
                    </a:lnTo>
                    <a:lnTo>
                      <a:pt x="15726" y="52085"/>
                    </a:lnTo>
                    <a:lnTo>
                      <a:pt x="15717" y="52085"/>
                    </a:lnTo>
                    <a:lnTo>
                      <a:pt x="15944" y="52163"/>
                    </a:lnTo>
                    <a:cubicBezTo>
                      <a:pt x="17071" y="52556"/>
                      <a:pt x="18275" y="52993"/>
                      <a:pt x="19445" y="53578"/>
                    </a:cubicBezTo>
                    <a:cubicBezTo>
                      <a:pt x="21157" y="54451"/>
                      <a:pt x="23060" y="54887"/>
                      <a:pt x="24981" y="54887"/>
                    </a:cubicBezTo>
                    <a:lnTo>
                      <a:pt x="28448" y="54887"/>
                    </a:lnTo>
                    <a:cubicBezTo>
                      <a:pt x="30369" y="54887"/>
                      <a:pt x="32272" y="54442"/>
                      <a:pt x="33984" y="53578"/>
                    </a:cubicBezTo>
                    <a:cubicBezTo>
                      <a:pt x="35154" y="52993"/>
                      <a:pt x="36367" y="52565"/>
                      <a:pt x="37485" y="52163"/>
                    </a:cubicBezTo>
                    <a:lnTo>
                      <a:pt x="37721" y="52085"/>
                    </a:lnTo>
                    <a:cubicBezTo>
                      <a:pt x="39668" y="51386"/>
                      <a:pt x="41964" y="50522"/>
                      <a:pt x="44068" y="49369"/>
                    </a:cubicBezTo>
                    <a:cubicBezTo>
                      <a:pt x="46190" y="48208"/>
                      <a:pt x="47814" y="46924"/>
                      <a:pt x="49054" y="45440"/>
                    </a:cubicBezTo>
                    <a:cubicBezTo>
                      <a:pt x="51001" y="43117"/>
                      <a:pt x="52285" y="39904"/>
                      <a:pt x="52879" y="35896"/>
                    </a:cubicBezTo>
                    <a:cubicBezTo>
                      <a:pt x="53437" y="32054"/>
                      <a:pt x="53359" y="28012"/>
                      <a:pt x="52625" y="23515"/>
                    </a:cubicBezTo>
                    <a:cubicBezTo>
                      <a:pt x="52014" y="19778"/>
                      <a:pt x="50949" y="15726"/>
                      <a:pt x="49351" y="11133"/>
                    </a:cubicBezTo>
                    <a:cubicBezTo>
                      <a:pt x="49159" y="10575"/>
                      <a:pt x="48958" y="9998"/>
                      <a:pt x="48766" y="9457"/>
                    </a:cubicBezTo>
                    <a:cubicBezTo>
                      <a:pt x="47692" y="6427"/>
                      <a:pt x="46592" y="3310"/>
                      <a:pt x="46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7"/>
              <p:cNvSpPr/>
              <p:nvPr/>
            </p:nvSpPr>
            <p:spPr>
              <a:xfrm>
                <a:off x="3426195" y="1938352"/>
                <a:ext cx="1121564" cy="928425"/>
              </a:xfrm>
              <a:custGeom>
                <a:avLst/>
                <a:gdLst/>
                <a:ahLst/>
                <a:cxnLst/>
                <a:rect l="l" t="t" r="r" b="b"/>
                <a:pathLst>
                  <a:path w="52879" h="43773" extrusionOk="0">
                    <a:moveTo>
                      <a:pt x="4078" y="1"/>
                    </a:moveTo>
                    <a:lnTo>
                      <a:pt x="4078" y="1"/>
                    </a:lnTo>
                    <a:cubicBezTo>
                      <a:pt x="2489" y="4594"/>
                      <a:pt x="1415" y="8645"/>
                      <a:pt x="804" y="12374"/>
                    </a:cubicBezTo>
                    <a:cubicBezTo>
                      <a:pt x="79" y="16870"/>
                      <a:pt x="1" y="20922"/>
                      <a:pt x="551" y="24764"/>
                    </a:cubicBezTo>
                    <a:cubicBezTo>
                      <a:pt x="1145" y="28772"/>
                      <a:pt x="2428" y="31976"/>
                      <a:pt x="4375" y="34299"/>
                    </a:cubicBezTo>
                    <a:cubicBezTo>
                      <a:pt x="5615" y="35783"/>
                      <a:pt x="7248" y="37075"/>
                      <a:pt x="9361" y="38228"/>
                    </a:cubicBezTo>
                    <a:cubicBezTo>
                      <a:pt x="11439" y="39363"/>
                      <a:pt x="13692" y="40227"/>
                      <a:pt x="15639" y="40926"/>
                    </a:cubicBezTo>
                    <a:cubicBezTo>
                      <a:pt x="15656" y="40935"/>
                      <a:pt x="15674" y="40935"/>
                      <a:pt x="15691" y="40952"/>
                    </a:cubicBezTo>
                    <a:cubicBezTo>
                      <a:pt x="15709" y="40952"/>
                      <a:pt x="15717" y="40961"/>
                      <a:pt x="15726" y="40961"/>
                    </a:cubicBezTo>
                    <a:cubicBezTo>
                      <a:pt x="16853" y="41363"/>
                      <a:pt x="18328" y="41886"/>
                      <a:pt x="19455" y="42463"/>
                    </a:cubicBezTo>
                    <a:cubicBezTo>
                      <a:pt x="21175" y="43327"/>
                      <a:pt x="23069" y="43772"/>
                      <a:pt x="24990" y="43772"/>
                    </a:cubicBezTo>
                    <a:lnTo>
                      <a:pt x="28457" y="43772"/>
                    </a:lnTo>
                    <a:cubicBezTo>
                      <a:pt x="30378" y="43772"/>
                      <a:pt x="32272" y="43336"/>
                      <a:pt x="33984" y="42463"/>
                    </a:cubicBezTo>
                    <a:cubicBezTo>
                      <a:pt x="35093" y="41913"/>
                      <a:pt x="36403" y="41432"/>
                      <a:pt x="37494" y="41048"/>
                    </a:cubicBezTo>
                    <a:lnTo>
                      <a:pt x="37669" y="40978"/>
                    </a:lnTo>
                    <a:cubicBezTo>
                      <a:pt x="37677" y="40978"/>
                      <a:pt x="37677" y="40978"/>
                      <a:pt x="37686" y="40970"/>
                    </a:cubicBezTo>
                    <a:lnTo>
                      <a:pt x="37721" y="40961"/>
                    </a:lnTo>
                    <a:cubicBezTo>
                      <a:pt x="39686" y="40262"/>
                      <a:pt x="41973" y="39389"/>
                      <a:pt x="44069" y="38245"/>
                    </a:cubicBezTo>
                    <a:cubicBezTo>
                      <a:pt x="46191" y="37084"/>
                      <a:pt x="47815" y="35801"/>
                      <a:pt x="49063" y="34316"/>
                    </a:cubicBezTo>
                    <a:cubicBezTo>
                      <a:pt x="51002" y="31985"/>
                      <a:pt x="52294" y="28780"/>
                      <a:pt x="52879" y="24772"/>
                    </a:cubicBezTo>
                    <a:lnTo>
                      <a:pt x="52879" y="24772"/>
                    </a:lnTo>
                    <a:cubicBezTo>
                      <a:pt x="51735" y="29261"/>
                      <a:pt x="47596" y="32675"/>
                      <a:pt x="43362" y="34561"/>
                    </a:cubicBezTo>
                    <a:cubicBezTo>
                      <a:pt x="39466" y="36304"/>
                      <a:pt x="35127" y="36798"/>
                      <a:pt x="30847" y="36798"/>
                    </a:cubicBezTo>
                    <a:cubicBezTo>
                      <a:pt x="30475" y="36798"/>
                      <a:pt x="30103" y="36794"/>
                      <a:pt x="29732" y="36787"/>
                    </a:cubicBezTo>
                    <a:cubicBezTo>
                      <a:pt x="24440" y="36691"/>
                      <a:pt x="19053" y="35905"/>
                      <a:pt x="14320" y="33539"/>
                    </a:cubicBezTo>
                    <a:cubicBezTo>
                      <a:pt x="9579" y="31173"/>
                      <a:pt x="5545" y="27043"/>
                      <a:pt x="4192" y="21926"/>
                    </a:cubicBezTo>
                    <a:cubicBezTo>
                      <a:pt x="3642" y="19848"/>
                      <a:pt x="3546" y="17691"/>
                      <a:pt x="3511" y="15543"/>
                    </a:cubicBezTo>
                    <a:cubicBezTo>
                      <a:pt x="3450" y="10400"/>
                      <a:pt x="3354" y="5091"/>
                      <a:pt x="4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7"/>
              <p:cNvSpPr/>
              <p:nvPr/>
            </p:nvSpPr>
            <p:spPr>
              <a:xfrm>
                <a:off x="3978111" y="2971439"/>
                <a:ext cx="30585" cy="70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33269" extrusionOk="0">
                    <a:moveTo>
                      <a:pt x="734" y="1"/>
                    </a:moveTo>
                    <a:cubicBezTo>
                      <a:pt x="420" y="2778"/>
                      <a:pt x="271" y="5545"/>
                      <a:pt x="149" y="8322"/>
                    </a:cubicBezTo>
                    <a:cubicBezTo>
                      <a:pt x="53" y="11090"/>
                      <a:pt x="1" y="13867"/>
                      <a:pt x="1" y="16635"/>
                    </a:cubicBezTo>
                    <a:cubicBezTo>
                      <a:pt x="1" y="19411"/>
                      <a:pt x="44" y="22179"/>
                      <a:pt x="149" y="24956"/>
                    </a:cubicBezTo>
                    <a:cubicBezTo>
                      <a:pt x="271" y="27724"/>
                      <a:pt x="420" y="30500"/>
                      <a:pt x="717" y="33268"/>
                    </a:cubicBezTo>
                    <a:cubicBezTo>
                      <a:pt x="1022" y="30500"/>
                      <a:pt x="1179" y="27724"/>
                      <a:pt x="1284" y="24956"/>
                    </a:cubicBezTo>
                    <a:cubicBezTo>
                      <a:pt x="1398" y="22179"/>
                      <a:pt x="1441" y="19411"/>
                      <a:pt x="1441" y="16635"/>
                    </a:cubicBezTo>
                    <a:cubicBezTo>
                      <a:pt x="1441" y="13867"/>
                      <a:pt x="1398" y="11090"/>
                      <a:pt x="1284" y="8322"/>
                    </a:cubicBezTo>
                    <a:cubicBezTo>
                      <a:pt x="1179" y="5545"/>
                      <a:pt x="1022" y="2778"/>
                      <a:pt x="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7"/>
              <p:cNvSpPr/>
              <p:nvPr/>
            </p:nvSpPr>
            <p:spPr>
              <a:xfrm>
                <a:off x="3490826" y="1371803"/>
                <a:ext cx="297831" cy="1377717"/>
              </a:xfrm>
              <a:custGeom>
                <a:avLst/>
                <a:gdLst/>
                <a:ahLst/>
                <a:cxnLst/>
                <a:rect l="l" t="t" r="r" b="b"/>
                <a:pathLst>
                  <a:path w="14042" h="64956" extrusionOk="0">
                    <a:moveTo>
                      <a:pt x="883" y="1"/>
                    </a:moveTo>
                    <a:cubicBezTo>
                      <a:pt x="1180" y="2830"/>
                      <a:pt x="2987" y="5153"/>
                      <a:pt x="4148" y="7702"/>
                    </a:cubicBezTo>
                    <a:cubicBezTo>
                      <a:pt x="6349" y="12539"/>
                      <a:pt x="6244" y="18215"/>
                      <a:pt x="5345" y="23506"/>
                    </a:cubicBezTo>
                    <a:cubicBezTo>
                      <a:pt x="3651" y="33478"/>
                      <a:pt x="1" y="43284"/>
                      <a:pt x="2952" y="53473"/>
                    </a:cubicBezTo>
                    <a:cubicBezTo>
                      <a:pt x="4568" y="59000"/>
                      <a:pt x="8689" y="64056"/>
                      <a:pt x="14041" y="64955"/>
                    </a:cubicBezTo>
                    <a:cubicBezTo>
                      <a:pt x="10330" y="56756"/>
                      <a:pt x="10217" y="47256"/>
                      <a:pt x="10784" y="38176"/>
                    </a:cubicBezTo>
                    <a:cubicBezTo>
                      <a:pt x="11352" y="29095"/>
                      <a:pt x="12505" y="19918"/>
                      <a:pt x="11099" y="10933"/>
                    </a:cubicBezTo>
                    <a:cubicBezTo>
                      <a:pt x="10566" y="7528"/>
                      <a:pt x="9658" y="3459"/>
                      <a:pt x="95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5" name="Google Shape;3435;p47"/>
              <p:cNvGrpSpPr/>
              <p:nvPr/>
            </p:nvGrpSpPr>
            <p:grpSpPr>
              <a:xfrm>
                <a:off x="4171663" y="1781878"/>
                <a:ext cx="353016" cy="981056"/>
                <a:chOff x="1789613" y="2014278"/>
                <a:chExt cx="353016" cy="981056"/>
              </a:xfrm>
            </p:grpSpPr>
            <p:sp>
              <p:nvSpPr>
                <p:cNvPr id="3436" name="Google Shape;3436;p47"/>
                <p:cNvSpPr/>
                <p:nvPr/>
              </p:nvSpPr>
              <p:spPr>
                <a:xfrm>
                  <a:off x="1922204" y="2014278"/>
                  <a:ext cx="65772" cy="57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" h="2732" extrusionOk="0">
                      <a:moveTo>
                        <a:pt x="1549" y="1"/>
                      </a:moveTo>
                      <a:cubicBezTo>
                        <a:pt x="1013" y="1"/>
                        <a:pt x="507" y="319"/>
                        <a:pt x="289" y="847"/>
                      </a:cubicBezTo>
                      <a:cubicBezTo>
                        <a:pt x="1" y="1545"/>
                        <a:pt x="333" y="2340"/>
                        <a:pt x="1031" y="2628"/>
                      </a:cubicBezTo>
                      <a:cubicBezTo>
                        <a:pt x="1200" y="2699"/>
                        <a:pt x="1376" y="2732"/>
                        <a:pt x="1550" y="2732"/>
                      </a:cubicBezTo>
                      <a:cubicBezTo>
                        <a:pt x="2084" y="2732"/>
                        <a:pt x="2595" y="2415"/>
                        <a:pt x="2813" y="1894"/>
                      </a:cubicBezTo>
                      <a:cubicBezTo>
                        <a:pt x="3101" y="1196"/>
                        <a:pt x="2769" y="393"/>
                        <a:pt x="2070" y="104"/>
                      </a:cubicBezTo>
                      <a:cubicBezTo>
                        <a:pt x="1899" y="34"/>
                        <a:pt x="1723" y="1"/>
                        <a:pt x="15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47"/>
                <p:cNvSpPr/>
                <p:nvPr/>
              </p:nvSpPr>
              <p:spPr>
                <a:xfrm>
                  <a:off x="1849047" y="2072417"/>
                  <a:ext cx="31136" cy="3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" h="1468" extrusionOk="0">
                      <a:moveTo>
                        <a:pt x="734" y="0"/>
                      </a:moveTo>
                      <a:cubicBezTo>
                        <a:pt x="324" y="0"/>
                        <a:pt x="1" y="332"/>
                        <a:pt x="1" y="734"/>
                      </a:cubicBezTo>
                      <a:cubicBezTo>
                        <a:pt x="1" y="1144"/>
                        <a:pt x="324" y="1467"/>
                        <a:pt x="734" y="1467"/>
                      </a:cubicBezTo>
                      <a:cubicBezTo>
                        <a:pt x="1136" y="1467"/>
                        <a:pt x="1468" y="1144"/>
                        <a:pt x="1468" y="734"/>
                      </a:cubicBezTo>
                      <a:cubicBezTo>
                        <a:pt x="1468" y="332"/>
                        <a:pt x="1136" y="0"/>
                        <a:pt x="7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47"/>
                <p:cNvSpPr/>
                <p:nvPr/>
              </p:nvSpPr>
              <p:spPr>
                <a:xfrm>
                  <a:off x="1901481" y="2117046"/>
                  <a:ext cx="24455" cy="24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154" extrusionOk="0">
                      <a:moveTo>
                        <a:pt x="576" y="1"/>
                      </a:moveTo>
                      <a:cubicBezTo>
                        <a:pt x="262" y="1"/>
                        <a:pt x="0" y="263"/>
                        <a:pt x="0" y="577"/>
                      </a:cubicBezTo>
                      <a:cubicBezTo>
                        <a:pt x="0" y="891"/>
                        <a:pt x="262" y="1153"/>
                        <a:pt x="576" y="1153"/>
                      </a:cubicBezTo>
                      <a:cubicBezTo>
                        <a:pt x="899" y="1153"/>
                        <a:pt x="1153" y="900"/>
                        <a:pt x="1153" y="577"/>
                      </a:cubicBezTo>
                      <a:cubicBezTo>
                        <a:pt x="1153" y="263"/>
                        <a:pt x="891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47"/>
                <p:cNvSpPr/>
                <p:nvPr/>
              </p:nvSpPr>
              <p:spPr>
                <a:xfrm>
                  <a:off x="1976102" y="2141502"/>
                  <a:ext cx="15780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743" extrusionOk="0">
                      <a:moveTo>
                        <a:pt x="376" y="0"/>
                      </a:moveTo>
                      <a:cubicBezTo>
                        <a:pt x="167" y="0"/>
                        <a:pt x="1" y="166"/>
                        <a:pt x="1" y="376"/>
                      </a:cubicBezTo>
                      <a:cubicBezTo>
                        <a:pt x="1" y="577"/>
                        <a:pt x="167" y="742"/>
                        <a:pt x="376" y="742"/>
                      </a:cubicBezTo>
                      <a:cubicBezTo>
                        <a:pt x="586" y="742"/>
                        <a:pt x="743" y="577"/>
                        <a:pt x="743" y="376"/>
                      </a:cubicBezTo>
                      <a:cubicBezTo>
                        <a:pt x="743" y="166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47"/>
                <p:cNvSpPr/>
                <p:nvPr/>
              </p:nvSpPr>
              <p:spPr>
                <a:xfrm>
                  <a:off x="1917220" y="2198348"/>
                  <a:ext cx="26873" cy="26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1267" extrusionOk="0">
                      <a:moveTo>
                        <a:pt x="629" y="1"/>
                      </a:moveTo>
                      <a:cubicBezTo>
                        <a:pt x="280" y="1"/>
                        <a:pt x="0" y="289"/>
                        <a:pt x="0" y="638"/>
                      </a:cubicBezTo>
                      <a:cubicBezTo>
                        <a:pt x="0" y="988"/>
                        <a:pt x="280" y="1267"/>
                        <a:pt x="629" y="1267"/>
                      </a:cubicBezTo>
                      <a:cubicBezTo>
                        <a:pt x="978" y="1267"/>
                        <a:pt x="1266" y="988"/>
                        <a:pt x="1266" y="638"/>
                      </a:cubicBezTo>
                      <a:cubicBezTo>
                        <a:pt x="1266" y="289"/>
                        <a:pt x="978" y="1"/>
                        <a:pt x="6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47"/>
                <p:cNvSpPr/>
                <p:nvPr/>
              </p:nvSpPr>
              <p:spPr>
                <a:xfrm>
                  <a:off x="1869240" y="2179470"/>
                  <a:ext cx="11135" cy="1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5" extrusionOk="0">
                      <a:moveTo>
                        <a:pt x="263" y="0"/>
                      </a:moveTo>
                      <a:cubicBezTo>
                        <a:pt x="123" y="0"/>
                        <a:pt x="1" y="123"/>
                        <a:pt x="1" y="262"/>
                      </a:cubicBezTo>
                      <a:cubicBezTo>
                        <a:pt x="1" y="402"/>
                        <a:pt x="123" y="524"/>
                        <a:pt x="263" y="524"/>
                      </a:cubicBezTo>
                      <a:cubicBezTo>
                        <a:pt x="402" y="524"/>
                        <a:pt x="525" y="419"/>
                        <a:pt x="525" y="262"/>
                      </a:cubicBezTo>
                      <a:cubicBezTo>
                        <a:pt x="525" y="123"/>
                        <a:pt x="40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47"/>
                <p:cNvSpPr/>
                <p:nvPr/>
              </p:nvSpPr>
              <p:spPr>
                <a:xfrm>
                  <a:off x="1858868" y="2312145"/>
                  <a:ext cx="54107" cy="49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" h="2317" extrusionOk="0">
                      <a:moveTo>
                        <a:pt x="1276" y="0"/>
                      </a:moveTo>
                      <a:cubicBezTo>
                        <a:pt x="1187" y="0"/>
                        <a:pt x="1096" y="11"/>
                        <a:pt x="1005" y="32"/>
                      </a:cubicBezTo>
                      <a:cubicBezTo>
                        <a:pt x="385" y="180"/>
                        <a:pt x="1" y="800"/>
                        <a:pt x="149" y="1420"/>
                      </a:cubicBezTo>
                      <a:cubicBezTo>
                        <a:pt x="276" y="1958"/>
                        <a:pt x="748" y="2317"/>
                        <a:pt x="1269" y="2317"/>
                      </a:cubicBezTo>
                      <a:cubicBezTo>
                        <a:pt x="1358" y="2317"/>
                        <a:pt x="1448" y="2306"/>
                        <a:pt x="1538" y="2285"/>
                      </a:cubicBezTo>
                      <a:cubicBezTo>
                        <a:pt x="2166" y="2136"/>
                        <a:pt x="2550" y="1516"/>
                        <a:pt x="2402" y="896"/>
                      </a:cubicBezTo>
                      <a:cubicBezTo>
                        <a:pt x="2275" y="359"/>
                        <a:pt x="1803" y="0"/>
                        <a:pt x="12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47"/>
                <p:cNvSpPr/>
                <p:nvPr/>
              </p:nvSpPr>
              <p:spPr>
                <a:xfrm>
                  <a:off x="1958518" y="2292864"/>
                  <a:ext cx="42250" cy="3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815" extrusionOk="0">
                      <a:moveTo>
                        <a:pt x="992" y="1"/>
                      </a:moveTo>
                      <a:cubicBezTo>
                        <a:pt x="924" y="1"/>
                        <a:pt x="855" y="8"/>
                        <a:pt x="786" y="24"/>
                      </a:cubicBezTo>
                      <a:cubicBezTo>
                        <a:pt x="306" y="146"/>
                        <a:pt x="0" y="635"/>
                        <a:pt x="114" y="1116"/>
                      </a:cubicBezTo>
                      <a:cubicBezTo>
                        <a:pt x="210" y="1532"/>
                        <a:pt x="579" y="1815"/>
                        <a:pt x="988" y="1815"/>
                      </a:cubicBezTo>
                      <a:cubicBezTo>
                        <a:pt x="1059" y="1815"/>
                        <a:pt x="1132" y="1806"/>
                        <a:pt x="1205" y="1788"/>
                      </a:cubicBezTo>
                      <a:cubicBezTo>
                        <a:pt x="1694" y="1675"/>
                        <a:pt x="1991" y="1186"/>
                        <a:pt x="1878" y="705"/>
                      </a:cubicBezTo>
                      <a:cubicBezTo>
                        <a:pt x="1780" y="285"/>
                        <a:pt x="1406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47"/>
                <p:cNvSpPr/>
                <p:nvPr/>
              </p:nvSpPr>
              <p:spPr>
                <a:xfrm>
                  <a:off x="1915926" y="2409483"/>
                  <a:ext cx="44456" cy="4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2097" extrusionOk="0">
                      <a:moveTo>
                        <a:pt x="1048" y="1"/>
                      </a:moveTo>
                      <a:cubicBezTo>
                        <a:pt x="472" y="1"/>
                        <a:pt x="0" y="472"/>
                        <a:pt x="0" y="1049"/>
                      </a:cubicBezTo>
                      <a:cubicBezTo>
                        <a:pt x="0" y="1634"/>
                        <a:pt x="472" y="2097"/>
                        <a:pt x="1048" y="2097"/>
                      </a:cubicBezTo>
                      <a:cubicBezTo>
                        <a:pt x="1633" y="2097"/>
                        <a:pt x="2096" y="1634"/>
                        <a:pt x="2096" y="1049"/>
                      </a:cubicBezTo>
                      <a:cubicBezTo>
                        <a:pt x="2096" y="472"/>
                        <a:pt x="1633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47"/>
                <p:cNvSpPr/>
                <p:nvPr/>
              </p:nvSpPr>
              <p:spPr>
                <a:xfrm>
                  <a:off x="1969251" y="2485058"/>
                  <a:ext cx="29652" cy="2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1398" extrusionOk="0">
                      <a:moveTo>
                        <a:pt x="699" y="0"/>
                      </a:moveTo>
                      <a:cubicBezTo>
                        <a:pt x="315" y="0"/>
                        <a:pt x="1" y="315"/>
                        <a:pt x="1" y="699"/>
                      </a:cubicBezTo>
                      <a:cubicBezTo>
                        <a:pt x="1" y="1083"/>
                        <a:pt x="315" y="1398"/>
                        <a:pt x="699" y="1398"/>
                      </a:cubicBezTo>
                      <a:cubicBezTo>
                        <a:pt x="1083" y="1398"/>
                        <a:pt x="1398" y="1083"/>
                        <a:pt x="1398" y="699"/>
                      </a:cubicBezTo>
                      <a:cubicBezTo>
                        <a:pt x="1398" y="315"/>
                        <a:pt x="1083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47"/>
                <p:cNvSpPr/>
                <p:nvPr/>
              </p:nvSpPr>
              <p:spPr>
                <a:xfrm>
                  <a:off x="1934061" y="2545807"/>
                  <a:ext cx="19853" cy="19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35" extrusionOk="0">
                      <a:moveTo>
                        <a:pt x="472" y="0"/>
                      </a:moveTo>
                      <a:cubicBezTo>
                        <a:pt x="210" y="0"/>
                        <a:pt x="1" y="201"/>
                        <a:pt x="1" y="463"/>
                      </a:cubicBezTo>
                      <a:cubicBezTo>
                        <a:pt x="1" y="725"/>
                        <a:pt x="210" y="935"/>
                        <a:pt x="472" y="935"/>
                      </a:cubicBezTo>
                      <a:cubicBezTo>
                        <a:pt x="717" y="935"/>
                        <a:pt x="935" y="725"/>
                        <a:pt x="935" y="463"/>
                      </a:cubicBezTo>
                      <a:cubicBezTo>
                        <a:pt x="935" y="201"/>
                        <a:pt x="734" y="0"/>
                        <a:pt x="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47"/>
                <p:cNvSpPr/>
                <p:nvPr/>
              </p:nvSpPr>
              <p:spPr>
                <a:xfrm>
                  <a:off x="2023148" y="2626918"/>
                  <a:ext cx="26873" cy="26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1267" extrusionOk="0">
                      <a:moveTo>
                        <a:pt x="638" y="1"/>
                      </a:moveTo>
                      <a:cubicBezTo>
                        <a:pt x="280" y="1"/>
                        <a:pt x="1" y="289"/>
                        <a:pt x="1" y="638"/>
                      </a:cubicBezTo>
                      <a:cubicBezTo>
                        <a:pt x="1" y="988"/>
                        <a:pt x="280" y="1267"/>
                        <a:pt x="638" y="1267"/>
                      </a:cubicBezTo>
                      <a:cubicBezTo>
                        <a:pt x="987" y="1267"/>
                        <a:pt x="1267" y="988"/>
                        <a:pt x="1267" y="638"/>
                      </a:cubicBezTo>
                      <a:cubicBezTo>
                        <a:pt x="1267" y="289"/>
                        <a:pt x="987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47"/>
                <p:cNvSpPr/>
                <p:nvPr/>
              </p:nvSpPr>
              <p:spPr>
                <a:xfrm>
                  <a:off x="2050002" y="2487646"/>
                  <a:ext cx="11135" cy="1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5" extrusionOk="0">
                      <a:moveTo>
                        <a:pt x="263" y="1"/>
                      </a:moveTo>
                      <a:cubicBezTo>
                        <a:pt x="123" y="1"/>
                        <a:pt x="1" y="123"/>
                        <a:pt x="1" y="263"/>
                      </a:cubicBezTo>
                      <a:cubicBezTo>
                        <a:pt x="1" y="402"/>
                        <a:pt x="123" y="525"/>
                        <a:pt x="263" y="525"/>
                      </a:cubicBezTo>
                      <a:cubicBezTo>
                        <a:pt x="402" y="525"/>
                        <a:pt x="525" y="402"/>
                        <a:pt x="525" y="263"/>
                      </a:cubicBezTo>
                      <a:cubicBezTo>
                        <a:pt x="525" y="123"/>
                        <a:pt x="402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47"/>
                <p:cNvSpPr/>
                <p:nvPr/>
              </p:nvSpPr>
              <p:spPr>
                <a:xfrm>
                  <a:off x="2053162" y="2401529"/>
                  <a:ext cx="15759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43" extrusionOk="0">
                      <a:moveTo>
                        <a:pt x="376" y="0"/>
                      </a:moveTo>
                      <a:cubicBezTo>
                        <a:pt x="175" y="0"/>
                        <a:pt x="0" y="166"/>
                        <a:pt x="0" y="367"/>
                      </a:cubicBezTo>
                      <a:cubicBezTo>
                        <a:pt x="0" y="577"/>
                        <a:pt x="175" y="743"/>
                        <a:pt x="376" y="743"/>
                      </a:cubicBezTo>
                      <a:cubicBezTo>
                        <a:pt x="576" y="743"/>
                        <a:pt x="742" y="577"/>
                        <a:pt x="742" y="367"/>
                      </a:cubicBezTo>
                      <a:cubicBezTo>
                        <a:pt x="742" y="166"/>
                        <a:pt x="5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47"/>
                <p:cNvSpPr/>
                <p:nvPr/>
              </p:nvSpPr>
              <p:spPr>
                <a:xfrm>
                  <a:off x="2045378" y="2276511"/>
                  <a:ext cx="15759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43" extrusionOk="0">
                      <a:moveTo>
                        <a:pt x="376" y="1"/>
                      </a:moveTo>
                      <a:cubicBezTo>
                        <a:pt x="166" y="1"/>
                        <a:pt x="0" y="167"/>
                        <a:pt x="0" y="367"/>
                      </a:cubicBezTo>
                      <a:cubicBezTo>
                        <a:pt x="0" y="577"/>
                        <a:pt x="166" y="743"/>
                        <a:pt x="376" y="743"/>
                      </a:cubicBezTo>
                      <a:cubicBezTo>
                        <a:pt x="568" y="743"/>
                        <a:pt x="743" y="577"/>
                        <a:pt x="743" y="367"/>
                      </a:cubicBezTo>
                      <a:cubicBezTo>
                        <a:pt x="743" y="167"/>
                        <a:pt x="577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47"/>
                <p:cNvSpPr/>
                <p:nvPr/>
              </p:nvSpPr>
              <p:spPr>
                <a:xfrm>
                  <a:off x="1892403" y="2689533"/>
                  <a:ext cx="17986" cy="17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848" extrusionOk="0">
                      <a:moveTo>
                        <a:pt x="428" y="0"/>
                      </a:moveTo>
                      <a:cubicBezTo>
                        <a:pt x="192" y="0"/>
                        <a:pt x="0" y="184"/>
                        <a:pt x="0" y="428"/>
                      </a:cubicBezTo>
                      <a:cubicBezTo>
                        <a:pt x="0" y="655"/>
                        <a:pt x="184" y="847"/>
                        <a:pt x="428" y="847"/>
                      </a:cubicBezTo>
                      <a:cubicBezTo>
                        <a:pt x="664" y="838"/>
                        <a:pt x="847" y="655"/>
                        <a:pt x="847" y="428"/>
                      </a:cubicBezTo>
                      <a:cubicBezTo>
                        <a:pt x="847" y="192"/>
                        <a:pt x="664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47"/>
                <p:cNvSpPr/>
                <p:nvPr/>
              </p:nvSpPr>
              <p:spPr>
                <a:xfrm>
                  <a:off x="1976102" y="2745276"/>
                  <a:ext cx="7996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76" extrusionOk="0">
                      <a:moveTo>
                        <a:pt x="193" y="0"/>
                      </a:moveTo>
                      <a:cubicBezTo>
                        <a:pt x="88" y="0"/>
                        <a:pt x="1" y="88"/>
                        <a:pt x="1" y="184"/>
                      </a:cubicBezTo>
                      <a:cubicBezTo>
                        <a:pt x="1" y="289"/>
                        <a:pt x="88" y="376"/>
                        <a:pt x="193" y="376"/>
                      </a:cubicBezTo>
                      <a:cubicBezTo>
                        <a:pt x="289" y="376"/>
                        <a:pt x="376" y="280"/>
                        <a:pt x="376" y="184"/>
                      </a:cubicBezTo>
                      <a:cubicBezTo>
                        <a:pt x="376" y="88"/>
                        <a:pt x="289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47"/>
                <p:cNvSpPr/>
                <p:nvPr/>
              </p:nvSpPr>
              <p:spPr>
                <a:xfrm>
                  <a:off x="1892572" y="2793425"/>
                  <a:ext cx="14296" cy="1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682" extrusionOk="0">
                      <a:moveTo>
                        <a:pt x="341" y="1"/>
                      </a:moveTo>
                      <a:cubicBezTo>
                        <a:pt x="149" y="1"/>
                        <a:pt x="1" y="149"/>
                        <a:pt x="1" y="341"/>
                      </a:cubicBezTo>
                      <a:cubicBezTo>
                        <a:pt x="1" y="524"/>
                        <a:pt x="149" y="682"/>
                        <a:pt x="341" y="682"/>
                      </a:cubicBezTo>
                      <a:cubicBezTo>
                        <a:pt x="525" y="682"/>
                        <a:pt x="673" y="524"/>
                        <a:pt x="673" y="341"/>
                      </a:cubicBezTo>
                      <a:cubicBezTo>
                        <a:pt x="673" y="149"/>
                        <a:pt x="525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47"/>
                <p:cNvSpPr/>
                <p:nvPr/>
              </p:nvSpPr>
              <p:spPr>
                <a:xfrm>
                  <a:off x="1943691" y="2848256"/>
                  <a:ext cx="20955" cy="2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987" extrusionOk="0">
                      <a:moveTo>
                        <a:pt x="499" y="0"/>
                      </a:moveTo>
                      <a:cubicBezTo>
                        <a:pt x="219" y="0"/>
                        <a:pt x="1" y="218"/>
                        <a:pt x="1" y="498"/>
                      </a:cubicBezTo>
                      <a:cubicBezTo>
                        <a:pt x="1" y="769"/>
                        <a:pt x="219" y="987"/>
                        <a:pt x="499" y="987"/>
                      </a:cubicBezTo>
                      <a:cubicBezTo>
                        <a:pt x="769" y="987"/>
                        <a:pt x="987" y="769"/>
                        <a:pt x="987" y="498"/>
                      </a:cubicBezTo>
                      <a:cubicBezTo>
                        <a:pt x="987" y="218"/>
                        <a:pt x="769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47"/>
                <p:cNvSpPr/>
                <p:nvPr/>
              </p:nvSpPr>
              <p:spPr>
                <a:xfrm>
                  <a:off x="1854434" y="2913629"/>
                  <a:ext cx="10202" cy="1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236" y="0"/>
                      </a:moveTo>
                      <a:cubicBezTo>
                        <a:pt x="105" y="0"/>
                        <a:pt x="0" y="105"/>
                        <a:pt x="0" y="236"/>
                      </a:cubicBezTo>
                      <a:cubicBezTo>
                        <a:pt x="0" y="367"/>
                        <a:pt x="105" y="481"/>
                        <a:pt x="236" y="481"/>
                      </a:cubicBezTo>
                      <a:cubicBezTo>
                        <a:pt x="384" y="481"/>
                        <a:pt x="480" y="367"/>
                        <a:pt x="480" y="236"/>
                      </a:cubicBezTo>
                      <a:cubicBezTo>
                        <a:pt x="480" y="105"/>
                        <a:pt x="36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47"/>
                <p:cNvSpPr/>
                <p:nvPr/>
              </p:nvSpPr>
              <p:spPr>
                <a:xfrm>
                  <a:off x="1839990" y="2984559"/>
                  <a:ext cx="10753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508" extrusionOk="0">
                      <a:moveTo>
                        <a:pt x="253" y="1"/>
                      </a:moveTo>
                      <a:cubicBezTo>
                        <a:pt x="114" y="1"/>
                        <a:pt x="0" y="114"/>
                        <a:pt x="0" y="254"/>
                      </a:cubicBezTo>
                      <a:cubicBezTo>
                        <a:pt x="0" y="394"/>
                        <a:pt x="114" y="507"/>
                        <a:pt x="253" y="507"/>
                      </a:cubicBezTo>
                      <a:cubicBezTo>
                        <a:pt x="393" y="507"/>
                        <a:pt x="507" y="394"/>
                        <a:pt x="507" y="254"/>
                      </a:cubicBezTo>
                      <a:cubicBezTo>
                        <a:pt x="507" y="114"/>
                        <a:pt x="393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47"/>
                <p:cNvSpPr/>
                <p:nvPr/>
              </p:nvSpPr>
              <p:spPr>
                <a:xfrm>
                  <a:off x="2039820" y="2741946"/>
                  <a:ext cx="57797" cy="5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734" extrusionOk="0">
                      <a:moveTo>
                        <a:pt x="1363" y="0"/>
                      </a:moveTo>
                      <a:cubicBezTo>
                        <a:pt x="612" y="0"/>
                        <a:pt x="0" y="611"/>
                        <a:pt x="0" y="1371"/>
                      </a:cubicBezTo>
                      <a:cubicBezTo>
                        <a:pt x="0" y="2122"/>
                        <a:pt x="612" y="2733"/>
                        <a:pt x="1363" y="2733"/>
                      </a:cubicBezTo>
                      <a:cubicBezTo>
                        <a:pt x="2122" y="2733"/>
                        <a:pt x="2725" y="2122"/>
                        <a:pt x="2725" y="1371"/>
                      </a:cubicBezTo>
                      <a:cubicBezTo>
                        <a:pt x="2725" y="611"/>
                        <a:pt x="2122" y="0"/>
                        <a:pt x="13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47"/>
                <p:cNvSpPr/>
                <p:nvPr/>
              </p:nvSpPr>
              <p:spPr>
                <a:xfrm>
                  <a:off x="2037402" y="2190584"/>
                  <a:ext cx="15950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743" extrusionOk="0">
                      <a:moveTo>
                        <a:pt x="376" y="0"/>
                      </a:moveTo>
                      <a:cubicBezTo>
                        <a:pt x="176" y="0"/>
                        <a:pt x="1" y="166"/>
                        <a:pt x="1" y="367"/>
                      </a:cubicBezTo>
                      <a:cubicBezTo>
                        <a:pt x="1" y="576"/>
                        <a:pt x="176" y="742"/>
                        <a:pt x="376" y="742"/>
                      </a:cubicBezTo>
                      <a:cubicBezTo>
                        <a:pt x="577" y="742"/>
                        <a:pt x="752" y="576"/>
                        <a:pt x="752" y="367"/>
                      </a:cubicBezTo>
                      <a:cubicBezTo>
                        <a:pt x="752" y="166"/>
                        <a:pt x="57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47"/>
                <p:cNvSpPr/>
                <p:nvPr/>
              </p:nvSpPr>
              <p:spPr>
                <a:xfrm>
                  <a:off x="1810167" y="2490976"/>
                  <a:ext cx="35209" cy="35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660" extrusionOk="0">
                      <a:moveTo>
                        <a:pt x="830" y="1"/>
                      </a:moveTo>
                      <a:cubicBezTo>
                        <a:pt x="376" y="1"/>
                        <a:pt x="0" y="376"/>
                        <a:pt x="0" y="830"/>
                      </a:cubicBezTo>
                      <a:cubicBezTo>
                        <a:pt x="0" y="1293"/>
                        <a:pt x="376" y="1660"/>
                        <a:pt x="830" y="1660"/>
                      </a:cubicBezTo>
                      <a:cubicBezTo>
                        <a:pt x="1284" y="1660"/>
                        <a:pt x="1659" y="1293"/>
                        <a:pt x="1659" y="830"/>
                      </a:cubicBezTo>
                      <a:cubicBezTo>
                        <a:pt x="1659" y="376"/>
                        <a:pt x="1284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47"/>
                <p:cNvSpPr/>
                <p:nvPr/>
              </p:nvSpPr>
              <p:spPr>
                <a:xfrm>
                  <a:off x="1818121" y="2635084"/>
                  <a:ext cx="19280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917" extrusionOk="0">
                      <a:moveTo>
                        <a:pt x="455" y="0"/>
                      </a:moveTo>
                      <a:cubicBezTo>
                        <a:pt x="202" y="0"/>
                        <a:pt x="1" y="210"/>
                        <a:pt x="1" y="454"/>
                      </a:cubicBezTo>
                      <a:cubicBezTo>
                        <a:pt x="1" y="707"/>
                        <a:pt x="202" y="917"/>
                        <a:pt x="455" y="917"/>
                      </a:cubicBezTo>
                      <a:cubicBezTo>
                        <a:pt x="708" y="917"/>
                        <a:pt x="909" y="707"/>
                        <a:pt x="909" y="454"/>
                      </a:cubicBezTo>
                      <a:cubicBezTo>
                        <a:pt x="909" y="210"/>
                        <a:pt x="708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47"/>
                <p:cNvSpPr/>
                <p:nvPr/>
              </p:nvSpPr>
              <p:spPr>
                <a:xfrm>
                  <a:off x="1789613" y="2818433"/>
                  <a:ext cx="20765" cy="20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79" extrusionOk="0">
                      <a:moveTo>
                        <a:pt x="489" y="0"/>
                      </a:moveTo>
                      <a:cubicBezTo>
                        <a:pt x="218" y="0"/>
                        <a:pt x="0" y="219"/>
                        <a:pt x="0" y="489"/>
                      </a:cubicBezTo>
                      <a:cubicBezTo>
                        <a:pt x="0" y="760"/>
                        <a:pt x="218" y="978"/>
                        <a:pt x="489" y="978"/>
                      </a:cubicBezTo>
                      <a:cubicBezTo>
                        <a:pt x="760" y="978"/>
                        <a:pt x="978" y="760"/>
                        <a:pt x="978" y="489"/>
                      </a:cubicBezTo>
                      <a:cubicBezTo>
                        <a:pt x="978" y="219"/>
                        <a:pt x="760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47"/>
                <p:cNvSpPr/>
                <p:nvPr/>
              </p:nvSpPr>
              <p:spPr>
                <a:xfrm>
                  <a:off x="2100018" y="2565618"/>
                  <a:ext cx="42611" cy="4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" h="2009" extrusionOk="0">
                      <a:moveTo>
                        <a:pt x="1004" y="1"/>
                      </a:moveTo>
                      <a:cubicBezTo>
                        <a:pt x="446" y="1"/>
                        <a:pt x="0" y="446"/>
                        <a:pt x="0" y="1005"/>
                      </a:cubicBezTo>
                      <a:cubicBezTo>
                        <a:pt x="0" y="1564"/>
                        <a:pt x="446" y="2009"/>
                        <a:pt x="1004" y="2009"/>
                      </a:cubicBezTo>
                      <a:cubicBezTo>
                        <a:pt x="1563" y="2009"/>
                        <a:pt x="2009" y="1564"/>
                        <a:pt x="2009" y="1005"/>
                      </a:cubicBezTo>
                      <a:cubicBezTo>
                        <a:pt x="2009" y="446"/>
                        <a:pt x="1563" y="1"/>
                        <a:pt x="10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63" name="Google Shape;3463;p47"/>
            <p:cNvSpPr/>
            <p:nvPr/>
          </p:nvSpPr>
          <p:spPr>
            <a:xfrm>
              <a:off x="1745255" y="513584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4" name="Google Shape;3464;p47"/>
            <p:cNvGrpSpPr/>
            <p:nvPr/>
          </p:nvGrpSpPr>
          <p:grpSpPr>
            <a:xfrm>
              <a:off x="1120749" y="4607552"/>
              <a:ext cx="827343" cy="514920"/>
              <a:chOff x="6275174" y="3661377"/>
              <a:chExt cx="827343" cy="514920"/>
            </a:xfrm>
          </p:grpSpPr>
          <p:sp>
            <p:nvSpPr>
              <p:cNvPr id="3465" name="Google Shape;3465;p47"/>
              <p:cNvSpPr/>
              <p:nvPr/>
            </p:nvSpPr>
            <p:spPr>
              <a:xfrm>
                <a:off x="7102496" y="41439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7"/>
              <p:cNvSpPr/>
              <p:nvPr/>
            </p:nvSpPr>
            <p:spPr>
              <a:xfrm>
                <a:off x="6776543" y="3735594"/>
                <a:ext cx="21486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143" extrusionOk="0">
                    <a:moveTo>
                      <a:pt x="341" y="1"/>
                    </a:moveTo>
                    <a:cubicBezTo>
                      <a:pt x="166" y="778"/>
                      <a:pt x="96" y="1538"/>
                      <a:pt x="53" y="2297"/>
                    </a:cubicBezTo>
                    <a:cubicBezTo>
                      <a:pt x="9" y="3066"/>
                      <a:pt x="0" y="3817"/>
                      <a:pt x="26" y="4585"/>
                    </a:cubicBezTo>
                    <a:cubicBezTo>
                      <a:pt x="44" y="5345"/>
                      <a:pt x="87" y="6104"/>
                      <a:pt x="175" y="6864"/>
                    </a:cubicBezTo>
                    <a:cubicBezTo>
                      <a:pt x="262" y="7632"/>
                      <a:pt x="376" y="8383"/>
                      <a:pt x="576" y="9143"/>
                    </a:cubicBezTo>
                    <a:cubicBezTo>
                      <a:pt x="777" y="8383"/>
                      <a:pt x="873" y="7615"/>
                      <a:pt x="943" y="6855"/>
                    </a:cubicBezTo>
                    <a:cubicBezTo>
                      <a:pt x="996" y="6087"/>
                      <a:pt x="1013" y="5327"/>
                      <a:pt x="996" y="4559"/>
                    </a:cubicBezTo>
                    <a:cubicBezTo>
                      <a:pt x="969" y="3799"/>
                      <a:pt x="917" y="3031"/>
                      <a:pt x="821" y="2271"/>
                    </a:cubicBezTo>
                    <a:cubicBezTo>
                      <a:pt x="707" y="1503"/>
                      <a:pt x="576" y="752"/>
                      <a:pt x="341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7"/>
              <p:cNvSpPr/>
              <p:nvPr/>
            </p:nvSpPr>
            <p:spPr>
              <a:xfrm>
                <a:off x="6483722" y="3776214"/>
                <a:ext cx="132435" cy="2318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1093" extrusionOk="0">
                    <a:moveTo>
                      <a:pt x="3643" y="0"/>
                    </a:moveTo>
                    <a:cubicBezTo>
                      <a:pt x="3447" y="0"/>
                      <a:pt x="3252" y="8"/>
                      <a:pt x="3057" y="24"/>
                    </a:cubicBezTo>
                    <a:cubicBezTo>
                      <a:pt x="2515" y="68"/>
                      <a:pt x="1983" y="173"/>
                      <a:pt x="1467" y="321"/>
                    </a:cubicBezTo>
                    <a:cubicBezTo>
                      <a:pt x="961" y="478"/>
                      <a:pt x="455" y="679"/>
                      <a:pt x="1" y="1011"/>
                    </a:cubicBezTo>
                    <a:cubicBezTo>
                      <a:pt x="444" y="1074"/>
                      <a:pt x="876" y="1092"/>
                      <a:pt x="1302" y="1092"/>
                    </a:cubicBezTo>
                    <a:cubicBezTo>
                      <a:pt x="1404" y="1092"/>
                      <a:pt x="1506" y="1091"/>
                      <a:pt x="1607" y="1090"/>
                    </a:cubicBezTo>
                    <a:cubicBezTo>
                      <a:pt x="2131" y="1072"/>
                      <a:pt x="2629" y="1055"/>
                      <a:pt x="3144" y="1011"/>
                    </a:cubicBezTo>
                    <a:cubicBezTo>
                      <a:pt x="3642" y="967"/>
                      <a:pt x="4157" y="915"/>
                      <a:pt x="4672" y="845"/>
                    </a:cubicBezTo>
                    <a:cubicBezTo>
                      <a:pt x="4925" y="810"/>
                      <a:pt x="5187" y="766"/>
                      <a:pt x="5449" y="723"/>
                    </a:cubicBezTo>
                    <a:cubicBezTo>
                      <a:pt x="5711" y="679"/>
                      <a:pt x="5973" y="627"/>
                      <a:pt x="6244" y="531"/>
                    </a:cubicBezTo>
                    <a:cubicBezTo>
                      <a:pt x="5728" y="304"/>
                      <a:pt x="5205" y="173"/>
                      <a:pt x="4663" y="68"/>
                    </a:cubicBezTo>
                    <a:cubicBezTo>
                      <a:pt x="4320" y="24"/>
                      <a:pt x="3981" y="0"/>
                      <a:pt x="364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7"/>
              <p:cNvSpPr/>
              <p:nvPr/>
            </p:nvSpPr>
            <p:spPr>
              <a:xfrm>
                <a:off x="6662448" y="3849689"/>
                <a:ext cx="23161" cy="149106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7030" extrusionOk="0">
                    <a:moveTo>
                      <a:pt x="184" y="1"/>
                    </a:moveTo>
                    <a:cubicBezTo>
                      <a:pt x="62" y="612"/>
                      <a:pt x="35" y="1205"/>
                      <a:pt x="9" y="1782"/>
                    </a:cubicBezTo>
                    <a:cubicBezTo>
                      <a:pt x="1" y="2367"/>
                      <a:pt x="18" y="2961"/>
                      <a:pt x="62" y="3537"/>
                    </a:cubicBezTo>
                    <a:cubicBezTo>
                      <a:pt x="105" y="4131"/>
                      <a:pt x="175" y="4707"/>
                      <a:pt x="271" y="5283"/>
                    </a:cubicBezTo>
                    <a:cubicBezTo>
                      <a:pt x="367" y="5859"/>
                      <a:pt x="489" y="6436"/>
                      <a:pt x="708" y="7029"/>
                    </a:cubicBezTo>
                    <a:cubicBezTo>
                      <a:pt x="909" y="6444"/>
                      <a:pt x="996" y="5851"/>
                      <a:pt x="1048" y="5248"/>
                    </a:cubicBezTo>
                    <a:cubicBezTo>
                      <a:pt x="1092" y="4663"/>
                      <a:pt x="1092" y="4061"/>
                      <a:pt x="1048" y="3476"/>
                    </a:cubicBezTo>
                    <a:cubicBezTo>
                      <a:pt x="1005" y="2882"/>
                      <a:pt x="917" y="2297"/>
                      <a:pt x="786" y="1712"/>
                    </a:cubicBezTo>
                    <a:cubicBezTo>
                      <a:pt x="647" y="1136"/>
                      <a:pt x="472" y="559"/>
                      <a:pt x="184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7"/>
              <p:cNvSpPr/>
              <p:nvPr/>
            </p:nvSpPr>
            <p:spPr>
              <a:xfrm>
                <a:off x="6460199" y="3898517"/>
                <a:ext cx="75762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3" extrusionOk="0">
                    <a:moveTo>
                      <a:pt x="2790" y="0"/>
                    </a:moveTo>
                    <a:cubicBezTo>
                      <a:pt x="2716" y="0"/>
                      <a:pt x="2642" y="2"/>
                      <a:pt x="2568" y="4"/>
                    </a:cubicBezTo>
                    <a:cubicBezTo>
                      <a:pt x="2253" y="21"/>
                      <a:pt x="1948" y="82"/>
                      <a:pt x="1651" y="170"/>
                    </a:cubicBezTo>
                    <a:cubicBezTo>
                      <a:pt x="1363" y="257"/>
                      <a:pt x="1066" y="362"/>
                      <a:pt x="786" y="528"/>
                    </a:cubicBezTo>
                    <a:cubicBezTo>
                      <a:pt x="507" y="693"/>
                      <a:pt x="245" y="877"/>
                      <a:pt x="1" y="1156"/>
                    </a:cubicBezTo>
                    <a:cubicBezTo>
                      <a:pt x="304" y="1250"/>
                      <a:pt x="577" y="1272"/>
                      <a:pt x="840" y="1272"/>
                    </a:cubicBezTo>
                    <a:cubicBezTo>
                      <a:pt x="895" y="1272"/>
                      <a:pt x="950" y="1271"/>
                      <a:pt x="1005" y="1270"/>
                    </a:cubicBezTo>
                    <a:cubicBezTo>
                      <a:pt x="1328" y="1244"/>
                      <a:pt x="1633" y="1191"/>
                      <a:pt x="1922" y="1104"/>
                    </a:cubicBezTo>
                    <a:cubicBezTo>
                      <a:pt x="2218" y="1008"/>
                      <a:pt x="2515" y="894"/>
                      <a:pt x="2786" y="737"/>
                    </a:cubicBezTo>
                    <a:cubicBezTo>
                      <a:pt x="3074" y="571"/>
                      <a:pt x="3336" y="388"/>
                      <a:pt x="3572" y="100"/>
                    </a:cubicBezTo>
                    <a:cubicBezTo>
                      <a:pt x="3301" y="18"/>
                      <a:pt x="3046" y="0"/>
                      <a:pt x="279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7"/>
              <p:cNvSpPr/>
              <p:nvPr/>
            </p:nvSpPr>
            <p:spPr>
              <a:xfrm>
                <a:off x="6741523" y="4013417"/>
                <a:ext cx="5559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73" extrusionOk="0">
                    <a:moveTo>
                      <a:pt x="1" y="0"/>
                    </a:moveTo>
                    <a:cubicBezTo>
                      <a:pt x="18" y="384"/>
                      <a:pt x="132" y="699"/>
                      <a:pt x="289" y="996"/>
                    </a:cubicBezTo>
                    <a:cubicBezTo>
                      <a:pt x="437" y="1284"/>
                      <a:pt x="638" y="1546"/>
                      <a:pt x="865" y="1782"/>
                    </a:cubicBezTo>
                    <a:cubicBezTo>
                      <a:pt x="1092" y="2009"/>
                      <a:pt x="1346" y="2218"/>
                      <a:pt x="1642" y="2367"/>
                    </a:cubicBezTo>
                    <a:cubicBezTo>
                      <a:pt x="1939" y="2524"/>
                      <a:pt x="2254" y="2655"/>
                      <a:pt x="2620" y="2672"/>
                    </a:cubicBezTo>
                    <a:cubicBezTo>
                      <a:pt x="2489" y="2323"/>
                      <a:pt x="2332" y="2052"/>
                      <a:pt x="2158" y="1790"/>
                    </a:cubicBezTo>
                    <a:cubicBezTo>
                      <a:pt x="1965" y="1537"/>
                      <a:pt x="1773" y="1310"/>
                      <a:pt x="1564" y="1092"/>
                    </a:cubicBezTo>
                    <a:cubicBezTo>
                      <a:pt x="1354" y="873"/>
                      <a:pt x="1127" y="673"/>
                      <a:pt x="874" y="489"/>
                    </a:cubicBezTo>
                    <a:cubicBezTo>
                      <a:pt x="630" y="306"/>
                      <a:pt x="350" y="131"/>
                      <a:pt x="1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7"/>
              <p:cNvSpPr/>
              <p:nvPr/>
            </p:nvSpPr>
            <p:spPr>
              <a:xfrm>
                <a:off x="6947675" y="3759860"/>
                <a:ext cx="48910" cy="8613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061" extrusionOk="0">
                    <a:moveTo>
                      <a:pt x="2305" y="1"/>
                    </a:moveTo>
                    <a:lnTo>
                      <a:pt x="2305" y="1"/>
                    </a:lnTo>
                    <a:cubicBezTo>
                      <a:pt x="1895" y="175"/>
                      <a:pt x="1581" y="446"/>
                      <a:pt x="1310" y="743"/>
                    </a:cubicBezTo>
                    <a:cubicBezTo>
                      <a:pt x="1039" y="1040"/>
                      <a:pt x="795" y="1363"/>
                      <a:pt x="603" y="1712"/>
                    </a:cubicBezTo>
                    <a:cubicBezTo>
                      <a:pt x="402" y="2061"/>
                      <a:pt x="253" y="2437"/>
                      <a:pt x="149" y="2830"/>
                    </a:cubicBezTo>
                    <a:cubicBezTo>
                      <a:pt x="52" y="3223"/>
                      <a:pt x="0" y="3624"/>
                      <a:pt x="52" y="4061"/>
                    </a:cubicBezTo>
                    <a:cubicBezTo>
                      <a:pt x="384" y="3764"/>
                      <a:pt x="620" y="3458"/>
                      <a:pt x="847" y="3144"/>
                    </a:cubicBezTo>
                    <a:cubicBezTo>
                      <a:pt x="1065" y="2830"/>
                      <a:pt x="1266" y="2515"/>
                      <a:pt x="1450" y="2184"/>
                    </a:cubicBezTo>
                    <a:cubicBezTo>
                      <a:pt x="1624" y="1861"/>
                      <a:pt x="1790" y="1520"/>
                      <a:pt x="1939" y="1162"/>
                    </a:cubicBezTo>
                    <a:cubicBezTo>
                      <a:pt x="2087" y="795"/>
                      <a:pt x="2227" y="437"/>
                      <a:pt x="2305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7"/>
              <p:cNvSpPr/>
              <p:nvPr/>
            </p:nvSpPr>
            <p:spPr>
              <a:xfrm>
                <a:off x="6812475" y="3804318"/>
                <a:ext cx="30754" cy="90758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4279" extrusionOk="0">
                    <a:moveTo>
                      <a:pt x="1397" y="0"/>
                    </a:moveTo>
                    <a:lnTo>
                      <a:pt x="1397" y="0"/>
                    </a:lnTo>
                    <a:cubicBezTo>
                      <a:pt x="1057" y="262"/>
                      <a:pt x="830" y="594"/>
                      <a:pt x="646" y="908"/>
                    </a:cubicBezTo>
                    <a:cubicBezTo>
                      <a:pt x="445" y="1249"/>
                      <a:pt x="306" y="1598"/>
                      <a:pt x="192" y="1965"/>
                    </a:cubicBezTo>
                    <a:cubicBezTo>
                      <a:pt x="87" y="2340"/>
                      <a:pt x="18" y="2716"/>
                      <a:pt x="9" y="3100"/>
                    </a:cubicBezTo>
                    <a:cubicBezTo>
                      <a:pt x="0" y="3484"/>
                      <a:pt x="18" y="3877"/>
                      <a:pt x="166" y="4279"/>
                    </a:cubicBezTo>
                    <a:cubicBezTo>
                      <a:pt x="437" y="3956"/>
                      <a:pt x="611" y="3615"/>
                      <a:pt x="760" y="3275"/>
                    </a:cubicBezTo>
                    <a:cubicBezTo>
                      <a:pt x="917" y="2925"/>
                      <a:pt x="1039" y="2585"/>
                      <a:pt x="1135" y="2236"/>
                    </a:cubicBezTo>
                    <a:cubicBezTo>
                      <a:pt x="1231" y="1886"/>
                      <a:pt x="1310" y="1537"/>
                      <a:pt x="1362" y="1170"/>
                    </a:cubicBezTo>
                    <a:cubicBezTo>
                      <a:pt x="1415" y="795"/>
                      <a:pt x="1450" y="428"/>
                      <a:pt x="1397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7"/>
              <p:cNvSpPr/>
              <p:nvPr/>
            </p:nvSpPr>
            <p:spPr>
              <a:xfrm>
                <a:off x="6697086" y="3859700"/>
                <a:ext cx="25749" cy="8335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0" extrusionOk="0">
                    <a:moveTo>
                      <a:pt x="1153" y="0"/>
                    </a:moveTo>
                    <a:cubicBezTo>
                      <a:pt x="847" y="236"/>
                      <a:pt x="638" y="533"/>
                      <a:pt x="437" y="838"/>
                    </a:cubicBezTo>
                    <a:cubicBezTo>
                      <a:pt x="280" y="1153"/>
                      <a:pt x="157" y="1493"/>
                      <a:pt x="88" y="1834"/>
                    </a:cubicBezTo>
                    <a:cubicBezTo>
                      <a:pt x="27" y="2174"/>
                      <a:pt x="0" y="2532"/>
                      <a:pt x="35" y="2881"/>
                    </a:cubicBezTo>
                    <a:cubicBezTo>
                      <a:pt x="79" y="3231"/>
                      <a:pt x="157" y="3589"/>
                      <a:pt x="350" y="3929"/>
                    </a:cubicBezTo>
                    <a:cubicBezTo>
                      <a:pt x="568" y="3597"/>
                      <a:pt x="699" y="3283"/>
                      <a:pt x="812" y="2969"/>
                    </a:cubicBezTo>
                    <a:cubicBezTo>
                      <a:pt x="917" y="2663"/>
                      <a:pt x="996" y="2349"/>
                      <a:pt x="1057" y="2026"/>
                    </a:cubicBezTo>
                    <a:cubicBezTo>
                      <a:pt x="1127" y="1711"/>
                      <a:pt x="1170" y="1388"/>
                      <a:pt x="1197" y="1057"/>
                    </a:cubicBezTo>
                    <a:cubicBezTo>
                      <a:pt x="1214" y="733"/>
                      <a:pt x="1214" y="384"/>
                      <a:pt x="115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7"/>
              <p:cNvSpPr/>
              <p:nvPr/>
            </p:nvSpPr>
            <p:spPr>
              <a:xfrm>
                <a:off x="6568185" y="3942848"/>
                <a:ext cx="21125" cy="97439"/>
              </a:xfrm>
              <a:custGeom>
                <a:avLst/>
                <a:gdLst/>
                <a:ahLst/>
                <a:cxnLst/>
                <a:rect l="l" t="t" r="r" b="b"/>
                <a:pathLst>
                  <a:path w="996" h="4594" extrusionOk="0">
                    <a:moveTo>
                      <a:pt x="699" y="1"/>
                    </a:moveTo>
                    <a:cubicBezTo>
                      <a:pt x="437" y="350"/>
                      <a:pt x="288" y="725"/>
                      <a:pt x="175" y="1109"/>
                    </a:cubicBezTo>
                    <a:cubicBezTo>
                      <a:pt x="70" y="1502"/>
                      <a:pt x="9" y="1895"/>
                      <a:pt x="9" y="2288"/>
                    </a:cubicBezTo>
                    <a:cubicBezTo>
                      <a:pt x="0" y="2681"/>
                      <a:pt x="44" y="3074"/>
                      <a:pt x="140" y="3467"/>
                    </a:cubicBezTo>
                    <a:cubicBezTo>
                      <a:pt x="253" y="3860"/>
                      <a:pt x="393" y="4244"/>
                      <a:pt x="646" y="4593"/>
                    </a:cubicBezTo>
                    <a:cubicBezTo>
                      <a:pt x="795" y="4192"/>
                      <a:pt x="865" y="3808"/>
                      <a:pt x="917" y="3423"/>
                    </a:cubicBezTo>
                    <a:cubicBezTo>
                      <a:pt x="961" y="3039"/>
                      <a:pt x="996" y="2672"/>
                      <a:pt x="996" y="2297"/>
                    </a:cubicBezTo>
                    <a:cubicBezTo>
                      <a:pt x="996" y="1930"/>
                      <a:pt x="987" y="1555"/>
                      <a:pt x="943" y="1179"/>
                    </a:cubicBezTo>
                    <a:cubicBezTo>
                      <a:pt x="900" y="795"/>
                      <a:pt x="838" y="411"/>
                      <a:pt x="699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7"/>
              <p:cNvSpPr/>
              <p:nvPr/>
            </p:nvSpPr>
            <p:spPr>
              <a:xfrm>
                <a:off x="6290001" y="3694848"/>
                <a:ext cx="725255" cy="481446"/>
              </a:xfrm>
              <a:custGeom>
                <a:avLst/>
                <a:gdLst/>
                <a:ahLst/>
                <a:cxnLst/>
                <a:rect l="l" t="t" r="r" b="b"/>
                <a:pathLst>
                  <a:path w="34194" h="22699" extrusionOk="0">
                    <a:moveTo>
                      <a:pt x="31722" y="1"/>
                    </a:moveTo>
                    <a:lnTo>
                      <a:pt x="0" y="14906"/>
                    </a:lnTo>
                    <a:cubicBezTo>
                      <a:pt x="1022" y="18093"/>
                      <a:pt x="3650" y="20380"/>
                      <a:pt x="6785" y="21559"/>
                    </a:cubicBezTo>
                    <a:cubicBezTo>
                      <a:pt x="9054" y="22413"/>
                      <a:pt x="11475" y="22699"/>
                      <a:pt x="13907" y="22699"/>
                    </a:cubicBezTo>
                    <a:cubicBezTo>
                      <a:pt x="14835" y="22699"/>
                      <a:pt x="15763" y="22657"/>
                      <a:pt x="16686" y="22590"/>
                    </a:cubicBezTo>
                    <a:cubicBezTo>
                      <a:pt x="18651" y="22450"/>
                      <a:pt x="20668" y="22170"/>
                      <a:pt x="22327" y="21096"/>
                    </a:cubicBezTo>
                    <a:cubicBezTo>
                      <a:pt x="22929" y="20704"/>
                      <a:pt x="23488" y="20215"/>
                      <a:pt x="24161" y="19996"/>
                    </a:cubicBezTo>
                    <a:cubicBezTo>
                      <a:pt x="24667" y="19830"/>
                      <a:pt x="25200" y="19830"/>
                      <a:pt x="25724" y="19734"/>
                    </a:cubicBezTo>
                    <a:cubicBezTo>
                      <a:pt x="26859" y="19525"/>
                      <a:pt x="27871" y="18870"/>
                      <a:pt x="28753" y="18128"/>
                    </a:cubicBezTo>
                    <a:cubicBezTo>
                      <a:pt x="31347" y="15945"/>
                      <a:pt x="33119" y="12810"/>
                      <a:pt x="33660" y="9466"/>
                    </a:cubicBezTo>
                    <a:cubicBezTo>
                      <a:pt x="34193" y="6113"/>
                      <a:pt x="33337" y="1695"/>
                      <a:pt x="31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7"/>
              <p:cNvSpPr/>
              <p:nvPr/>
            </p:nvSpPr>
            <p:spPr>
              <a:xfrm>
                <a:off x="6275174" y="3661377"/>
                <a:ext cx="704320" cy="376223"/>
              </a:xfrm>
              <a:custGeom>
                <a:avLst/>
                <a:gdLst/>
                <a:ahLst/>
                <a:cxnLst/>
                <a:rect l="l" t="t" r="r" b="b"/>
                <a:pathLst>
                  <a:path w="33207" h="17738" extrusionOk="0">
                    <a:moveTo>
                      <a:pt x="26998" y="0"/>
                    </a:moveTo>
                    <a:cubicBezTo>
                      <a:pt x="22608" y="0"/>
                      <a:pt x="18519" y="2029"/>
                      <a:pt x="14460" y="3849"/>
                    </a:cubicBezTo>
                    <a:cubicBezTo>
                      <a:pt x="9667" y="5988"/>
                      <a:pt x="5039" y="8782"/>
                      <a:pt x="1747" y="12939"/>
                    </a:cubicBezTo>
                    <a:cubicBezTo>
                      <a:pt x="787" y="14152"/>
                      <a:pt x="1" y="16030"/>
                      <a:pt x="1118" y="17095"/>
                    </a:cubicBezTo>
                    <a:cubicBezTo>
                      <a:pt x="1686" y="17636"/>
                      <a:pt x="2524" y="17706"/>
                      <a:pt x="3319" y="17732"/>
                    </a:cubicBezTo>
                    <a:cubicBezTo>
                      <a:pt x="3486" y="17736"/>
                      <a:pt x="3653" y="17737"/>
                      <a:pt x="3820" y="17737"/>
                    </a:cubicBezTo>
                    <a:cubicBezTo>
                      <a:pt x="11106" y="17737"/>
                      <a:pt x="18115" y="14783"/>
                      <a:pt x="24414" y="11070"/>
                    </a:cubicBezTo>
                    <a:cubicBezTo>
                      <a:pt x="26981" y="9551"/>
                      <a:pt x="29496" y="7883"/>
                      <a:pt x="31565" y="5735"/>
                    </a:cubicBezTo>
                    <a:cubicBezTo>
                      <a:pt x="32404" y="4862"/>
                      <a:pt x="33207" y="3727"/>
                      <a:pt x="32936" y="2548"/>
                    </a:cubicBezTo>
                    <a:cubicBezTo>
                      <a:pt x="32631" y="1212"/>
                      <a:pt x="31129" y="575"/>
                      <a:pt x="29793" y="287"/>
                    </a:cubicBezTo>
                    <a:cubicBezTo>
                      <a:pt x="28846" y="89"/>
                      <a:pt x="27915" y="0"/>
                      <a:pt x="26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7"/>
              <p:cNvSpPr/>
              <p:nvPr/>
            </p:nvSpPr>
            <p:spPr>
              <a:xfrm>
                <a:off x="6488728" y="3838998"/>
                <a:ext cx="185206" cy="161832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7630" extrusionOk="0">
                    <a:moveTo>
                      <a:pt x="5165" y="1"/>
                    </a:moveTo>
                    <a:cubicBezTo>
                      <a:pt x="4013" y="1"/>
                      <a:pt x="2992" y="1884"/>
                      <a:pt x="2471" y="2626"/>
                    </a:cubicBezTo>
                    <a:cubicBezTo>
                      <a:pt x="1589" y="3892"/>
                      <a:pt x="830" y="5228"/>
                      <a:pt x="219" y="6652"/>
                    </a:cubicBezTo>
                    <a:cubicBezTo>
                      <a:pt x="88" y="6957"/>
                      <a:pt x="0" y="7394"/>
                      <a:pt x="288" y="7568"/>
                    </a:cubicBezTo>
                    <a:cubicBezTo>
                      <a:pt x="385" y="7621"/>
                      <a:pt x="498" y="7630"/>
                      <a:pt x="603" y="7630"/>
                    </a:cubicBezTo>
                    <a:cubicBezTo>
                      <a:pt x="617" y="7630"/>
                      <a:pt x="632" y="7630"/>
                      <a:pt x="646" y="7630"/>
                    </a:cubicBezTo>
                    <a:cubicBezTo>
                      <a:pt x="1260" y="7630"/>
                      <a:pt x="1857" y="7450"/>
                      <a:pt x="2445" y="7254"/>
                    </a:cubicBezTo>
                    <a:cubicBezTo>
                      <a:pt x="4410" y="6599"/>
                      <a:pt x="6313" y="5744"/>
                      <a:pt x="8121" y="4731"/>
                    </a:cubicBezTo>
                    <a:cubicBezTo>
                      <a:pt x="8313" y="4617"/>
                      <a:pt x="8505" y="4512"/>
                      <a:pt x="8592" y="4312"/>
                    </a:cubicBezTo>
                    <a:cubicBezTo>
                      <a:pt x="8732" y="3997"/>
                      <a:pt x="8522" y="3648"/>
                      <a:pt x="8321" y="3369"/>
                    </a:cubicBezTo>
                    <a:cubicBezTo>
                      <a:pt x="7667" y="2452"/>
                      <a:pt x="6977" y="1552"/>
                      <a:pt x="6261" y="679"/>
                    </a:cubicBezTo>
                    <a:cubicBezTo>
                      <a:pt x="6051" y="426"/>
                      <a:pt x="5833" y="181"/>
                      <a:pt x="5536" y="68"/>
                    </a:cubicBezTo>
                    <a:cubicBezTo>
                      <a:pt x="5411" y="22"/>
                      <a:pt x="5287" y="1"/>
                      <a:pt x="5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7"/>
              <p:cNvSpPr/>
              <p:nvPr/>
            </p:nvSpPr>
            <p:spPr>
              <a:xfrm>
                <a:off x="6309621" y="3843198"/>
                <a:ext cx="246163" cy="171334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8078" extrusionOk="0">
                    <a:moveTo>
                      <a:pt x="11474" y="1"/>
                    </a:moveTo>
                    <a:lnTo>
                      <a:pt x="11474" y="1"/>
                    </a:lnTo>
                    <a:cubicBezTo>
                      <a:pt x="11099" y="36"/>
                      <a:pt x="10741" y="245"/>
                      <a:pt x="10426" y="420"/>
                    </a:cubicBezTo>
                    <a:lnTo>
                      <a:pt x="3057" y="4410"/>
                    </a:lnTo>
                    <a:cubicBezTo>
                      <a:pt x="2507" y="4707"/>
                      <a:pt x="1966" y="5013"/>
                      <a:pt x="1433" y="5336"/>
                    </a:cubicBezTo>
                    <a:cubicBezTo>
                      <a:pt x="970" y="5633"/>
                      <a:pt x="499" y="5965"/>
                      <a:pt x="193" y="6410"/>
                    </a:cubicBezTo>
                    <a:cubicBezTo>
                      <a:pt x="106" y="6541"/>
                      <a:pt x="36" y="6681"/>
                      <a:pt x="18" y="6838"/>
                    </a:cubicBezTo>
                    <a:cubicBezTo>
                      <a:pt x="1" y="7152"/>
                      <a:pt x="280" y="7414"/>
                      <a:pt x="568" y="7580"/>
                    </a:cubicBezTo>
                    <a:cubicBezTo>
                      <a:pt x="1363" y="8025"/>
                      <a:pt x="2323" y="8078"/>
                      <a:pt x="3240" y="8078"/>
                    </a:cubicBezTo>
                    <a:cubicBezTo>
                      <a:pt x="3773" y="8078"/>
                      <a:pt x="4323" y="8069"/>
                      <a:pt x="4864" y="8043"/>
                    </a:cubicBezTo>
                    <a:cubicBezTo>
                      <a:pt x="5196" y="8025"/>
                      <a:pt x="5519" y="8017"/>
                      <a:pt x="5825" y="7886"/>
                    </a:cubicBezTo>
                    <a:cubicBezTo>
                      <a:pt x="6165" y="7737"/>
                      <a:pt x="6454" y="7466"/>
                      <a:pt x="6689" y="7187"/>
                    </a:cubicBezTo>
                    <a:cubicBezTo>
                      <a:pt x="7152" y="6646"/>
                      <a:pt x="7510" y="6026"/>
                      <a:pt x="7877" y="5423"/>
                    </a:cubicBezTo>
                    <a:cubicBezTo>
                      <a:pt x="8488" y="4419"/>
                      <a:pt x="9134" y="3450"/>
                      <a:pt x="9824" y="2498"/>
                    </a:cubicBezTo>
                    <a:cubicBezTo>
                      <a:pt x="10164" y="2035"/>
                      <a:pt x="10514" y="1564"/>
                      <a:pt x="10872" y="1101"/>
                    </a:cubicBezTo>
                    <a:cubicBezTo>
                      <a:pt x="11081" y="830"/>
                      <a:pt x="11605" y="394"/>
                      <a:pt x="114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7"/>
              <p:cNvSpPr/>
              <p:nvPr/>
            </p:nvSpPr>
            <p:spPr>
              <a:xfrm>
                <a:off x="6324448" y="3821902"/>
                <a:ext cx="232992" cy="111034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5235" extrusionOk="0">
                    <a:moveTo>
                      <a:pt x="8007" y="1"/>
                    </a:moveTo>
                    <a:cubicBezTo>
                      <a:pt x="7571" y="1"/>
                      <a:pt x="7125" y="10"/>
                      <a:pt x="6706" y="123"/>
                    </a:cubicBezTo>
                    <a:cubicBezTo>
                      <a:pt x="6296" y="228"/>
                      <a:pt x="5903" y="429"/>
                      <a:pt x="5519" y="629"/>
                    </a:cubicBezTo>
                    <a:cubicBezTo>
                      <a:pt x="4471" y="1197"/>
                      <a:pt x="3493" y="1878"/>
                      <a:pt x="2585" y="2638"/>
                    </a:cubicBezTo>
                    <a:cubicBezTo>
                      <a:pt x="2227" y="2935"/>
                      <a:pt x="0" y="4725"/>
                      <a:pt x="289" y="5196"/>
                    </a:cubicBezTo>
                    <a:cubicBezTo>
                      <a:pt x="306" y="5222"/>
                      <a:pt x="339" y="5234"/>
                      <a:pt x="386" y="5234"/>
                    </a:cubicBezTo>
                    <a:cubicBezTo>
                      <a:pt x="887" y="5234"/>
                      <a:pt x="2924" y="3868"/>
                      <a:pt x="3275" y="3677"/>
                    </a:cubicBezTo>
                    <a:cubicBezTo>
                      <a:pt x="4384" y="3057"/>
                      <a:pt x="5510" y="2472"/>
                      <a:pt x="6680" y="1939"/>
                    </a:cubicBezTo>
                    <a:cubicBezTo>
                      <a:pt x="8007" y="1345"/>
                      <a:pt x="9387" y="830"/>
                      <a:pt x="10793" y="472"/>
                    </a:cubicBezTo>
                    <a:cubicBezTo>
                      <a:pt x="10880" y="446"/>
                      <a:pt x="10985" y="402"/>
                      <a:pt x="10985" y="306"/>
                    </a:cubicBezTo>
                    <a:cubicBezTo>
                      <a:pt x="10985" y="210"/>
                      <a:pt x="10854" y="167"/>
                      <a:pt x="10758" y="149"/>
                    </a:cubicBezTo>
                    <a:cubicBezTo>
                      <a:pt x="9841" y="53"/>
                      <a:pt x="8924" y="1"/>
                      <a:pt x="8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7"/>
              <p:cNvSpPr/>
              <p:nvPr/>
            </p:nvSpPr>
            <p:spPr>
              <a:xfrm>
                <a:off x="6476511" y="3757675"/>
                <a:ext cx="124651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2942" extrusionOk="0">
                    <a:moveTo>
                      <a:pt x="4762" y="1"/>
                    </a:moveTo>
                    <a:cubicBezTo>
                      <a:pt x="4554" y="1"/>
                      <a:pt x="4317" y="101"/>
                      <a:pt x="4051" y="200"/>
                    </a:cubicBezTo>
                    <a:cubicBezTo>
                      <a:pt x="3379" y="444"/>
                      <a:pt x="2742" y="724"/>
                      <a:pt x="2113" y="1047"/>
                    </a:cubicBezTo>
                    <a:cubicBezTo>
                      <a:pt x="1676" y="1265"/>
                      <a:pt x="1266" y="1544"/>
                      <a:pt x="830" y="1754"/>
                    </a:cubicBezTo>
                    <a:cubicBezTo>
                      <a:pt x="472" y="1929"/>
                      <a:pt x="175" y="2025"/>
                      <a:pt x="0" y="2426"/>
                    </a:cubicBezTo>
                    <a:cubicBezTo>
                      <a:pt x="1441" y="2714"/>
                      <a:pt x="2916" y="2863"/>
                      <a:pt x="4392" y="2924"/>
                    </a:cubicBezTo>
                    <a:cubicBezTo>
                      <a:pt x="4671" y="2933"/>
                      <a:pt x="4968" y="2941"/>
                      <a:pt x="5265" y="2941"/>
                    </a:cubicBezTo>
                    <a:cubicBezTo>
                      <a:pt x="5440" y="2941"/>
                      <a:pt x="5623" y="2933"/>
                      <a:pt x="5745" y="2811"/>
                    </a:cubicBezTo>
                    <a:cubicBezTo>
                      <a:pt x="5876" y="2680"/>
                      <a:pt x="5859" y="2461"/>
                      <a:pt x="5824" y="2278"/>
                    </a:cubicBezTo>
                    <a:cubicBezTo>
                      <a:pt x="5728" y="1640"/>
                      <a:pt x="5553" y="1021"/>
                      <a:pt x="5309" y="444"/>
                    </a:cubicBezTo>
                    <a:cubicBezTo>
                      <a:pt x="5162" y="110"/>
                      <a:pt x="4978" y="1"/>
                      <a:pt x="4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7"/>
              <p:cNvSpPr/>
              <p:nvPr/>
            </p:nvSpPr>
            <p:spPr>
              <a:xfrm>
                <a:off x="6596884" y="3703566"/>
                <a:ext cx="115955" cy="102762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4845" extrusionOk="0">
                    <a:moveTo>
                      <a:pt x="5318" y="0"/>
                    </a:moveTo>
                    <a:lnTo>
                      <a:pt x="5318" y="0"/>
                    </a:lnTo>
                    <a:cubicBezTo>
                      <a:pt x="3746" y="175"/>
                      <a:pt x="2096" y="961"/>
                      <a:pt x="725" y="1703"/>
                    </a:cubicBezTo>
                    <a:cubicBezTo>
                      <a:pt x="551" y="1790"/>
                      <a:pt x="376" y="1886"/>
                      <a:pt x="254" y="2043"/>
                    </a:cubicBezTo>
                    <a:cubicBezTo>
                      <a:pt x="1" y="2367"/>
                      <a:pt x="228" y="2882"/>
                      <a:pt x="332" y="3231"/>
                    </a:cubicBezTo>
                    <a:cubicBezTo>
                      <a:pt x="446" y="3685"/>
                      <a:pt x="603" y="4122"/>
                      <a:pt x="725" y="4558"/>
                    </a:cubicBezTo>
                    <a:cubicBezTo>
                      <a:pt x="743" y="4619"/>
                      <a:pt x="751" y="4689"/>
                      <a:pt x="795" y="4733"/>
                    </a:cubicBezTo>
                    <a:cubicBezTo>
                      <a:pt x="858" y="4813"/>
                      <a:pt x="947" y="4844"/>
                      <a:pt x="1045" y="4844"/>
                    </a:cubicBezTo>
                    <a:cubicBezTo>
                      <a:pt x="1192" y="4844"/>
                      <a:pt x="1359" y="4773"/>
                      <a:pt x="1485" y="4689"/>
                    </a:cubicBezTo>
                    <a:cubicBezTo>
                      <a:pt x="1913" y="4384"/>
                      <a:pt x="2262" y="3982"/>
                      <a:pt x="2611" y="3598"/>
                    </a:cubicBezTo>
                    <a:cubicBezTo>
                      <a:pt x="3441" y="2655"/>
                      <a:pt x="4262" y="1720"/>
                      <a:pt x="5091" y="786"/>
                    </a:cubicBezTo>
                    <a:cubicBezTo>
                      <a:pt x="5309" y="542"/>
                      <a:pt x="5466" y="332"/>
                      <a:pt x="5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7"/>
              <p:cNvSpPr/>
              <p:nvPr/>
            </p:nvSpPr>
            <p:spPr>
              <a:xfrm>
                <a:off x="6652458" y="3676076"/>
                <a:ext cx="207243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9771" h="5637" extrusionOk="0">
                    <a:moveTo>
                      <a:pt x="9199" y="1"/>
                    </a:moveTo>
                    <a:cubicBezTo>
                      <a:pt x="9157" y="1"/>
                      <a:pt x="9115" y="4"/>
                      <a:pt x="9072" y="4"/>
                    </a:cubicBezTo>
                    <a:cubicBezTo>
                      <a:pt x="7989" y="39"/>
                      <a:pt x="6915" y="187"/>
                      <a:pt x="5850" y="336"/>
                    </a:cubicBezTo>
                    <a:cubicBezTo>
                      <a:pt x="5291" y="414"/>
                      <a:pt x="4715" y="502"/>
                      <a:pt x="4235" y="799"/>
                    </a:cubicBezTo>
                    <a:cubicBezTo>
                      <a:pt x="3955" y="964"/>
                      <a:pt x="3720" y="1200"/>
                      <a:pt x="3493" y="1427"/>
                    </a:cubicBezTo>
                    <a:cubicBezTo>
                      <a:pt x="3309" y="1602"/>
                      <a:pt x="3135" y="1794"/>
                      <a:pt x="2960" y="1969"/>
                    </a:cubicBezTo>
                    <a:cubicBezTo>
                      <a:pt x="2480" y="2458"/>
                      <a:pt x="2000" y="2947"/>
                      <a:pt x="1528" y="3462"/>
                    </a:cubicBezTo>
                    <a:cubicBezTo>
                      <a:pt x="1222" y="3802"/>
                      <a:pt x="917" y="4134"/>
                      <a:pt x="620" y="4483"/>
                    </a:cubicBezTo>
                    <a:cubicBezTo>
                      <a:pt x="402" y="4745"/>
                      <a:pt x="0" y="5086"/>
                      <a:pt x="26" y="5461"/>
                    </a:cubicBezTo>
                    <a:cubicBezTo>
                      <a:pt x="26" y="5505"/>
                      <a:pt x="35" y="5549"/>
                      <a:pt x="70" y="5575"/>
                    </a:cubicBezTo>
                    <a:cubicBezTo>
                      <a:pt x="105" y="5618"/>
                      <a:pt x="175" y="5636"/>
                      <a:pt x="244" y="5636"/>
                    </a:cubicBezTo>
                    <a:cubicBezTo>
                      <a:pt x="256" y="5636"/>
                      <a:pt x="267" y="5636"/>
                      <a:pt x="278" y="5636"/>
                    </a:cubicBezTo>
                    <a:cubicBezTo>
                      <a:pt x="571" y="5636"/>
                      <a:pt x="849" y="5528"/>
                      <a:pt x="1126" y="5435"/>
                    </a:cubicBezTo>
                    <a:cubicBezTo>
                      <a:pt x="1921" y="5156"/>
                      <a:pt x="2698" y="4850"/>
                      <a:pt x="3475" y="4518"/>
                    </a:cubicBezTo>
                    <a:cubicBezTo>
                      <a:pt x="4095" y="4256"/>
                      <a:pt x="4715" y="3977"/>
                      <a:pt x="5318" y="3654"/>
                    </a:cubicBezTo>
                    <a:cubicBezTo>
                      <a:pt x="6164" y="3209"/>
                      <a:pt x="6977" y="2658"/>
                      <a:pt x="7719" y="2056"/>
                    </a:cubicBezTo>
                    <a:cubicBezTo>
                      <a:pt x="8103" y="1733"/>
                      <a:pt x="8470" y="1401"/>
                      <a:pt x="8819" y="1034"/>
                    </a:cubicBezTo>
                    <a:cubicBezTo>
                      <a:pt x="8985" y="860"/>
                      <a:pt x="9771" y="240"/>
                      <a:pt x="9352" y="30"/>
                    </a:cubicBezTo>
                    <a:cubicBezTo>
                      <a:pt x="9303" y="6"/>
                      <a:pt x="9252" y="1"/>
                      <a:pt x="9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7"/>
              <p:cNvSpPr/>
              <p:nvPr/>
            </p:nvSpPr>
            <p:spPr>
              <a:xfrm>
                <a:off x="6621701" y="3808857"/>
                <a:ext cx="210403" cy="103717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4890" extrusionOk="0">
                    <a:moveTo>
                      <a:pt x="5545" y="1"/>
                    </a:moveTo>
                    <a:cubicBezTo>
                      <a:pt x="3877" y="1"/>
                      <a:pt x="2218" y="172"/>
                      <a:pt x="586" y="520"/>
                    </a:cubicBezTo>
                    <a:cubicBezTo>
                      <a:pt x="324" y="572"/>
                      <a:pt x="1" y="712"/>
                      <a:pt x="18" y="974"/>
                    </a:cubicBezTo>
                    <a:cubicBezTo>
                      <a:pt x="27" y="1087"/>
                      <a:pt x="105" y="1183"/>
                      <a:pt x="175" y="1271"/>
                    </a:cubicBezTo>
                    <a:lnTo>
                      <a:pt x="2533" y="4187"/>
                    </a:lnTo>
                    <a:cubicBezTo>
                      <a:pt x="2585" y="4266"/>
                      <a:pt x="2655" y="4327"/>
                      <a:pt x="2716" y="4397"/>
                    </a:cubicBezTo>
                    <a:cubicBezTo>
                      <a:pt x="3083" y="4759"/>
                      <a:pt x="3463" y="4890"/>
                      <a:pt x="3866" y="4890"/>
                    </a:cubicBezTo>
                    <a:cubicBezTo>
                      <a:pt x="4385" y="4890"/>
                      <a:pt x="4944" y="4674"/>
                      <a:pt x="5563" y="4458"/>
                    </a:cubicBezTo>
                    <a:cubicBezTo>
                      <a:pt x="6479" y="4143"/>
                      <a:pt x="7344" y="3681"/>
                      <a:pt x="8165" y="3174"/>
                    </a:cubicBezTo>
                    <a:cubicBezTo>
                      <a:pt x="8523" y="2938"/>
                      <a:pt x="8767" y="2694"/>
                      <a:pt x="9073" y="2432"/>
                    </a:cubicBezTo>
                    <a:cubicBezTo>
                      <a:pt x="9291" y="2240"/>
                      <a:pt x="9728" y="2100"/>
                      <a:pt x="9832" y="1829"/>
                    </a:cubicBezTo>
                    <a:cubicBezTo>
                      <a:pt x="9920" y="1611"/>
                      <a:pt x="9789" y="1367"/>
                      <a:pt x="9649" y="1183"/>
                    </a:cubicBezTo>
                    <a:cubicBezTo>
                      <a:pt x="8872" y="258"/>
                      <a:pt x="7527" y="48"/>
                      <a:pt x="6322" y="13"/>
                    </a:cubicBezTo>
                    <a:cubicBezTo>
                      <a:pt x="6063" y="5"/>
                      <a:pt x="5804" y="1"/>
                      <a:pt x="5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7"/>
              <p:cNvSpPr/>
              <p:nvPr/>
            </p:nvSpPr>
            <p:spPr>
              <a:xfrm>
                <a:off x="6668366" y="3704435"/>
                <a:ext cx="255962" cy="11489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5417" extrusionOk="0">
                    <a:moveTo>
                      <a:pt x="11005" y="1"/>
                    </a:moveTo>
                    <a:cubicBezTo>
                      <a:pt x="10676" y="1"/>
                      <a:pt x="10325" y="138"/>
                      <a:pt x="10025" y="282"/>
                    </a:cubicBezTo>
                    <a:cubicBezTo>
                      <a:pt x="9283" y="614"/>
                      <a:pt x="8549" y="981"/>
                      <a:pt x="7833" y="1330"/>
                    </a:cubicBezTo>
                    <a:cubicBezTo>
                      <a:pt x="6541" y="1959"/>
                      <a:pt x="5249" y="2605"/>
                      <a:pt x="3939" y="3173"/>
                    </a:cubicBezTo>
                    <a:cubicBezTo>
                      <a:pt x="3275" y="3452"/>
                      <a:pt x="2612" y="3731"/>
                      <a:pt x="1939" y="3967"/>
                    </a:cubicBezTo>
                    <a:cubicBezTo>
                      <a:pt x="1608" y="4089"/>
                      <a:pt x="1302" y="4220"/>
                      <a:pt x="961" y="4273"/>
                    </a:cubicBezTo>
                    <a:cubicBezTo>
                      <a:pt x="656" y="4316"/>
                      <a:pt x="289" y="4343"/>
                      <a:pt x="45" y="4543"/>
                    </a:cubicBezTo>
                    <a:cubicBezTo>
                      <a:pt x="27" y="4561"/>
                      <a:pt x="1" y="4587"/>
                      <a:pt x="1" y="4613"/>
                    </a:cubicBezTo>
                    <a:cubicBezTo>
                      <a:pt x="1" y="4657"/>
                      <a:pt x="62" y="4666"/>
                      <a:pt x="106" y="4666"/>
                    </a:cubicBezTo>
                    <a:cubicBezTo>
                      <a:pt x="254" y="4671"/>
                      <a:pt x="404" y="4673"/>
                      <a:pt x="553" y="4673"/>
                    </a:cubicBezTo>
                    <a:cubicBezTo>
                      <a:pt x="1316" y="4673"/>
                      <a:pt x="2089" y="4618"/>
                      <a:pt x="2861" y="4618"/>
                    </a:cubicBezTo>
                    <a:cubicBezTo>
                      <a:pt x="2979" y="4618"/>
                      <a:pt x="3096" y="4619"/>
                      <a:pt x="3214" y="4622"/>
                    </a:cubicBezTo>
                    <a:cubicBezTo>
                      <a:pt x="4297" y="4657"/>
                      <a:pt x="5362" y="4735"/>
                      <a:pt x="6419" y="4954"/>
                    </a:cubicBezTo>
                    <a:cubicBezTo>
                      <a:pt x="7339" y="5134"/>
                      <a:pt x="8242" y="5417"/>
                      <a:pt x="9162" y="5417"/>
                    </a:cubicBezTo>
                    <a:cubicBezTo>
                      <a:pt x="9176" y="5417"/>
                      <a:pt x="9190" y="5417"/>
                      <a:pt x="9204" y="5417"/>
                    </a:cubicBezTo>
                    <a:cubicBezTo>
                      <a:pt x="9579" y="5417"/>
                      <a:pt x="9955" y="5364"/>
                      <a:pt x="10287" y="5190"/>
                    </a:cubicBezTo>
                    <a:cubicBezTo>
                      <a:pt x="10688" y="4971"/>
                      <a:pt x="10985" y="4596"/>
                      <a:pt x="11212" y="4212"/>
                    </a:cubicBezTo>
                    <a:cubicBezTo>
                      <a:pt x="11745" y="3312"/>
                      <a:pt x="12068" y="2264"/>
                      <a:pt x="11989" y="1217"/>
                    </a:cubicBezTo>
                    <a:cubicBezTo>
                      <a:pt x="11954" y="806"/>
                      <a:pt x="11832" y="343"/>
                      <a:pt x="11483" y="125"/>
                    </a:cubicBezTo>
                    <a:cubicBezTo>
                      <a:pt x="11335" y="37"/>
                      <a:pt x="11173" y="1"/>
                      <a:pt x="11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7"/>
              <p:cNvSpPr/>
              <p:nvPr/>
            </p:nvSpPr>
            <p:spPr>
              <a:xfrm>
                <a:off x="6335562" y="3971928"/>
                <a:ext cx="16692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3" extrusionOk="0">
                    <a:moveTo>
                      <a:pt x="786" y="0"/>
                    </a:moveTo>
                    <a:cubicBezTo>
                      <a:pt x="664" y="0"/>
                      <a:pt x="577" y="9"/>
                      <a:pt x="489" y="44"/>
                    </a:cubicBezTo>
                    <a:cubicBezTo>
                      <a:pt x="402" y="79"/>
                      <a:pt x="341" y="114"/>
                      <a:pt x="271" y="166"/>
                    </a:cubicBezTo>
                    <a:cubicBezTo>
                      <a:pt x="210" y="219"/>
                      <a:pt x="149" y="271"/>
                      <a:pt x="105" y="350"/>
                    </a:cubicBezTo>
                    <a:cubicBezTo>
                      <a:pt x="61" y="428"/>
                      <a:pt x="18" y="516"/>
                      <a:pt x="0" y="638"/>
                    </a:cubicBezTo>
                    <a:cubicBezTo>
                      <a:pt x="43" y="648"/>
                      <a:pt x="84" y="653"/>
                      <a:pt x="124" y="653"/>
                    </a:cubicBezTo>
                    <a:cubicBezTo>
                      <a:pt x="191" y="653"/>
                      <a:pt x="255" y="639"/>
                      <a:pt x="315" y="612"/>
                    </a:cubicBezTo>
                    <a:cubicBezTo>
                      <a:pt x="411" y="594"/>
                      <a:pt x="489" y="550"/>
                      <a:pt x="559" y="489"/>
                    </a:cubicBezTo>
                    <a:cubicBezTo>
                      <a:pt x="620" y="446"/>
                      <a:pt x="673" y="376"/>
                      <a:pt x="716" y="297"/>
                    </a:cubicBezTo>
                    <a:cubicBezTo>
                      <a:pt x="751" y="219"/>
                      <a:pt x="786" y="123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7"/>
              <p:cNvSpPr/>
              <p:nvPr/>
            </p:nvSpPr>
            <p:spPr>
              <a:xfrm>
                <a:off x="6365555" y="3940451"/>
                <a:ext cx="33915" cy="2464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162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415" y="17"/>
                      <a:pt x="1249" y="87"/>
                      <a:pt x="1092" y="157"/>
                    </a:cubicBezTo>
                    <a:cubicBezTo>
                      <a:pt x="944" y="218"/>
                      <a:pt x="804" y="306"/>
                      <a:pt x="673" y="402"/>
                    </a:cubicBezTo>
                    <a:cubicBezTo>
                      <a:pt x="542" y="506"/>
                      <a:pt x="411" y="611"/>
                      <a:pt x="298" y="733"/>
                    </a:cubicBezTo>
                    <a:cubicBezTo>
                      <a:pt x="193" y="856"/>
                      <a:pt x="79" y="987"/>
                      <a:pt x="1" y="1161"/>
                    </a:cubicBezTo>
                    <a:cubicBezTo>
                      <a:pt x="193" y="1135"/>
                      <a:pt x="341" y="1083"/>
                      <a:pt x="507" y="1004"/>
                    </a:cubicBezTo>
                    <a:cubicBezTo>
                      <a:pt x="656" y="943"/>
                      <a:pt x="804" y="856"/>
                      <a:pt x="935" y="751"/>
                    </a:cubicBezTo>
                    <a:cubicBezTo>
                      <a:pt x="1066" y="655"/>
                      <a:pt x="1197" y="541"/>
                      <a:pt x="1302" y="428"/>
                    </a:cubicBezTo>
                    <a:cubicBezTo>
                      <a:pt x="1415" y="306"/>
                      <a:pt x="1520" y="175"/>
                      <a:pt x="1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47"/>
              <p:cNvSpPr/>
              <p:nvPr/>
            </p:nvSpPr>
            <p:spPr>
              <a:xfrm>
                <a:off x="6357049" y="3978355"/>
                <a:ext cx="19280" cy="15992"/>
              </a:xfrm>
              <a:custGeom>
                <a:avLst/>
                <a:gdLst/>
                <a:ahLst/>
                <a:cxnLst/>
                <a:rect l="l" t="t" r="r" b="b"/>
                <a:pathLst>
                  <a:path w="909" h="754" extrusionOk="0">
                    <a:moveTo>
                      <a:pt x="842" y="1"/>
                    </a:moveTo>
                    <a:cubicBezTo>
                      <a:pt x="739" y="1"/>
                      <a:pt x="647" y="18"/>
                      <a:pt x="568" y="47"/>
                    </a:cubicBezTo>
                    <a:cubicBezTo>
                      <a:pt x="472" y="82"/>
                      <a:pt x="384" y="134"/>
                      <a:pt x="306" y="204"/>
                    </a:cubicBezTo>
                    <a:cubicBezTo>
                      <a:pt x="227" y="265"/>
                      <a:pt x="166" y="344"/>
                      <a:pt x="114" y="431"/>
                    </a:cubicBezTo>
                    <a:cubicBezTo>
                      <a:pt x="53" y="518"/>
                      <a:pt x="9" y="623"/>
                      <a:pt x="0" y="754"/>
                    </a:cubicBezTo>
                    <a:cubicBezTo>
                      <a:pt x="131" y="754"/>
                      <a:pt x="245" y="728"/>
                      <a:pt x="332" y="693"/>
                    </a:cubicBezTo>
                    <a:cubicBezTo>
                      <a:pt x="428" y="649"/>
                      <a:pt x="498" y="605"/>
                      <a:pt x="576" y="536"/>
                    </a:cubicBezTo>
                    <a:cubicBezTo>
                      <a:pt x="655" y="475"/>
                      <a:pt x="716" y="405"/>
                      <a:pt x="777" y="317"/>
                    </a:cubicBezTo>
                    <a:cubicBezTo>
                      <a:pt x="830" y="230"/>
                      <a:pt x="882" y="134"/>
                      <a:pt x="908" y="3"/>
                    </a:cubicBezTo>
                    <a:cubicBezTo>
                      <a:pt x="886" y="2"/>
                      <a:pt x="864" y="1"/>
                      <a:pt x="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7"/>
              <p:cNvSpPr/>
              <p:nvPr/>
            </p:nvSpPr>
            <p:spPr>
              <a:xfrm>
                <a:off x="6388527" y="3948045"/>
                <a:ext cx="26682" cy="2074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978" extrusionOk="0">
                    <a:moveTo>
                      <a:pt x="1258" y="0"/>
                    </a:moveTo>
                    <a:cubicBezTo>
                      <a:pt x="1092" y="0"/>
                      <a:pt x="961" y="44"/>
                      <a:pt x="830" y="105"/>
                    </a:cubicBezTo>
                    <a:cubicBezTo>
                      <a:pt x="699" y="157"/>
                      <a:pt x="594" y="218"/>
                      <a:pt x="481" y="306"/>
                    </a:cubicBezTo>
                    <a:cubicBezTo>
                      <a:pt x="385" y="384"/>
                      <a:pt x="280" y="480"/>
                      <a:pt x="201" y="594"/>
                    </a:cubicBezTo>
                    <a:cubicBezTo>
                      <a:pt x="123" y="699"/>
                      <a:pt x="44" y="821"/>
                      <a:pt x="1" y="978"/>
                    </a:cubicBezTo>
                    <a:cubicBezTo>
                      <a:pt x="158" y="952"/>
                      <a:pt x="289" y="908"/>
                      <a:pt x="420" y="856"/>
                    </a:cubicBezTo>
                    <a:cubicBezTo>
                      <a:pt x="533" y="803"/>
                      <a:pt x="647" y="725"/>
                      <a:pt x="751" y="646"/>
                    </a:cubicBezTo>
                    <a:cubicBezTo>
                      <a:pt x="856" y="568"/>
                      <a:pt x="952" y="480"/>
                      <a:pt x="1040" y="375"/>
                    </a:cubicBezTo>
                    <a:cubicBezTo>
                      <a:pt x="1127" y="262"/>
                      <a:pt x="1206" y="157"/>
                      <a:pt x="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7"/>
              <p:cNvSpPr/>
              <p:nvPr/>
            </p:nvSpPr>
            <p:spPr>
              <a:xfrm>
                <a:off x="6441873" y="3907107"/>
                <a:ext cx="20765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57" extrusionOk="0">
                    <a:moveTo>
                      <a:pt x="978" y="0"/>
                    </a:moveTo>
                    <a:cubicBezTo>
                      <a:pt x="838" y="0"/>
                      <a:pt x="725" y="44"/>
                      <a:pt x="620" y="88"/>
                    </a:cubicBezTo>
                    <a:cubicBezTo>
                      <a:pt x="524" y="131"/>
                      <a:pt x="419" y="184"/>
                      <a:pt x="349" y="262"/>
                    </a:cubicBezTo>
                    <a:cubicBezTo>
                      <a:pt x="262" y="341"/>
                      <a:pt x="192" y="419"/>
                      <a:pt x="131" y="516"/>
                    </a:cubicBezTo>
                    <a:cubicBezTo>
                      <a:pt x="70" y="603"/>
                      <a:pt x="18" y="708"/>
                      <a:pt x="0" y="856"/>
                    </a:cubicBezTo>
                    <a:cubicBezTo>
                      <a:pt x="140" y="856"/>
                      <a:pt x="245" y="812"/>
                      <a:pt x="358" y="777"/>
                    </a:cubicBezTo>
                    <a:cubicBezTo>
                      <a:pt x="454" y="734"/>
                      <a:pt x="542" y="681"/>
                      <a:pt x="629" y="603"/>
                    </a:cubicBezTo>
                    <a:cubicBezTo>
                      <a:pt x="716" y="524"/>
                      <a:pt x="777" y="446"/>
                      <a:pt x="847" y="350"/>
                    </a:cubicBezTo>
                    <a:cubicBezTo>
                      <a:pt x="900" y="254"/>
                      <a:pt x="961" y="14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7"/>
              <p:cNvSpPr/>
              <p:nvPr/>
            </p:nvSpPr>
            <p:spPr>
              <a:xfrm>
                <a:off x="6426495" y="3944333"/>
                <a:ext cx="18728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8" extrusionOk="0">
                    <a:moveTo>
                      <a:pt x="882" y="0"/>
                    </a:moveTo>
                    <a:lnTo>
                      <a:pt x="882" y="0"/>
                    </a:lnTo>
                    <a:cubicBezTo>
                      <a:pt x="743" y="18"/>
                      <a:pt x="629" y="44"/>
                      <a:pt x="533" y="88"/>
                    </a:cubicBezTo>
                    <a:cubicBezTo>
                      <a:pt x="437" y="149"/>
                      <a:pt x="350" y="210"/>
                      <a:pt x="271" y="289"/>
                    </a:cubicBezTo>
                    <a:cubicBezTo>
                      <a:pt x="193" y="367"/>
                      <a:pt x="131" y="463"/>
                      <a:pt x="88" y="559"/>
                    </a:cubicBezTo>
                    <a:cubicBezTo>
                      <a:pt x="35" y="673"/>
                      <a:pt x="1" y="778"/>
                      <a:pt x="9" y="917"/>
                    </a:cubicBezTo>
                    <a:cubicBezTo>
                      <a:pt x="140" y="900"/>
                      <a:pt x="236" y="847"/>
                      <a:pt x="341" y="786"/>
                    </a:cubicBezTo>
                    <a:cubicBezTo>
                      <a:pt x="428" y="734"/>
                      <a:pt x="516" y="673"/>
                      <a:pt x="577" y="594"/>
                    </a:cubicBezTo>
                    <a:cubicBezTo>
                      <a:pt x="655" y="516"/>
                      <a:pt x="708" y="437"/>
                      <a:pt x="769" y="341"/>
                    </a:cubicBezTo>
                    <a:cubicBezTo>
                      <a:pt x="821" y="245"/>
                      <a:pt x="865" y="149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7"/>
              <p:cNvSpPr/>
              <p:nvPr/>
            </p:nvSpPr>
            <p:spPr>
              <a:xfrm>
                <a:off x="6398899" y="3983001"/>
                <a:ext cx="11496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08" extrusionOk="0">
                    <a:moveTo>
                      <a:pt x="395" y="1"/>
                    </a:moveTo>
                    <a:cubicBezTo>
                      <a:pt x="347" y="1"/>
                      <a:pt x="308" y="6"/>
                      <a:pt x="262" y="11"/>
                    </a:cubicBezTo>
                    <a:cubicBezTo>
                      <a:pt x="210" y="37"/>
                      <a:pt x="158" y="55"/>
                      <a:pt x="114" y="98"/>
                    </a:cubicBezTo>
                    <a:cubicBezTo>
                      <a:pt x="79" y="142"/>
                      <a:pt x="44" y="186"/>
                      <a:pt x="27" y="256"/>
                    </a:cubicBezTo>
                    <a:cubicBezTo>
                      <a:pt x="9" y="317"/>
                      <a:pt x="1" y="386"/>
                      <a:pt x="27" y="491"/>
                    </a:cubicBezTo>
                    <a:cubicBezTo>
                      <a:pt x="70" y="503"/>
                      <a:pt x="110" y="508"/>
                      <a:pt x="146" y="508"/>
                    </a:cubicBezTo>
                    <a:cubicBezTo>
                      <a:pt x="190" y="508"/>
                      <a:pt x="229" y="501"/>
                      <a:pt x="262" y="491"/>
                    </a:cubicBezTo>
                    <a:cubicBezTo>
                      <a:pt x="324" y="474"/>
                      <a:pt x="376" y="448"/>
                      <a:pt x="420" y="404"/>
                    </a:cubicBezTo>
                    <a:cubicBezTo>
                      <a:pt x="446" y="360"/>
                      <a:pt x="481" y="317"/>
                      <a:pt x="507" y="256"/>
                    </a:cubicBezTo>
                    <a:cubicBezTo>
                      <a:pt x="524" y="186"/>
                      <a:pt x="542" y="125"/>
                      <a:pt x="516" y="11"/>
                    </a:cubicBezTo>
                    <a:cubicBezTo>
                      <a:pt x="468" y="4"/>
                      <a:pt x="429" y="1"/>
                      <a:pt x="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7"/>
              <p:cNvSpPr/>
              <p:nvPr/>
            </p:nvSpPr>
            <p:spPr>
              <a:xfrm>
                <a:off x="6536517" y="3894699"/>
                <a:ext cx="23352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81" extrusionOk="0">
                    <a:moveTo>
                      <a:pt x="1100" y="0"/>
                    </a:moveTo>
                    <a:cubicBezTo>
                      <a:pt x="917" y="184"/>
                      <a:pt x="777" y="376"/>
                      <a:pt x="646" y="585"/>
                    </a:cubicBezTo>
                    <a:cubicBezTo>
                      <a:pt x="515" y="795"/>
                      <a:pt x="402" y="1013"/>
                      <a:pt x="314" y="1240"/>
                    </a:cubicBezTo>
                    <a:cubicBezTo>
                      <a:pt x="227" y="1467"/>
                      <a:pt x="148" y="1703"/>
                      <a:pt x="96" y="1939"/>
                    </a:cubicBezTo>
                    <a:cubicBezTo>
                      <a:pt x="44" y="2183"/>
                      <a:pt x="0" y="2419"/>
                      <a:pt x="9" y="2681"/>
                    </a:cubicBezTo>
                    <a:cubicBezTo>
                      <a:pt x="175" y="2489"/>
                      <a:pt x="297" y="2271"/>
                      <a:pt x="410" y="2061"/>
                    </a:cubicBezTo>
                    <a:cubicBezTo>
                      <a:pt x="533" y="1843"/>
                      <a:pt x="629" y="1624"/>
                      <a:pt x="716" y="1406"/>
                    </a:cubicBezTo>
                    <a:cubicBezTo>
                      <a:pt x="821" y="1188"/>
                      <a:pt x="891" y="961"/>
                      <a:pt x="961" y="725"/>
                    </a:cubicBezTo>
                    <a:cubicBezTo>
                      <a:pt x="1022" y="489"/>
                      <a:pt x="1083" y="245"/>
                      <a:pt x="1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7"/>
              <p:cNvSpPr/>
              <p:nvPr/>
            </p:nvSpPr>
            <p:spPr>
              <a:xfrm>
                <a:off x="6525402" y="3961917"/>
                <a:ext cx="10393" cy="2040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62" extrusionOk="0">
                    <a:moveTo>
                      <a:pt x="445" y="1"/>
                    </a:moveTo>
                    <a:cubicBezTo>
                      <a:pt x="323" y="36"/>
                      <a:pt x="253" y="88"/>
                      <a:pt x="184" y="167"/>
                    </a:cubicBezTo>
                    <a:cubicBezTo>
                      <a:pt x="114" y="237"/>
                      <a:pt x="70" y="306"/>
                      <a:pt x="44" y="394"/>
                    </a:cubicBezTo>
                    <a:cubicBezTo>
                      <a:pt x="9" y="481"/>
                      <a:pt x="0" y="568"/>
                      <a:pt x="9" y="673"/>
                    </a:cubicBezTo>
                    <a:cubicBezTo>
                      <a:pt x="18" y="769"/>
                      <a:pt x="44" y="865"/>
                      <a:pt x="114" y="961"/>
                    </a:cubicBezTo>
                    <a:cubicBezTo>
                      <a:pt x="218" y="900"/>
                      <a:pt x="280" y="822"/>
                      <a:pt x="332" y="761"/>
                    </a:cubicBezTo>
                    <a:cubicBezTo>
                      <a:pt x="376" y="682"/>
                      <a:pt x="419" y="612"/>
                      <a:pt x="445" y="542"/>
                    </a:cubicBezTo>
                    <a:cubicBezTo>
                      <a:pt x="480" y="464"/>
                      <a:pt x="489" y="385"/>
                      <a:pt x="489" y="298"/>
                    </a:cubicBezTo>
                    <a:cubicBezTo>
                      <a:pt x="489" y="210"/>
                      <a:pt x="489" y="123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7"/>
              <p:cNvSpPr/>
              <p:nvPr/>
            </p:nvSpPr>
            <p:spPr>
              <a:xfrm>
                <a:off x="6549286" y="3931733"/>
                <a:ext cx="9841" cy="2280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075" extrusionOk="0">
                    <a:moveTo>
                      <a:pt x="367" y="1"/>
                    </a:moveTo>
                    <a:cubicBezTo>
                      <a:pt x="262" y="53"/>
                      <a:pt x="184" y="140"/>
                      <a:pt x="132" y="210"/>
                    </a:cubicBezTo>
                    <a:cubicBezTo>
                      <a:pt x="70" y="298"/>
                      <a:pt x="44" y="385"/>
                      <a:pt x="18" y="490"/>
                    </a:cubicBezTo>
                    <a:cubicBezTo>
                      <a:pt x="1" y="586"/>
                      <a:pt x="1" y="682"/>
                      <a:pt x="18" y="786"/>
                    </a:cubicBezTo>
                    <a:cubicBezTo>
                      <a:pt x="44" y="883"/>
                      <a:pt x="70" y="979"/>
                      <a:pt x="158" y="1075"/>
                    </a:cubicBezTo>
                    <a:cubicBezTo>
                      <a:pt x="262" y="987"/>
                      <a:pt x="315" y="917"/>
                      <a:pt x="359" y="830"/>
                    </a:cubicBezTo>
                    <a:cubicBezTo>
                      <a:pt x="402" y="752"/>
                      <a:pt x="428" y="664"/>
                      <a:pt x="446" y="577"/>
                    </a:cubicBezTo>
                    <a:cubicBezTo>
                      <a:pt x="455" y="490"/>
                      <a:pt x="463" y="402"/>
                      <a:pt x="455" y="306"/>
                    </a:cubicBezTo>
                    <a:cubicBezTo>
                      <a:pt x="446" y="219"/>
                      <a:pt x="420" y="114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7"/>
              <p:cNvSpPr/>
              <p:nvPr/>
            </p:nvSpPr>
            <p:spPr>
              <a:xfrm>
                <a:off x="6574485" y="3901359"/>
                <a:ext cx="10011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835" extrusionOk="0">
                    <a:moveTo>
                      <a:pt x="384" y="1"/>
                    </a:moveTo>
                    <a:cubicBezTo>
                      <a:pt x="262" y="132"/>
                      <a:pt x="175" y="271"/>
                      <a:pt x="114" y="411"/>
                    </a:cubicBezTo>
                    <a:cubicBezTo>
                      <a:pt x="61" y="568"/>
                      <a:pt x="17" y="717"/>
                      <a:pt x="9" y="883"/>
                    </a:cubicBezTo>
                    <a:cubicBezTo>
                      <a:pt x="0" y="1048"/>
                      <a:pt x="0" y="1197"/>
                      <a:pt x="35" y="1363"/>
                    </a:cubicBezTo>
                    <a:cubicBezTo>
                      <a:pt x="61" y="1529"/>
                      <a:pt x="105" y="1677"/>
                      <a:pt x="210" y="1834"/>
                    </a:cubicBezTo>
                    <a:cubicBezTo>
                      <a:pt x="279" y="1677"/>
                      <a:pt x="341" y="1529"/>
                      <a:pt x="367" y="1372"/>
                    </a:cubicBezTo>
                    <a:cubicBezTo>
                      <a:pt x="402" y="1223"/>
                      <a:pt x="437" y="1083"/>
                      <a:pt x="445" y="926"/>
                    </a:cubicBezTo>
                    <a:cubicBezTo>
                      <a:pt x="454" y="787"/>
                      <a:pt x="472" y="629"/>
                      <a:pt x="454" y="481"/>
                    </a:cubicBezTo>
                    <a:cubicBezTo>
                      <a:pt x="445" y="324"/>
                      <a:pt x="437" y="175"/>
                      <a:pt x="3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7"/>
              <p:cNvSpPr/>
              <p:nvPr/>
            </p:nvSpPr>
            <p:spPr>
              <a:xfrm>
                <a:off x="6573912" y="3954896"/>
                <a:ext cx="9290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42" extrusionOk="0">
                    <a:moveTo>
                      <a:pt x="237" y="0"/>
                    </a:moveTo>
                    <a:cubicBezTo>
                      <a:pt x="132" y="26"/>
                      <a:pt x="88" y="70"/>
                      <a:pt x="62" y="131"/>
                    </a:cubicBezTo>
                    <a:cubicBezTo>
                      <a:pt x="27" y="175"/>
                      <a:pt x="1" y="218"/>
                      <a:pt x="1" y="262"/>
                    </a:cubicBezTo>
                    <a:cubicBezTo>
                      <a:pt x="1" y="306"/>
                      <a:pt x="18" y="358"/>
                      <a:pt x="44" y="402"/>
                    </a:cubicBezTo>
                    <a:cubicBezTo>
                      <a:pt x="79" y="445"/>
                      <a:pt x="123" y="489"/>
                      <a:pt x="210" y="541"/>
                    </a:cubicBezTo>
                    <a:cubicBezTo>
                      <a:pt x="298" y="498"/>
                      <a:pt x="350" y="454"/>
                      <a:pt x="385" y="410"/>
                    </a:cubicBezTo>
                    <a:cubicBezTo>
                      <a:pt x="420" y="367"/>
                      <a:pt x="437" y="323"/>
                      <a:pt x="437" y="280"/>
                    </a:cubicBezTo>
                    <a:cubicBezTo>
                      <a:pt x="437" y="236"/>
                      <a:pt x="429" y="183"/>
                      <a:pt x="394" y="140"/>
                    </a:cubicBezTo>
                    <a:cubicBezTo>
                      <a:pt x="368" y="96"/>
                      <a:pt x="315" y="52"/>
                      <a:pt x="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7"/>
              <p:cNvSpPr/>
              <p:nvPr/>
            </p:nvSpPr>
            <p:spPr>
              <a:xfrm>
                <a:off x="6601508" y="3879872"/>
                <a:ext cx="13723" cy="4725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28" extrusionOk="0">
                    <a:moveTo>
                      <a:pt x="123" y="1"/>
                    </a:moveTo>
                    <a:cubicBezTo>
                      <a:pt x="27" y="193"/>
                      <a:pt x="1" y="402"/>
                      <a:pt x="10" y="595"/>
                    </a:cubicBezTo>
                    <a:cubicBezTo>
                      <a:pt x="10" y="795"/>
                      <a:pt x="53" y="987"/>
                      <a:pt x="114" y="1180"/>
                    </a:cubicBezTo>
                    <a:cubicBezTo>
                      <a:pt x="167" y="1363"/>
                      <a:pt x="228" y="1529"/>
                      <a:pt x="306" y="1703"/>
                    </a:cubicBezTo>
                    <a:cubicBezTo>
                      <a:pt x="385" y="1878"/>
                      <a:pt x="464" y="2035"/>
                      <a:pt x="560" y="2227"/>
                    </a:cubicBezTo>
                    <a:cubicBezTo>
                      <a:pt x="638" y="2027"/>
                      <a:pt x="647" y="1817"/>
                      <a:pt x="638" y="1625"/>
                    </a:cubicBezTo>
                    <a:cubicBezTo>
                      <a:pt x="621" y="1424"/>
                      <a:pt x="577" y="1241"/>
                      <a:pt x="525" y="1057"/>
                    </a:cubicBezTo>
                    <a:cubicBezTo>
                      <a:pt x="472" y="874"/>
                      <a:pt x="402" y="708"/>
                      <a:pt x="341" y="533"/>
                    </a:cubicBezTo>
                    <a:cubicBezTo>
                      <a:pt x="263" y="359"/>
                      <a:pt x="202" y="193"/>
                      <a:pt x="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7"/>
              <p:cNvSpPr/>
              <p:nvPr/>
            </p:nvSpPr>
            <p:spPr>
              <a:xfrm>
                <a:off x="6658566" y="3846168"/>
                <a:ext cx="22419" cy="2409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67"/>
                      <a:pt x="61" y="298"/>
                      <a:pt x="114" y="402"/>
                    </a:cubicBezTo>
                    <a:cubicBezTo>
                      <a:pt x="184" y="525"/>
                      <a:pt x="262" y="638"/>
                      <a:pt x="349" y="734"/>
                    </a:cubicBezTo>
                    <a:cubicBezTo>
                      <a:pt x="437" y="830"/>
                      <a:pt x="533" y="909"/>
                      <a:pt x="655" y="987"/>
                    </a:cubicBezTo>
                    <a:cubicBezTo>
                      <a:pt x="769" y="1048"/>
                      <a:pt x="899" y="1118"/>
                      <a:pt x="1057" y="1136"/>
                    </a:cubicBezTo>
                    <a:cubicBezTo>
                      <a:pt x="1022" y="987"/>
                      <a:pt x="969" y="865"/>
                      <a:pt x="899" y="743"/>
                    </a:cubicBezTo>
                    <a:cubicBezTo>
                      <a:pt x="838" y="638"/>
                      <a:pt x="760" y="542"/>
                      <a:pt x="672" y="437"/>
                    </a:cubicBezTo>
                    <a:cubicBezTo>
                      <a:pt x="585" y="350"/>
                      <a:pt x="489" y="263"/>
                      <a:pt x="376" y="193"/>
                    </a:cubicBezTo>
                    <a:cubicBezTo>
                      <a:pt x="271" y="114"/>
                      <a:pt x="149" y="4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7"/>
              <p:cNvSpPr/>
              <p:nvPr/>
            </p:nvSpPr>
            <p:spPr>
              <a:xfrm>
                <a:off x="6696895" y="3885281"/>
                <a:ext cx="10032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473" h="509" extrusionOk="0">
                    <a:moveTo>
                      <a:pt x="137" y="1"/>
                    </a:moveTo>
                    <a:cubicBezTo>
                      <a:pt x="111" y="1"/>
                      <a:pt x="84" y="3"/>
                      <a:pt x="53" y="8"/>
                    </a:cubicBezTo>
                    <a:cubicBezTo>
                      <a:pt x="9" y="104"/>
                      <a:pt x="1" y="165"/>
                      <a:pt x="9" y="235"/>
                    </a:cubicBezTo>
                    <a:cubicBezTo>
                      <a:pt x="9" y="296"/>
                      <a:pt x="36" y="340"/>
                      <a:pt x="70" y="383"/>
                    </a:cubicBezTo>
                    <a:cubicBezTo>
                      <a:pt x="97" y="427"/>
                      <a:pt x="140" y="462"/>
                      <a:pt x="201" y="488"/>
                    </a:cubicBezTo>
                    <a:cubicBezTo>
                      <a:pt x="240" y="501"/>
                      <a:pt x="292" y="509"/>
                      <a:pt x="355" y="509"/>
                    </a:cubicBezTo>
                    <a:cubicBezTo>
                      <a:pt x="378" y="509"/>
                      <a:pt x="403" y="508"/>
                      <a:pt x="428" y="505"/>
                    </a:cubicBezTo>
                    <a:cubicBezTo>
                      <a:pt x="472" y="409"/>
                      <a:pt x="472" y="340"/>
                      <a:pt x="472" y="278"/>
                    </a:cubicBezTo>
                    <a:cubicBezTo>
                      <a:pt x="472" y="209"/>
                      <a:pt x="446" y="165"/>
                      <a:pt x="420" y="121"/>
                    </a:cubicBezTo>
                    <a:cubicBezTo>
                      <a:pt x="385" y="78"/>
                      <a:pt x="341" y="51"/>
                      <a:pt x="289" y="25"/>
                    </a:cubicBezTo>
                    <a:cubicBezTo>
                      <a:pt x="246" y="13"/>
                      <a:pt x="198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7"/>
              <p:cNvSpPr/>
              <p:nvPr/>
            </p:nvSpPr>
            <p:spPr>
              <a:xfrm>
                <a:off x="6683002" y="3843029"/>
                <a:ext cx="22610" cy="2890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175"/>
                      <a:pt x="97" y="306"/>
                      <a:pt x="167" y="428"/>
                    </a:cubicBezTo>
                    <a:cubicBezTo>
                      <a:pt x="228" y="559"/>
                      <a:pt x="306" y="673"/>
                      <a:pt x="394" y="786"/>
                    </a:cubicBezTo>
                    <a:cubicBezTo>
                      <a:pt x="481" y="891"/>
                      <a:pt x="577" y="1004"/>
                      <a:pt x="691" y="1100"/>
                    </a:cubicBezTo>
                    <a:cubicBezTo>
                      <a:pt x="795" y="1196"/>
                      <a:pt x="918" y="1284"/>
                      <a:pt x="1066" y="1362"/>
                    </a:cubicBezTo>
                    <a:cubicBezTo>
                      <a:pt x="1066" y="1196"/>
                      <a:pt x="1031" y="1048"/>
                      <a:pt x="970" y="908"/>
                    </a:cubicBezTo>
                    <a:cubicBezTo>
                      <a:pt x="909" y="777"/>
                      <a:pt x="830" y="646"/>
                      <a:pt x="743" y="524"/>
                    </a:cubicBezTo>
                    <a:cubicBezTo>
                      <a:pt x="656" y="402"/>
                      <a:pt x="551" y="297"/>
                      <a:pt x="429" y="210"/>
                    </a:cubicBezTo>
                    <a:cubicBezTo>
                      <a:pt x="298" y="122"/>
                      <a:pt x="167" y="4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7"/>
              <p:cNvSpPr/>
              <p:nvPr/>
            </p:nvSpPr>
            <p:spPr>
              <a:xfrm>
                <a:off x="6722815" y="3863773"/>
                <a:ext cx="20765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149"/>
                      <a:pt x="53" y="262"/>
                      <a:pt x="123" y="376"/>
                    </a:cubicBezTo>
                    <a:cubicBezTo>
                      <a:pt x="176" y="472"/>
                      <a:pt x="245" y="568"/>
                      <a:pt x="324" y="646"/>
                    </a:cubicBezTo>
                    <a:cubicBezTo>
                      <a:pt x="420" y="734"/>
                      <a:pt x="499" y="803"/>
                      <a:pt x="612" y="856"/>
                    </a:cubicBezTo>
                    <a:cubicBezTo>
                      <a:pt x="717" y="908"/>
                      <a:pt x="839" y="943"/>
                      <a:pt x="979" y="952"/>
                    </a:cubicBezTo>
                    <a:cubicBezTo>
                      <a:pt x="953" y="812"/>
                      <a:pt x="900" y="699"/>
                      <a:pt x="839" y="603"/>
                    </a:cubicBezTo>
                    <a:cubicBezTo>
                      <a:pt x="787" y="507"/>
                      <a:pt x="708" y="419"/>
                      <a:pt x="638" y="341"/>
                    </a:cubicBezTo>
                    <a:cubicBezTo>
                      <a:pt x="551" y="253"/>
                      <a:pt x="464" y="192"/>
                      <a:pt x="359" y="131"/>
                    </a:cubicBezTo>
                    <a:cubicBezTo>
                      <a:pt x="254" y="70"/>
                      <a:pt x="141" y="2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7"/>
              <p:cNvSpPr/>
              <p:nvPr/>
            </p:nvSpPr>
            <p:spPr>
              <a:xfrm>
                <a:off x="6776161" y="3830578"/>
                <a:ext cx="22610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595" extrusionOk="0">
                    <a:moveTo>
                      <a:pt x="220" y="0"/>
                    </a:moveTo>
                    <a:cubicBezTo>
                      <a:pt x="151" y="0"/>
                      <a:pt x="81" y="10"/>
                      <a:pt x="1" y="37"/>
                    </a:cubicBezTo>
                    <a:cubicBezTo>
                      <a:pt x="53" y="168"/>
                      <a:pt x="114" y="247"/>
                      <a:pt x="202" y="299"/>
                    </a:cubicBezTo>
                    <a:cubicBezTo>
                      <a:pt x="280" y="378"/>
                      <a:pt x="359" y="430"/>
                      <a:pt x="446" y="474"/>
                    </a:cubicBezTo>
                    <a:cubicBezTo>
                      <a:pt x="533" y="517"/>
                      <a:pt x="629" y="552"/>
                      <a:pt x="725" y="578"/>
                    </a:cubicBezTo>
                    <a:cubicBezTo>
                      <a:pt x="783" y="588"/>
                      <a:pt x="840" y="595"/>
                      <a:pt x="902" y="595"/>
                    </a:cubicBezTo>
                    <a:cubicBezTo>
                      <a:pt x="953" y="595"/>
                      <a:pt x="1007" y="590"/>
                      <a:pt x="1066" y="578"/>
                    </a:cubicBezTo>
                    <a:cubicBezTo>
                      <a:pt x="1031" y="447"/>
                      <a:pt x="970" y="360"/>
                      <a:pt x="891" y="282"/>
                    </a:cubicBezTo>
                    <a:cubicBezTo>
                      <a:pt x="813" y="203"/>
                      <a:pt x="725" y="142"/>
                      <a:pt x="638" y="98"/>
                    </a:cubicBezTo>
                    <a:cubicBezTo>
                      <a:pt x="551" y="55"/>
                      <a:pt x="455" y="20"/>
                      <a:pt x="350" y="11"/>
                    </a:cubicBezTo>
                    <a:cubicBezTo>
                      <a:pt x="306" y="4"/>
                      <a:pt x="263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7"/>
              <p:cNvSpPr/>
              <p:nvPr/>
            </p:nvSpPr>
            <p:spPr>
              <a:xfrm>
                <a:off x="6355013" y="3877475"/>
                <a:ext cx="57797" cy="3243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529" extrusionOk="0">
                    <a:moveTo>
                      <a:pt x="2724" y="0"/>
                    </a:moveTo>
                    <a:lnTo>
                      <a:pt x="2724" y="0"/>
                    </a:lnTo>
                    <a:cubicBezTo>
                      <a:pt x="2445" y="9"/>
                      <a:pt x="2183" y="70"/>
                      <a:pt x="1930" y="157"/>
                    </a:cubicBezTo>
                    <a:cubicBezTo>
                      <a:pt x="1668" y="245"/>
                      <a:pt x="1432" y="350"/>
                      <a:pt x="1196" y="489"/>
                    </a:cubicBezTo>
                    <a:cubicBezTo>
                      <a:pt x="969" y="638"/>
                      <a:pt x="751" y="795"/>
                      <a:pt x="559" y="969"/>
                    </a:cubicBezTo>
                    <a:cubicBezTo>
                      <a:pt x="358" y="1144"/>
                      <a:pt x="192" y="1336"/>
                      <a:pt x="0" y="1528"/>
                    </a:cubicBezTo>
                    <a:cubicBezTo>
                      <a:pt x="271" y="1485"/>
                      <a:pt x="524" y="1362"/>
                      <a:pt x="760" y="1258"/>
                    </a:cubicBezTo>
                    <a:cubicBezTo>
                      <a:pt x="996" y="1135"/>
                      <a:pt x="1214" y="1004"/>
                      <a:pt x="1432" y="873"/>
                    </a:cubicBezTo>
                    <a:cubicBezTo>
                      <a:pt x="1650" y="742"/>
                      <a:pt x="1869" y="611"/>
                      <a:pt x="2087" y="472"/>
                    </a:cubicBezTo>
                    <a:cubicBezTo>
                      <a:pt x="2305" y="332"/>
                      <a:pt x="2524" y="175"/>
                      <a:pt x="2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7"/>
              <p:cNvSpPr/>
              <p:nvPr/>
            </p:nvSpPr>
            <p:spPr>
              <a:xfrm>
                <a:off x="6411498" y="3852637"/>
                <a:ext cx="28167" cy="13808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651" extrusionOk="0">
                    <a:moveTo>
                      <a:pt x="1103" y="0"/>
                    </a:moveTo>
                    <a:cubicBezTo>
                      <a:pt x="1041" y="0"/>
                      <a:pt x="983" y="7"/>
                      <a:pt x="926" y="19"/>
                    </a:cubicBezTo>
                    <a:cubicBezTo>
                      <a:pt x="804" y="36"/>
                      <a:pt x="681" y="71"/>
                      <a:pt x="577" y="123"/>
                    </a:cubicBezTo>
                    <a:cubicBezTo>
                      <a:pt x="463" y="176"/>
                      <a:pt x="358" y="246"/>
                      <a:pt x="262" y="324"/>
                    </a:cubicBezTo>
                    <a:cubicBezTo>
                      <a:pt x="166" y="394"/>
                      <a:pt x="79" y="499"/>
                      <a:pt x="0" y="630"/>
                    </a:cubicBezTo>
                    <a:cubicBezTo>
                      <a:pt x="77" y="644"/>
                      <a:pt x="151" y="651"/>
                      <a:pt x="225" y="651"/>
                    </a:cubicBezTo>
                    <a:cubicBezTo>
                      <a:pt x="284" y="651"/>
                      <a:pt x="343" y="646"/>
                      <a:pt x="402" y="639"/>
                    </a:cubicBezTo>
                    <a:cubicBezTo>
                      <a:pt x="524" y="612"/>
                      <a:pt x="646" y="586"/>
                      <a:pt x="751" y="525"/>
                    </a:cubicBezTo>
                    <a:cubicBezTo>
                      <a:pt x="865" y="473"/>
                      <a:pt x="969" y="412"/>
                      <a:pt x="1066" y="333"/>
                    </a:cubicBezTo>
                    <a:cubicBezTo>
                      <a:pt x="1170" y="254"/>
                      <a:pt x="1258" y="158"/>
                      <a:pt x="1327" y="27"/>
                    </a:cubicBezTo>
                    <a:cubicBezTo>
                      <a:pt x="1248" y="9"/>
                      <a:pt x="1173" y="0"/>
                      <a:pt x="1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7"/>
              <p:cNvSpPr/>
              <p:nvPr/>
            </p:nvSpPr>
            <p:spPr>
              <a:xfrm>
                <a:off x="6445012" y="3847377"/>
                <a:ext cx="27615" cy="1529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721" extrusionOk="0">
                    <a:moveTo>
                      <a:pt x="1146" y="1"/>
                    </a:moveTo>
                    <a:cubicBezTo>
                      <a:pt x="1055" y="1"/>
                      <a:pt x="974" y="14"/>
                      <a:pt x="900" y="31"/>
                    </a:cubicBezTo>
                    <a:cubicBezTo>
                      <a:pt x="769" y="66"/>
                      <a:pt x="656" y="110"/>
                      <a:pt x="551" y="162"/>
                    </a:cubicBezTo>
                    <a:cubicBezTo>
                      <a:pt x="437" y="232"/>
                      <a:pt x="332" y="293"/>
                      <a:pt x="245" y="380"/>
                    </a:cubicBezTo>
                    <a:cubicBezTo>
                      <a:pt x="158" y="468"/>
                      <a:pt x="71" y="572"/>
                      <a:pt x="1" y="712"/>
                    </a:cubicBezTo>
                    <a:cubicBezTo>
                      <a:pt x="53" y="718"/>
                      <a:pt x="103" y="721"/>
                      <a:pt x="150" y="721"/>
                    </a:cubicBezTo>
                    <a:cubicBezTo>
                      <a:pt x="246" y="721"/>
                      <a:pt x="335" y="709"/>
                      <a:pt x="429" y="686"/>
                    </a:cubicBezTo>
                    <a:cubicBezTo>
                      <a:pt x="551" y="660"/>
                      <a:pt x="656" y="616"/>
                      <a:pt x="769" y="555"/>
                    </a:cubicBezTo>
                    <a:cubicBezTo>
                      <a:pt x="865" y="494"/>
                      <a:pt x="970" y="424"/>
                      <a:pt x="1057" y="337"/>
                    </a:cubicBezTo>
                    <a:cubicBezTo>
                      <a:pt x="1145" y="249"/>
                      <a:pt x="1232" y="153"/>
                      <a:pt x="1302" y="13"/>
                    </a:cubicBezTo>
                    <a:cubicBezTo>
                      <a:pt x="1247" y="4"/>
                      <a:pt x="1195" y="1"/>
                      <a:pt x="1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7"/>
              <p:cNvSpPr/>
              <p:nvPr/>
            </p:nvSpPr>
            <p:spPr>
              <a:xfrm>
                <a:off x="6497064" y="3800415"/>
                <a:ext cx="47065" cy="12344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582" extrusionOk="0">
                    <a:moveTo>
                      <a:pt x="594" y="1"/>
                    </a:moveTo>
                    <a:cubicBezTo>
                      <a:pt x="393" y="1"/>
                      <a:pt x="201" y="10"/>
                      <a:pt x="0" y="62"/>
                    </a:cubicBezTo>
                    <a:cubicBezTo>
                      <a:pt x="175" y="184"/>
                      <a:pt x="349" y="263"/>
                      <a:pt x="524" y="333"/>
                    </a:cubicBezTo>
                    <a:cubicBezTo>
                      <a:pt x="716" y="411"/>
                      <a:pt x="891" y="455"/>
                      <a:pt x="1074" y="499"/>
                    </a:cubicBezTo>
                    <a:cubicBezTo>
                      <a:pt x="1258" y="542"/>
                      <a:pt x="1441" y="568"/>
                      <a:pt x="1633" y="577"/>
                    </a:cubicBezTo>
                    <a:cubicBezTo>
                      <a:pt x="1690" y="580"/>
                      <a:pt x="1747" y="582"/>
                      <a:pt x="1806" y="582"/>
                    </a:cubicBezTo>
                    <a:cubicBezTo>
                      <a:pt x="1937" y="582"/>
                      <a:pt x="2073" y="572"/>
                      <a:pt x="2218" y="542"/>
                    </a:cubicBezTo>
                    <a:cubicBezTo>
                      <a:pt x="2052" y="403"/>
                      <a:pt x="1878" y="315"/>
                      <a:pt x="1703" y="237"/>
                    </a:cubicBezTo>
                    <a:cubicBezTo>
                      <a:pt x="1528" y="167"/>
                      <a:pt x="1345" y="106"/>
                      <a:pt x="1162" y="62"/>
                    </a:cubicBezTo>
                    <a:cubicBezTo>
                      <a:pt x="978" y="36"/>
                      <a:pt x="786" y="1"/>
                      <a:pt x="5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7"/>
              <p:cNvSpPr/>
              <p:nvPr/>
            </p:nvSpPr>
            <p:spPr>
              <a:xfrm>
                <a:off x="6536326" y="3793628"/>
                <a:ext cx="1539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1" extrusionOk="0">
                    <a:moveTo>
                      <a:pt x="209" y="0"/>
                    </a:moveTo>
                    <a:cubicBezTo>
                      <a:pt x="144" y="0"/>
                      <a:pt x="72" y="20"/>
                      <a:pt x="0" y="59"/>
                    </a:cubicBezTo>
                    <a:cubicBezTo>
                      <a:pt x="27" y="164"/>
                      <a:pt x="70" y="234"/>
                      <a:pt x="105" y="312"/>
                    </a:cubicBezTo>
                    <a:cubicBezTo>
                      <a:pt x="149" y="373"/>
                      <a:pt x="201" y="417"/>
                      <a:pt x="262" y="452"/>
                    </a:cubicBezTo>
                    <a:cubicBezTo>
                      <a:pt x="323" y="478"/>
                      <a:pt x="376" y="513"/>
                      <a:pt x="454" y="530"/>
                    </a:cubicBezTo>
                    <a:cubicBezTo>
                      <a:pt x="500" y="536"/>
                      <a:pt x="548" y="541"/>
                      <a:pt x="601" y="541"/>
                    </a:cubicBezTo>
                    <a:cubicBezTo>
                      <a:pt x="640" y="541"/>
                      <a:pt x="681" y="538"/>
                      <a:pt x="725" y="530"/>
                    </a:cubicBezTo>
                    <a:cubicBezTo>
                      <a:pt x="725" y="417"/>
                      <a:pt x="708" y="330"/>
                      <a:pt x="664" y="251"/>
                    </a:cubicBezTo>
                    <a:cubicBezTo>
                      <a:pt x="620" y="181"/>
                      <a:pt x="568" y="120"/>
                      <a:pt x="498" y="76"/>
                    </a:cubicBezTo>
                    <a:cubicBezTo>
                      <a:pt x="437" y="33"/>
                      <a:pt x="358" y="15"/>
                      <a:pt x="271" y="7"/>
                    </a:cubicBezTo>
                    <a:cubicBezTo>
                      <a:pt x="251" y="2"/>
                      <a:pt x="231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7"/>
              <p:cNvSpPr/>
              <p:nvPr/>
            </p:nvSpPr>
            <p:spPr>
              <a:xfrm>
                <a:off x="6795612" y="3793522"/>
                <a:ext cx="74659" cy="977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61" extrusionOk="0">
                    <a:moveTo>
                      <a:pt x="1335" y="1"/>
                    </a:moveTo>
                    <a:cubicBezTo>
                      <a:pt x="1188" y="1"/>
                      <a:pt x="1040" y="7"/>
                      <a:pt x="891" y="20"/>
                    </a:cubicBezTo>
                    <a:cubicBezTo>
                      <a:pt x="586" y="38"/>
                      <a:pt x="289" y="73"/>
                      <a:pt x="0" y="160"/>
                    </a:cubicBezTo>
                    <a:cubicBezTo>
                      <a:pt x="289" y="256"/>
                      <a:pt x="577" y="317"/>
                      <a:pt x="874" y="361"/>
                    </a:cubicBezTo>
                    <a:cubicBezTo>
                      <a:pt x="1153" y="405"/>
                      <a:pt x="1450" y="422"/>
                      <a:pt x="1747" y="448"/>
                    </a:cubicBezTo>
                    <a:cubicBezTo>
                      <a:pt x="1951" y="454"/>
                      <a:pt x="2159" y="461"/>
                      <a:pt x="2368" y="461"/>
                    </a:cubicBezTo>
                    <a:cubicBezTo>
                      <a:pt x="2455" y="461"/>
                      <a:pt x="2542" y="459"/>
                      <a:pt x="2629" y="457"/>
                    </a:cubicBezTo>
                    <a:cubicBezTo>
                      <a:pt x="2926" y="448"/>
                      <a:pt x="3214" y="422"/>
                      <a:pt x="3519" y="361"/>
                    </a:cubicBezTo>
                    <a:cubicBezTo>
                      <a:pt x="3231" y="247"/>
                      <a:pt x="2943" y="169"/>
                      <a:pt x="2664" y="125"/>
                    </a:cubicBezTo>
                    <a:cubicBezTo>
                      <a:pt x="2367" y="73"/>
                      <a:pt x="2070" y="38"/>
                      <a:pt x="1773" y="20"/>
                    </a:cubicBezTo>
                    <a:cubicBezTo>
                      <a:pt x="1629" y="7"/>
                      <a:pt x="1483" y="1"/>
                      <a:pt x="1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7"/>
              <p:cNvSpPr/>
              <p:nvPr/>
            </p:nvSpPr>
            <p:spPr>
              <a:xfrm>
                <a:off x="6866733" y="3780053"/>
                <a:ext cx="2002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38" extrusionOk="0">
                    <a:moveTo>
                      <a:pt x="481" y="0"/>
                    </a:moveTo>
                    <a:cubicBezTo>
                      <a:pt x="393" y="0"/>
                      <a:pt x="323" y="9"/>
                      <a:pt x="245" y="44"/>
                    </a:cubicBezTo>
                    <a:cubicBezTo>
                      <a:pt x="166" y="79"/>
                      <a:pt x="79" y="123"/>
                      <a:pt x="0" y="210"/>
                    </a:cubicBezTo>
                    <a:cubicBezTo>
                      <a:pt x="79" y="297"/>
                      <a:pt x="158" y="350"/>
                      <a:pt x="236" y="385"/>
                    </a:cubicBezTo>
                    <a:cubicBezTo>
                      <a:pt x="306" y="411"/>
                      <a:pt x="385" y="437"/>
                      <a:pt x="463" y="437"/>
                    </a:cubicBezTo>
                    <a:cubicBezTo>
                      <a:pt x="551" y="437"/>
                      <a:pt x="629" y="428"/>
                      <a:pt x="699" y="393"/>
                    </a:cubicBezTo>
                    <a:cubicBezTo>
                      <a:pt x="778" y="358"/>
                      <a:pt x="865" y="315"/>
                      <a:pt x="943" y="227"/>
                    </a:cubicBezTo>
                    <a:cubicBezTo>
                      <a:pt x="865" y="131"/>
                      <a:pt x="795" y="88"/>
                      <a:pt x="716" y="53"/>
                    </a:cubicBezTo>
                    <a:cubicBezTo>
                      <a:pt x="638" y="18"/>
                      <a:pt x="5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7"/>
              <p:cNvSpPr/>
              <p:nvPr/>
            </p:nvSpPr>
            <p:spPr>
              <a:xfrm>
                <a:off x="6798582" y="3777635"/>
                <a:ext cx="37054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38" extrusionOk="0">
                    <a:moveTo>
                      <a:pt x="873" y="1"/>
                    </a:moveTo>
                    <a:cubicBezTo>
                      <a:pt x="716" y="1"/>
                      <a:pt x="576" y="27"/>
                      <a:pt x="437" y="53"/>
                    </a:cubicBezTo>
                    <a:cubicBezTo>
                      <a:pt x="280" y="88"/>
                      <a:pt x="140" y="132"/>
                      <a:pt x="0" y="228"/>
                    </a:cubicBezTo>
                    <a:cubicBezTo>
                      <a:pt x="140" y="315"/>
                      <a:pt x="297" y="359"/>
                      <a:pt x="437" y="394"/>
                    </a:cubicBezTo>
                    <a:cubicBezTo>
                      <a:pt x="576" y="429"/>
                      <a:pt x="734" y="438"/>
                      <a:pt x="873" y="438"/>
                    </a:cubicBezTo>
                    <a:cubicBezTo>
                      <a:pt x="1022" y="438"/>
                      <a:pt x="1170" y="420"/>
                      <a:pt x="1310" y="385"/>
                    </a:cubicBezTo>
                    <a:cubicBezTo>
                      <a:pt x="1458" y="350"/>
                      <a:pt x="1607" y="298"/>
                      <a:pt x="1747" y="210"/>
                    </a:cubicBezTo>
                    <a:cubicBezTo>
                      <a:pt x="1589" y="123"/>
                      <a:pt x="1450" y="80"/>
                      <a:pt x="1310" y="45"/>
                    </a:cubicBezTo>
                    <a:cubicBezTo>
                      <a:pt x="1170" y="10"/>
                      <a:pt x="1013" y="1"/>
                      <a:pt x="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7"/>
              <p:cNvSpPr/>
              <p:nvPr/>
            </p:nvSpPr>
            <p:spPr>
              <a:xfrm>
                <a:off x="6855809" y="3758417"/>
                <a:ext cx="43544" cy="9438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45" extrusionOk="0">
                    <a:moveTo>
                      <a:pt x="884" y="1"/>
                    </a:moveTo>
                    <a:cubicBezTo>
                      <a:pt x="758" y="1"/>
                      <a:pt x="633" y="15"/>
                      <a:pt x="507" y="34"/>
                    </a:cubicBezTo>
                    <a:cubicBezTo>
                      <a:pt x="332" y="77"/>
                      <a:pt x="157" y="121"/>
                      <a:pt x="0" y="226"/>
                    </a:cubicBezTo>
                    <a:cubicBezTo>
                      <a:pt x="175" y="313"/>
                      <a:pt x="350" y="357"/>
                      <a:pt x="507" y="383"/>
                    </a:cubicBezTo>
                    <a:cubicBezTo>
                      <a:pt x="673" y="418"/>
                      <a:pt x="847" y="444"/>
                      <a:pt x="1013" y="444"/>
                    </a:cubicBezTo>
                    <a:cubicBezTo>
                      <a:pt x="1188" y="444"/>
                      <a:pt x="1354" y="444"/>
                      <a:pt x="1528" y="418"/>
                    </a:cubicBezTo>
                    <a:cubicBezTo>
                      <a:pt x="1703" y="401"/>
                      <a:pt x="1878" y="366"/>
                      <a:pt x="2052" y="287"/>
                    </a:cubicBezTo>
                    <a:cubicBezTo>
                      <a:pt x="1895" y="191"/>
                      <a:pt x="1720" y="121"/>
                      <a:pt x="1546" y="77"/>
                    </a:cubicBezTo>
                    <a:cubicBezTo>
                      <a:pt x="1380" y="34"/>
                      <a:pt x="1205" y="16"/>
                      <a:pt x="1031" y="8"/>
                    </a:cubicBezTo>
                    <a:cubicBezTo>
                      <a:pt x="982" y="3"/>
                      <a:pt x="933" y="1"/>
                      <a:pt x="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7"/>
              <p:cNvSpPr/>
              <p:nvPr/>
            </p:nvSpPr>
            <p:spPr>
              <a:xfrm>
                <a:off x="6826538" y="3759860"/>
                <a:ext cx="1020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38" extrusionOk="0">
                    <a:moveTo>
                      <a:pt x="245" y="1"/>
                    </a:moveTo>
                    <a:cubicBezTo>
                      <a:pt x="201" y="1"/>
                      <a:pt x="167" y="9"/>
                      <a:pt x="123" y="44"/>
                    </a:cubicBezTo>
                    <a:cubicBezTo>
                      <a:pt x="79" y="79"/>
                      <a:pt x="44" y="132"/>
                      <a:pt x="1" y="219"/>
                    </a:cubicBezTo>
                    <a:cubicBezTo>
                      <a:pt x="44" y="315"/>
                      <a:pt x="79" y="359"/>
                      <a:pt x="123" y="394"/>
                    </a:cubicBezTo>
                    <a:cubicBezTo>
                      <a:pt x="167" y="429"/>
                      <a:pt x="201" y="437"/>
                      <a:pt x="245" y="437"/>
                    </a:cubicBezTo>
                    <a:cubicBezTo>
                      <a:pt x="289" y="437"/>
                      <a:pt x="315" y="429"/>
                      <a:pt x="359" y="394"/>
                    </a:cubicBezTo>
                    <a:cubicBezTo>
                      <a:pt x="402" y="359"/>
                      <a:pt x="437" y="306"/>
                      <a:pt x="481" y="219"/>
                    </a:cubicBezTo>
                    <a:cubicBezTo>
                      <a:pt x="437" y="123"/>
                      <a:pt x="394" y="79"/>
                      <a:pt x="359" y="44"/>
                    </a:cubicBezTo>
                    <a:cubicBezTo>
                      <a:pt x="315" y="9"/>
                      <a:pt x="28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7"/>
              <p:cNvSpPr/>
              <p:nvPr/>
            </p:nvSpPr>
            <p:spPr>
              <a:xfrm>
                <a:off x="6882854" y="3730907"/>
                <a:ext cx="20743" cy="986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65" extrusionOk="0">
                    <a:moveTo>
                      <a:pt x="620" y="0"/>
                    </a:moveTo>
                    <a:cubicBezTo>
                      <a:pt x="556" y="0"/>
                      <a:pt x="494" y="8"/>
                      <a:pt x="437" y="21"/>
                    </a:cubicBezTo>
                    <a:cubicBezTo>
                      <a:pt x="358" y="47"/>
                      <a:pt x="279" y="82"/>
                      <a:pt x="210" y="135"/>
                    </a:cubicBezTo>
                    <a:cubicBezTo>
                      <a:pt x="140" y="187"/>
                      <a:pt x="61" y="239"/>
                      <a:pt x="0" y="353"/>
                    </a:cubicBezTo>
                    <a:cubicBezTo>
                      <a:pt x="96" y="414"/>
                      <a:pt x="192" y="449"/>
                      <a:pt x="279" y="458"/>
                    </a:cubicBezTo>
                    <a:cubicBezTo>
                      <a:pt x="305" y="463"/>
                      <a:pt x="331" y="465"/>
                      <a:pt x="356" y="465"/>
                    </a:cubicBezTo>
                    <a:cubicBezTo>
                      <a:pt x="418" y="465"/>
                      <a:pt x="480" y="453"/>
                      <a:pt x="541" y="440"/>
                    </a:cubicBezTo>
                    <a:cubicBezTo>
                      <a:pt x="629" y="414"/>
                      <a:pt x="707" y="370"/>
                      <a:pt x="786" y="318"/>
                    </a:cubicBezTo>
                    <a:cubicBezTo>
                      <a:pt x="864" y="266"/>
                      <a:pt x="926" y="187"/>
                      <a:pt x="978" y="82"/>
                    </a:cubicBezTo>
                    <a:cubicBezTo>
                      <a:pt x="873" y="21"/>
                      <a:pt x="786" y="4"/>
                      <a:pt x="690" y="4"/>
                    </a:cubicBezTo>
                    <a:cubicBezTo>
                      <a:pt x="666" y="1"/>
                      <a:pt x="643" y="0"/>
                      <a:pt x="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7"/>
              <p:cNvSpPr/>
              <p:nvPr/>
            </p:nvSpPr>
            <p:spPr>
              <a:xfrm>
                <a:off x="6772471" y="3689672"/>
                <a:ext cx="53895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835" extrusionOk="0">
                    <a:moveTo>
                      <a:pt x="2541" y="0"/>
                    </a:moveTo>
                    <a:cubicBezTo>
                      <a:pt x="2279" y="88"/>
                      <a:pt x="2035" y="210"/>
                      <a:pt x="1807" y="332"/>
                    </a:cubicBezTo>
                    <a:cubicBezTo>
                      <a:pt x="1580" y="463"/>
                      <a:pt x="1362" y="603"/>
                      <a:pt x="1153" y="751"/>
                    </a:cubicBezTo>
                    <a:cubicBezTo>
                      <a:pt x="943" y="909"/>
                      <a:pt x="742" y="1074"/>
                      <a:pt x="541" y="1249"/>
                    </a:cubicBezTo>
                    <a:cubicBezTo>
                      <a:pt x="358" y="1432"/>
                      <a:pt x="157" y="1616"/>
                      <a:pt x="0" y="1834"/>
                    </a:cubicBezTo>
                    <a:cubicBezTo>
                      <a:pt x="262" y="1755"/>
                      <a:pt x="498" y="1651"/>
                      <a:pt x="742" y="1528"/>
                    </a:cubicBezTo>
                    <a:cubicBezTo>
                      <a:pt x="969" y="1415"/>
                      <a:pt x="1188" y="1267"/>
                      <a:pt x="1406" y="1118"/>
                    </a:cubicBezTo>
                    <a:cubicBezTo>
                      <a:pt x="1624" y="961"/>
                      <a:pt x="1816" y="804"/>
                      <a:pt x="2017" y="612"/>
                    </a:cubicBezTo>
                    <a:cubicBezTo>
                      <a:pt x="2200" y="428"/>
                      <a:pt x="2384" y="236"/>
                      <a:pt x="2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7"/>
              <p:cNvSpPr/>
              <p:nvPr/>
            </p:nvSpPr>
            <p:spPr>
              <a:xfrm>
                <a:off x="6731342" y="3738712"/>
                <a:ext cx="26513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07" extrusionOk="0">
                    <a:moveTo>
                      <a:pt x="1201" y="1"/>
                    </a:moveTo>
                    <a:cubicBezTo>
                      <a:pt x="1068" y="1"/>
                      <a:pt x="965" y="32"/>
                      <a:pt x="848" y="63"/>
                    </a:cubicBezTo>
                    <a:cubicBezTo>
                      <a:pt x="725" y="107"/>
                      <a:pt x="603" y="159"/>
                      <a:pt x="507" y="221"/>
                    </a:cubicBezTo>
                    <a:cubicBezTo>
                      <a:pt x="394" y="290"/>
                      <a:pt x="306" y="369"/>
                      <a:pt x="219" y="465"/>
                    </a:cubicBezTo>
                    <a:cubicBezTo>
                      <a:pt x="132" y="552"/>
                      <a:pt x="62" y="657"/>
                      <a:pt x="1" y="806"/>
                    </a:cubicBezTo>
                    <a:cubicBezTo>
                      <a:pt x="17" y="807"/>
                      <a:pt x="34" y="807"/>
                      <a:pt x="50" y="807"/>
                    </a:cubicBezTo>
                    <a:cubicBezTo>
                      <a:pt x="185" y="807"/>
                      <a:pt x="302" y="776"/>
                      <a:pt x="411" y="744"/>
                    </a:cubicBezTo>
                    <a:cubicBezTo>
                      <a:pt x="525" y="701"/>
                      <a:pt x="647" y="648"/>
                      <a:pt x="743" y="587"/>
                    </a:cubicBezTo>
                    <a:cubicBezTo>
                      <a:pt x="856" y="517"/>
                      <a:pt x="944" y="439"/>
                      <a:pt x="1031" y="343"/>
                    </a:cubicBezTo>
                    <a:cubicBezTo>
                      <a:pt x="1118" y="256"/>
                      <a:pt x="1197" y="151"/>
                      <a:pt x="1249" y="2"/>
                    </a:cubicBezTo>
                    <a:cubicBezTo>
                      <a:pt x="1233" y="1"/>
                      <a:pt x="1217" y="1"/>
                      <a:pt x="1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7"/>
              <p:cNvSpPr/>
              <p:nvPr/>
            </p:nvSpPr>
            <p:spPr>
              <a:xfrm>
                <a:off x="6751153" y="3706153"/>
                <a:ext cx="22801" cy="20043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45" extrusionOk="0">
                    <a:moveTo>
                      <a:pt x="1075" y="1"/>
                    </a:moveTo>
                    <a:lnTo>
                      <a:pt x="1075" y="1"/>
                    </a:lnTo>
                    <a:cubicBezTo>
                      <a:pt x="926" y="27"/>
                      <a:pt x="813" y="79"/>
                      <a:pt x="717" y="132"/>
                    </a:cubicBezTo>
                    <a:cubicBezTo>
                      <a:pt x="612" y="184"/>
                      <a:pt x="507" y="254"/>
                      <a:pt x="420" y="324"/>
                    </a:cubicBezTo>
                    <a:cubicBezTo>
                      <a:pt x="333" y="402"/>
                      <a:pt x="263" y="490"/>
                      <a:pt x="184" y="586"/>
                    </a:cubicBezTo>
                    <a:cubicBezTo>
                      <a:pt x="106" y="690"/>
                      <a:pt x="36" y="795"/>
                      <a:pt x="1" y="944"/>
                    </a:cubicBezTo>
                    <a:cubicBezTo>
                      <a:pt x="14" y="944"/>
                      <a:pt x="27" y="945"/>
                      <a:pt x="39" y="945"/>
                    </a:cubicBezTo>
                    <a:cubicBezTo>
                      <a:pt x="171" y="945"/>
                      <a:pt x="282" y="905"/>
                      <a:pt x="394" y="865"/>
                    </a:cubicBezTo>
                    <a:cubicBezTo>
                      <a:pt x="507" y="821"/>
                      <a:pt x="621" y="743"/>
                      <a:pt x="708" y="664"/>
                    </a:cubicBezTo>
                    <a:cubicBezTo>
                      <a:pt x="795" y="577"/>
                      <a:pt x="883" y="490"/>
                      <a:pt x="944" y="385"/>
                    </a:cubicBezTo>
                    <a:cubicBezTo>
                      <a:pt x="1014" y="271"/>
                      <a:pt x="1057" y="158"/>
                      <a:pt x="10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7"/>
              <p:cNvSpPr/>
              <p:nvPr/>
            </p:nvSpPr>
            <p:spPr>
              <a:xfrm>
                <a:off x="6658566" y="3720789"/>
                <a:ext cx="24264" cy="3779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782" extrusionOk="0">
                    <a:moveTo>
                      <a:pt x="1144" y="0"/>
                    </a:moveTo>
                    <a:cubicBezTo>
                      <a:pt x="978" y="96"/>
                      <a:pt x="838" y="227"/>
                      <a:pt x="707" y="358"/>
                    </a:cubicBezTo>
                    <a:cubicBezTo>
                      <a:pt x="585" y="489"/>
                      <a:pt x="480" y="620"/>
                      <a:pt x="376" y="777"/>
                    </a:cubicBezTo>
                    <a:cubicBezTo>
                      <a:pt x="288" y="926"/>
                      <a:pt x="201" y="1083"/>
                      <a:pt x="140" y="1240"/>
                    </a:cubicBezTo>
                    <a:cubicBezTo>
                      <a:pt x="70" y="1406"/>
                      <a:pt x="18" y="1581"/>
                      <a:pt x="0" y="1782"/>
                    </a:cubicBezTo>
                    <a:cubicBezTo>
                      <a:pt x="157" y="1677"/>
                      <a:pt x="306" y="1563"/>
                      <a:pt x="419" y="1432"/>
                    </a:cubicBezTo>
                    <a:cubicBezTo>
                      <a:pt x="542" y="1301"/>
                      <a:pt x="655" y="1153"/>
                      <a:pt x="751" y="1004"/>
                    </a:cubicBezTo>
                    <a:cubicBezTo>
                      <a:pt x="847" y="865"/>
                      <a:pt x="934" y="699"/>
                      <a:pt x="1004" y="533"/>
                    </a:cubicBezTo>
                    <a:cubicBezTo>
                      <a:pt x="1065" y="367"/>
                      <a:pt x="1118" y="192"/>
                      <a:pt x="1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47"/>
              <p:cNvSpPr/>
              <p:nvPr/>
            </p:nvSpPr>
            <p:spPr>
              <a:xfrm>
                <a:off x="6637631" y="3765969"/>
                <a:ext cx="11135" cy="1317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21" extrusionOk="0">
                    <a:moveTo>
                      <a:pt x="481" y="1"/>
                    </a:moveTo>
                    <a:cubicBezTo>
                      <a:pt x="376" y="1"/>
                      <a:pt x="297" y="27"/>
                      <a:pt x="245" y="53"/>
                    </a:cubicBezTo>
                    <a:cubicBezTo>
                      <a:pt x="175" y="88"/>
                      <a:pt x="123" y="132"/>
                      <a:pt x="88" y="184"/>
                    </a:cubicBezTo>
                    <a:cubicBezTo>
                      <a:pt x="44" y="237"/>
                      <a:pt x="27" y="306"/>
                      <a:pt x="9" y="368"/>
                    </a:cubicBezTo>
                    <a:cubicBezTo>
                      <a:pt x="0" y="437"/>
                      <a:pt x="9" y="507"/>
                      <a:pt x="44" y="621"/>
                    </a:cubicBezTo>
                    <a:cubicBezTo>
                      <a:pt x="158" y="621"/>
                      <a:pt x="228" y="595"/>
                      <a:pt x="297" y="568"/>
                    </a:cubicBezTo>
                    <a:cubicBezTo>
                      <a:pt x="358" y="533"/>
                      <a:pt x="420" y="490"/>
                      <a:pt x="446" y="437"/>
                    </a:cubicBezTo>
                    <a:cubicBezTo>
                      <a:pt x="481" y="376"/>
                      <a:pt x="507" y="315"/>
                      <a:pt x="516" y="245"/>
                    </a:cubicBezTo>
                    <a:cubicBezTo>
                      <a:pt x="524" y="184"/>
                      <a:pt x="516" y="106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47"/>
              <p:cNvSpPr/>
              <p:nvPr/>
            </p:nvSpPr>
            <p:spPr>
              <a:xfrm>
                <a:off x="6633919" y="3740600"/>
                <a:ext cx="13723" cy="23734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119" extrusionOk="0">
                    <a:moveTo>
                      <a:pt x="638" y="1"/>
                    </a:moveTo>
                    <a:cubicBezTo>
                      <a:pt x="507" y="36"/>
                      <a:pt x="394" y="105"/>
                      <a:pt x="315" y="175"/>
                    </a:cubicBezTo>
                    <a:cubicBezTo>
                      <a:pt x="228" y="254"/>
                      <a:pt x="167" y="341"/>
                      <a:pt x="114" y="437"/>
                    </a:cubicBezTo>
                    <a:cubicBezTo>
                      <a:pt x="53" y="542"/>
                      <a:pt x="27" y="647"/>
                      <a:pt x="10" y="760"/>
                    </a:cubicBezTo>
                    <a:cubicBezTo>
                      <a:pt x="1" y="865"/>
                      <a:pt x="10" y="987"/>
                      <a:pt x="71" y="1118"/>
                    </a:cubicBezTo>
                    <a:cubicBezTo>
                      <a:pt x="184" y="1048"/>
                      <a:pt x="263" y="961"/>
                      <a:pt x="333" y="891"/>
                    </a:cubicBezTo>
                    <a:cubicBezTo>
                      <a:pt x="394" y="813"/>
                      <a:pt x="446" y="725"/>
                      <a:pt x="490" y="638"/>
                    </a:cubicBezTo>
                    <a:cubicBezTo>
                      <a:pt x="533" y="551"/>
                      <a:pt x="577" y="455"/>
                      <a:pt x="603" y="350"/>
                    </a:cubicBezTo>
                    <a:cubicBezTo>
                      <a:pt x="621" y="254"/>
                      <a:pt x="647" y="149"/>
                      <a:pt x="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47"/>
              <p:cNvSpPr/>
              <p:nvPr/>
            </p:nvSpPr>
            <p:spPr>
              <a:xfrm>
                <a:off x="6568185" y="3861737"/>
                <a:ext cx="13914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541" extrusionOk="0">
                    <a:moveTo>
                      <a:pt x="655" y="0"/>
                    </a:moveTo>
                    <a:lnTo>
                      <a:pt x="655" y="0"/>
                    </a:lnTo>
                    <a:cubicBezTo>
                      <a:pt x="524" y="175"/>
                      <a:pt x="428" y="376"/>
                      <a:pt x="341" y="594"/>
                    </a:cubicBezTo>
                    <a:cubicBezTo>
                      <a:pt x="253" y="795"/>
                      <a:pt x="184" y="1004"/>
                      <a:pt x="131" y="1223"/>
                    </a:cubicBezTo>
                    <a:cubicBezTo>
                      <a:pt x="79" y="1441"/>
                      <a:pt x="35" y="1659"/>
                      <a:pt x="26" y="1877"/>
                    </a:cubicBezTo>
                    <a:cubicBezTo>
                      <a:pt x="0" y="2096"/>
                      <a:pt x="0" y="2323"/>
                      <a:pt x="35" y="2541"/>
                    </a:cubicBezTo>
                    <a:cubicBezTo>
                      <a:pt x="96" y="2340"/>
                      <a:pt x="157" y="2122"/>
                      <a:pt x="210" y="1912"/>
                    </a:cubicBezTo>
                    <a:lnTo>
                      <a:pt x="358" y="1275"/>
                    </a:lnTo>
                    <a:lnTo>
                      <a:pt x="515" y="646"/>
                    </a:lnTo>
                    <a:cubicBezTo>
                      <a:pt x="568" y="437"/>
                      <a:pt x="620" y="218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47"/>
              <p:cNvSpPr/>
              <p:nvPr/>
            </p:nvSpPr>
            <p:spPr>
              <a:xfrm>
                <a:off x="6595951" y="3919134"/>
                <a:ext cx="7063" cy="3096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460" extrusionOk="0">
                    <a:moveTo>
                      <a:pt x="79" y="1"/>
                    </a:moveTo>
                    <a:cubicBezTo>
                      <a:pt x="36" y="123"/>
                      <a:pt x="10" y="254"/>
                      <a:pt x="10" y="368"/>
                    </a:cubicBezTo>
                    <a:cubicBezTo>
                      <a:pt x="1" y="507"/>
                      <a:pt x="10" y="638"/>
                      <a:pt x="36" y="752"/>
                    </a:cubicBezTo>
                    <a:cubicBezTo>
                      <a:pt x="53" y="883"/>
                      <a:pt x="88" y="1005"/>
                      <a:pt x="132" y="1127"/>
                    </a:cubicBezTo>
                    <a:cubicBezTo>
                      <a:pt x="176" y="1241"/>
                      <a:pt x="228" y="1354"/>
                      <a:pt x="315" y="1459"/>
                    </a:cubicBezTo>
                    <a:cubicBezTo>
                      <a:pt x="333" y="1328"/>
                      <a:pt x="333" y="1197"/>
                      <a:pt x="315" y="1084"/>
                    </a:cubicBezTo>
                    <a:cubicBezTo>
                      <a:pt x="306" y="961"/>
                      <a:pt x="298" y="839"/>
                      <a:pt x="272" y="726"/>
                    </a:cubicBezTo>
                    <a:cubicBezTo>
                      <a:pt x="254" y="603"/>
                      <a:pt x="228" y="481"/>
                      <a:pt x="202" y="359"/>
                    </a:cubicBezTo>
                    <a:cubicBezTo>
                      <a:pt x="167" y="245"/>
                      <a:pt x="132" y="123"/>
                      <a:pt x="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47"/>
              <p:cNvSpPr/>
              <p:nvPr/>
            </p:nvSpPr>
            <p:spPr>
              <a:xfrm>
                <a:off x="6610035" y="3860803"/>
                <a:ext cx="20383" cy="40766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922" extrusionOk="0">
                    <a:moveTo>
                      <a:pt x="0" y="0"/>
                    </a:moveTo>
                    <a:cubicBezTo>
                      <a:pt x="35" y="184"/>
                      <a:pt x="88" y="358"/>
                      <a:pt x="158" y="524"/>
                    </a:cubicBezTo>
                    <a:cubicBezTo>
                      <a:pt x="219" y="690"/>
                      <a:pt x="297" y="856"/>
                      <a:pt x="376" y="1013"/>
                    </a:cubicBezTo>
                    <a:cubicBezTo>
                      <a:pt x="446" y="1179"/>
                      <a:pt x="542" y="1328"/>
                      <a:pt x="638" y="1485"/>
                    </a:cubicBezTo>
                    <a:cubicBezTo>
                      <a:pt x="734" y="1642"/>
                      <a:pt x="839" y="1782"/>
                      <a:pt x="961" y="1921"/>
                    </a:cubicBezTo>
                    <a:cubicBezTo>
                      <a:pt x="935" y="1738"/>
                      <a:pt x="874" y="1563"/>
                      <a:pt x="813" y="1397"/>
                    </a:cubicBezTo>
                    <a:cubicBezTo>
                      <a:pt x="743" y="1232"/>
                      <a:pt x="673" y="1074"/>
                      <a:pt x="594" y="909"/>
                    </a:cubicBezTo>
                    <a:cubicBezTo>
                      <a:pt x="516" y="743"/>
                      <a:pt x="428" y="594"/>
                      <a:pt x="332" y="437"/>
                    </a:cubicBezTo>
                    <a:cubicBezTo>
                      <a:pt x="236" y="280"/>
                      <a:pt x="123" y="14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47"/>
              <p:cNvSpPr/>
              <p:nvPr/>
            </p:nvSpPr>
            <p:spPr>
              <a:xfrm>
                <a:off x="6644864" y="3828202"/>
                <a:ext cx="16120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5" extrusionOk="0">
                    <a:moveTo>
                      <a:pt x="0" y="1"/>
                    </a:moveTo>
                    <a:cubicBezTo>
                      <a:pt x="35" y="88"/>
                      <a:pt x="79" y="149"/>
                      <a:pt x="131" y="210"/>
                    </a:cubicBezTo>
                    <a:cubicBezTo>
                      <a:pt x="183" y="263"/>
                      <a:pt x="236" y="315"/>
                      <a:pt x="306" y="359"/>
                    </a:cubicBezTo>
                    <a:cubicBezTo>
                      <a:pt x="367" y="402"/>
                      <a:pt x="437" y="437"/>
                      <a:pt x="515" y="472"/>
                    </a:cubicBezTo>
                    <a:cubicBezTo>
                      <a:pt x="585" y="498"/>
                      <a:pt x="672" y="525"/>
                      <a:pt x="760" y="525"/>
                    </a:cubicBezTo>
                    <a:cubicBezTo>
                      <a:pt x="716" y="437"/>
                      <a:pt x="672" y="367"/>
                      <a:pt x="620" y="315"/>
                    </a:cubicBezTo>
                    <a:cubicBezTo>
                      <a:pt x="568" y="263"/>
                      <a:pt x="515" y="210"/>
                      <a:pt x="445" y="167"/>
                    </a:cubicBezTo>
                    <a:cubicBezTo>
                      <a:pt x="384" y="123"/>
                      <a:pt x="314" y="88"/>
                      <a:pt x="236" y="53"/>
                    </a:cubicBezTo>
                    <a:cubicBezTo>
                      <a:pt x="175" y="18"/>
                      <a:pt x="87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47"/>
              <p:cNvSpPr/>
              <p:nvPr/>
            </p:nvSpPr>
            <p:spPr>
              <a:xfrm>
                <a:off x="6732084" y="3853952"/>
                <a:ext cx="28909" cy="23543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10" extrusionOk="0">
                    <a:moveTo>
                      <a:pt x="1" y="0"/>
                    </a:moveTo>
                    <a:lnTo>
                      <a:pt x="359" y="245"/>
                    </a:lnTo>
                    <a:cubicBezTo>
                      <a:pt x="481" y="332"/>
                      <a:pt x="603" y="419"/>
                      <a:pt x="708" y="507"/>
                    </a:cubicBezTo>
                    <a:cubicBezTo>
                      <a:pt x="821" y="594"/>
                      <a:pt x="926" y="690"/>
                      <a:pt x="1040" y="795"/>
                    </a:cubicBezTo>
                    <a:lnTo>
                      <a:pt x="1363" y="1109"/>
                    </a:lnTo>
                    <a:cubicBezTo>
                      <a:pt x="1337" y="943"/>
                      <a:pt x="1267" y="804"/>
                      <a:pt x="1179" y="673"/>
                    </a:cubicBezTo>
                    <a:cubicBezTo>
                      <a:pt x="1092" y="542"/>
                      <a:pt x="987" y="419"/>
                      <a:pt x="865" y="323"/>
                    </a:cubicBezTo>
                    <a:cubicBezTo>
                      <a:pt x="743" y="227"/>
                      <a:pt x="612" y="140"/>
                      <a:pt x="463" y="88"/>
                    </a:cubicBezTo>
                    <a:cubicBezTo>
                      <a:pt x="315" y="27"/>
                      <a:pt x="166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47"/>
              <p:cNvSpPr/>
              <p:nvPr/>
            </p:nvSpPr>
            <p:spPr>
              <a:xfrm>
                <a:off x="6744875" y="3837280"/>
                <a:ext cx="34466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1" y="97"/>
                      <a:pt x="262" y="184"/>
                      <a:pt x="393" y="271"/>
                    </a:cubicBezTo>
                    <a:lnTo>
                      <a:pt x="786" y="498"/>
                    </a:lnTo>
                    <a:cubicBezTo>
                      <a:pt x="917" y="577"/>
                      <a:pt x="1048" y="655"/>
                      <a:pt x="1188" y="717"/>
                    </a:cubicBezTo>
                    <a:cubicBezTo>
                      <a:pt x="1327" y="795"/>
                      <a:pt x="1476" y="856"/>
                      <a:pt x="1624" y="917"/>
                    </a:cubicBezTo>
                    <a:cubicBezTo>
                      <a:pt x="1537" y="786"/>
                      <a:pt x="1415" y="664"/>
                      <a:pt x="1301" y="568"/>
                    </a:cubicBezTo>
                    <a:cubicBezTo>
                      <a:pt x="1179" y="455"/>
                      <a:pt x="1048" y="367"/>
                      <a:pt x="908" y="289"/>
                    </a:cubicBezTo>
                    <a:cubicBezTo>
                      <a:pt x="760" y="219"/>
                      <a:pt x="620" y="149"/>
                      <a:pt x="472" y="97"/>
                    </a:cubicBezTo>
                    <a:cubicBezTo>
                      <a:pt x="314" y="44"/>
                      <a:pt x="166" y="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47"/>
              <p:cNvSpPr/>
              <p:nvPr/>
            </p:nvSpPr>
            <p:spPr>
              <a:xfrm>
                <a:off x="6487986" y="3881739"/>
                <a:ext cx="16692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1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73" y="44"/>
                      <a:pt x="585" y="105"/>
                      <a:pt x="498" y="201"/>
                    </a:cubicBezTo>
                    <a:cubicBezTo>
                      <a:pt x="393" y="280"/>
                      <a:pt x="323" y="367"/>
                      <a:pt x="254" y="463"/>
                    </a:cubicBezTo>
                    <a:cubicBezTo>
                      <a:pt x="175" y="550"/>
                      <a:pt x="123" y="664"/>
                      <a:pt x="79" y="768"/>
                    </a:cubicBezTo>
                    <a:cubicBezTo>
                      <a:pt x="35" y="882"/>
                      <a:pt x="0" y="987"/>
                      <a:pt x="0" y="1118"/>
                    </a:cubicBezTo>
                    <a:cubicBezTo>
                      <a:pt x="96" y="1039"/>
                      <a:pt x="166" y="961"/>
                      <a:pt x="245" y="873"/>
                    </a:cubicBezTo>
                    <a:cubicBezTo>
                      <a:pt x="323" y="786"/>
                      <a:pt x="385" y="681"/>
                      <a:pt x="454" y="594"/>
                    </a:cubicBezTo>
                    <a:cubicBezTo>
                      <a:pt x="516" y="507"/>
                      <a:pt x="585" y="410"/>
                      <a:pt x="638" y="314"/>
                    </a:cubicBezTo>
                    <a:cubicBezTo>
                      <a:pt x="690" y="218"/>
                      <a:pt x="751" y="114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47"/>
              <p:cNvSpPr/>
              <p:nvPr/>
            </p:nvSpPr>
            <p:spPr>
              <a:xfrm>
                <a:off x="6454090" y="3928594"/>
                <a:ext cx="14274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18" extrusionOk="0">
                    <a:moveTo>
                      <a:pt x="673" y="0"/>
                    </a:moveTo>
                    <a:lnTo>
                      <a:pt x="673" y="0"/>
                    </a:lnTo>
                    <a:cubicBezTo>
                      <a:pt x="577" y="61"/>
                      <a:pt x="489" y="131"/>
                      <a:pt x="411" y="236"/>
                    </a:cubicBezTo>
                    <a:cubicBezTo>
                      <a:pt x="341" y="306"/>
                      <a:pt x="271" y="393"/>
                      <a:pt x="219" y="498"/>
                    </a:cubicBezTo>
                    <a:cubicBezTo>
                      <a:pt x="166" y="585"/>
                      <a:pt x="123" y="681"/>
                      <a:pt x="79" y="786"/>
                    </a:cubicBezTo>
                    <a:cubicBezTo>
                      <a:pt x="27" y="891"/>
                      <a:pt x="9" y="996"/>
                      <a:pt x="1" y="1118"/>
                    </a:cubicBezTo>
                    <a:cubicBezTo>
                      <a:pt x="97" y="1039"/>
                      <a:pt x="175" y="961"/>
                      <a:pt x="236" y="873"/>
                    </a:cubicBezTo>
                    <a:cubicBezTo>
                      <a:pt x="306" y="804"/>
                      <a:pt x="367" y="699"/>
                      <a:pt x="428" y="611"/>
                    </a:cubicBezTo>
                    <a:cubicBezTo>
                      <a:pt x="481" y="524"/>
                      <a:pt x="533" y="428"/>
                      <a:pt x="577" y="332"/>
                    </a:cubicBezTo>
                    <a:cubicBezTo>
                      <a:pt x="620" y="218"/>
                      <a:pt x="655" y="122"/>
                      <a:pt x="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47"/>
              <p:cNvSpPr/>
              <p:nvPr/>
            </p:nvSpPr>
            <p:spPr>
              <a:xfrm>
                <a:off x="6405750" y="3923949"/>
                <a:ext cx="1908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57" extrusionOk="0">
                    <a:moveTo>
                      <a:pt x="900" y="1"/>
                    </a:moveTo>
                    <a:cubicBezTo>
                      <a:pt x="786" y="27"/>
                      <a:pt x="682" y="62"/>
                      <a:pt x="586" y="114"/>
                    </a:cubicBezTo>
                    <a:cubicBezTo>
                      <a:pt x="490" y="158"/>
                      <a:pt x="402" y="219"/>
                      <a:pt x="324" y="298"/>
                    </a:cubicBezTo>
                    <a:cubicBezTo>
                      <a:pt x="245" y="376"/>
                      <a:pt x="175" y="464"/>
                      <a:pt x="114" y="551"/>
                    </a:cubicBezTo>
                    <a:cubicBezTo>
                      <a:pt x="62" y="638"/>
                      <a:pt x="18" y="743"/>
                      <a:pt x="1" y="857"/>
                    </a:cubicBezTo>
                    <a:cubicBezTo>
                      <a:pt x="97" y="804"/>
                      <a:pt x="184" y="734"/>
                      <a:pt x="263" y="673"/>
                    </a:cubicBezTo>
                    <a:lnTo>
                      <a:pt x="490" y="472"/>
                    </a:lnTo>
                    <a:cubicBezTo>
                      <a:pt x="568" y="411"/>
                      <a:pt x="638" y="333"/>
                      <a:pt x="708" y="254"/>
                    </a:cubicBezTo>
                    <a:cubicBezTo>
                      <a:pt x="769" y="176"/>
                      <a:pt x="839" y="106"/>
                      <a:pt x="9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47"/>
              <p:cNvSpPr/>
              <p:nvPr/>
            </p:nvSpPr>
            <p:spPr>
              <a:xfrm>
                <a:off x="6415019" y="3969701"/>
                <a:ext cx="10202" cy="146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691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402" y="27"/>
                      <a:pt x="332" y="70"/>
                      <a:pt x="280" y="114"/>
                    </a:cubicBezTo>
                    <a:cubicBezTo>
                      <a:pt x="227" y="167"/>
                      <a:pt x="184" y="228"/>
                      <a:pt x="140" y="280"/>
                    </a:cubicBezTo>
                    <a:cubicBezTo>
                      <a:pt x="96" y="332"/>
                      <a:pt x="61" y="402"/>
                      <a:pt x="44" y="463"/>
                    </a:cubicBezTo>
                    <a:cubicBezTo>
                      <a:pt x="18" y="533"/>
                      <a:pt x="0" y="603"/>
                      <a:pt x="0" y="690"/>
                    </a:cubicBezTo>
                    <a:cubicBezTo>
                      <a:pt x="70" y="664"/>
                      <a:pt x="140" y="621"/>
                      <a:pt x="192" y="577"/>
                    </a:cubicBezTo>
                    <a:cubicBezTo>
                      <a:pt x="245" y="525"/>
                      <a:pt x="288" y="463"/>
                      <a:pt x="332" y="411"/>
                    </a:cubicBezTo>
                    <a:cubicBezTo>
                      <a:pt x="376" y="359"/>
                      <a:pt x="411" y="289"/>
                      <a:pt x="437" y="228"/>
                    </a:cubicBezTo>
                    <a:cubicBezTo>
                      <a:pt x="454" y="158"/>
                      <a:pt x="480" y="88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47"/>
              <p:cNvSpPr/>
              <p:nvPr/>
            </p:nvSpPr>
            <p:spPr>
              <a:xfrm>
                <a:off x="6497976" y="3831638"/>
                <a:ext cx="21146" cy="5303"/>
              </a:xfrm>
              <a:custGeom>
                <a:avLst/>
                <a:gdLst/>
                <a:ahLst/>
                <a:cxnLst/>
                <a:rect l="l" t="t" r="r" b="b"/>
                <a:pathLst>
                  <a:path w="997" h="250" extrusionOk="0">
                    <a:moveTo>
                      <a:pt x="608" y="0"/>
                    </a:moveTo>
                    <a:cubicBezTo>
                      <a:pt x="566" y="0"/>
                      <a:pt x="525" y="5"/>
                      <a:pt x="481" y="13"/>
                    </a:cubicBezTo>
                    <a:cubicBezTo>
                      <a:pt x="394" y="22"/>
                      <a:pt x="306" y="31"/>
                      <a:pt x="237" y="66"/>
                    </a:cubicBezTo>
                    <a:cubicBezTo>
                      <a:pt x="158" y="101"/>
                      <a:pt x="79" y="127"/>
                      <a:pt x="1" y="197"/>
                    </a:cubicBezTo>
                    <a:cubicBezTo>
                      <a:pt x="88" y="232"/>
                      <a:pt x="176" y="240"/>
                      <a:pt x="263" y="249"/>
                    </a:cubicBezTo>
                    <a:cubicBezTo>
                      <a:pt x="350" y="249"/>
                      <a:pt x="429" y="249"/>
                      <a:pt x="516" y="240"/>
                    </a:cubicBezTo>
                    <a:cubicBezTo>
                      <a:pt x="595" y="232"/>
                      <a:pt x="682" y="205"/>
                      <a:pt x="752" y="188"/>
                    </a:cubicBezTo>
                    <a:cubicBezTo>
                      <a:pt x="830" y="153"/>
                      <a:pt x="918" y="118"/>
                      <a:pt x="996" y="66"/>
                    </a:cubicBezTo>
                    <a:cubicBezTo>
                      <a:pt x="909" y="22"/>
                      <a:pt x="822" y="13"/>
                      <a:pt x="734" y="13"/>
                    </a:cubicBezTo>
                    <a:cubicBezTo>
                      <a:pt x="691" y="5"/>
                      <a:pt x="649" y="0"/>
                      <a:pt x="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47"/>
              <p:cNvSpPr/>
              <p:nvPr/>
            </p:nvSpPr>
            <p:spPr>
              <a:xfrm>
                <a:off x="6452054" y="3833865"/>
                <a:ext cx="22610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94" extrusionOk="0">
                    <a:moveTo>
                      <a:pt x="712" y="1"/>
                    </a:moveTo>
                    <a:cubicBezTo>
                      <a:pt x="646" y="1"/>
                      <a:pt x="581" y="7"/>
                      <a:pt x="507" y="13"/>
                    </a:cubicBezTo>
                    <a:cubicBezTo>
                      <a:pt x="411" y="39"/>
                      <a:pt x="324" y="57"/>
                      <a:pt x="236" y="100"/>
                    </a:cubicBezTo>
                    <a:cubicBezTo>
                      <a:pt x="149" y="144"/>
                      <a:pt x="62" y="205"/>
                      <a:pt x="0" y="275"/>
                    </a:cubicBezTo>
                    <a:cubicBezTo>
                      <a:pt x="58" y="291"/>
                      <a:pt x="116" y="294"/>
                      <a:pt x="171" y="294"/>
                    </a:cubicBezTo>
                    <a:cubicBezTo>
                      <a:pt x="209" y="294"/>
                      <a:pt x="245" y="292"/>
                      <a:pt x="280" y="292"/>
                    </a:cubicBezTo>
                    <a:lnTo>
                      <a:pt x="542" y="258"/>
                    </a:lnTo>
                    <a:cubicBezTo>
                      <a:pt x="629" y="249"/>
                      <a:pt x="716" y="223"/>
                      <a:pt x="804" y="205"/>
                    </a:cubicBezTo>
                    <a:cubicBezTo>
                      <a:pt x="891" y="170"/>
                      <a:pt x="978" y="144"/>
                      <a:pt x="1066" y="92"/>
                    </a:cubicBezTo>
                    <a:cubicBezTo>
                      <a:pt x="978" y="39"/>
                      <a:pt x="882" y="13"/>
                      <a:pt x="795" y="4"/>
                    </a:cubicBezTo>
                    <a:cubicBezTo>
                      <a:pt x="767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47"/>
              <p:cNvSpPr/>
              <p:nvPr/>
            </p:nvSpPr>
            <p:spPr>
              <a:xfrm>
                <a:off x="6555034" y="3785610"/>
                <a:ext cx="19471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96"/>
                      <a:pt x="96" y="175"/>
                      <a:pt x="166" y="271"/>
                    </a:cubicBezTo>
                    <a:cubicBezTo>
                      <a:pt x="227" y="350"/>
                      <a:pt x="306" y="411"/>
                      <a:pt x="384" y="481"/>
                    </a:cubicBezTo>
                    <a:cubicBezTo>
                      <a:pt x="454" y="533"/>
                      <a:pt x="542" y="585"/>
                      <a:pt x="629" y="647"/>
                    </a:cubicBezTo>
                    <a:cubicBezTo>
                      <a:pt x="716" y="690"/>
                      <a:pt x="804" y="734"/>
                      <a:pt x="917" y="751"/>
                    </a:cubicBezTo>
                    <a:cubicBezTo>
                      <a:pt x="865" y="655"/>
                      <a:pt x="804" y="568"/>
                      <a:pt x="742" y="489"/>
                    </a:cubicBezTo>
                    <a:cubicBezTo>
                      <a:pt x="673" y="411"/>
                      <a:pt x="611" y="350"/>
                      <a:pt x="533" y="280"/>
                    </a:cubicBezTo>
                    <a:cubicBezTo>
                      <a:pt x="454" y="227"/>
                      <a:pt x="384" y="166"/>
                      <a:pt x="297" y="114"/>
                    </a:cubicBezTo>
                    <a:cubicBezTo>
                      <a:pt x="192" y="62"/>
                      <a:pt x="105" y="1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47"/>
              <p:cNvSpPr/>
              <p:nvPr/>
            </p:nvSpPr>
            <p:spPr>
              <a:xfrm>
                <a:off x="6612814" y="3771908"/>
                <a:ext cx="6130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289" h="725" extrusionOk="0">
                    <a:moveTo>
                      <a:pt x="35" y="0"/>
                    </a:moveTo>
                    <a:cubicBezTo>
                      <a:pt x="0" y="79"/>
                      <a:pt x="0" y="140"/>
                      <a:pt x="0" y="201"/>
                    </a:cubicBezTo>
                    <a:cubicBezTo>
                      <a:pt x="0" y="262"/>
                      <a:pt x="9" y="332"/>
                      <a:pt x="27" y="384"/>
                    </a:cubicBezTo>
                    <a:cubicBezTo>
                      <a:pt x="44" y="446"/>
                      <a:pt x="70" y="507"/>
                      <a:pt x="105" y="559"/>
                    </a:cubicBezTo>
                    <a:cubicBezTo>
                      <a:pt x="131" y="611"/>
                      <a:pt x="166" y="664"/>
                      <a:pt x="236" y="725"/>
                    </a:cubicBezTo>
                    <a:cubicBezTo>
                      <a:pt x="280" y="646"/>
                      <a:pt x="289" y="577"/>
                      <a:pt x="289" y="515"/>
                    </a:cubicBezTo>
                    <a:cubicBezTo>
                      <a:pt x="289" y="446"/>
                      <a:pt x="289" y="393"/>
                      <a:pt x="262" y="332"/>
                    </a:cubicBezTo>
                    <a:cubicBezTo>
                      <a:pt x="254" y="262"/>
                      <a:pt x="219" y="210"/>
                      <a:pt x="193" y="157"/>
                    </a:cubicBezTo>
                    <a:cubicBezTo>
                      <a:pt x="149" y="96"/>
                      <a:pt x="105" y="44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47"/>
              <p:cNvSpPr/>
              <p:nvPr/>
            </p:nvSpPr>
            <p:spPr>
              <a:xfrm>
                <a:off x="6712464" y="3729995"/>
                <a:ext cx="7784" cy="1026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84" extrusionOk="0">
                    <a:moveTo>
                      <a:pt x="336" y="1"/>
                    </a:moveTo>
                    <a:cubicBezTo>
                      <a:pt x="288" y="1"/>
                      <a:pt x="246" y="18"/>
                      <a:pt x="210" y="47"/>
                    </a:cubicBezTo>
                    <a:cubicBezTo>
                      <a:pt x="166" y="81"/>
                      <a:pt x="122" y="108"/>
                      <a:pt x="87" y="151"/>
                    </a:cubicBezTo>
                    <a:cubicBezTo>
                      <a:pt x="52" y="186"/>
                      <a:pt x="35" y="239"/>
                      <a:pt x="17" y="300"/>
                    </a:cubicBezTo>
                    <a:cubicBezTo>
                      <a:pt x="0" y="352"/>
                      <a:pt x="0" y="413"/>
                      <a:pt x="17" y="483"/>
                    </a:cubicBezTo>
                    <a:cubicBezTo>
                      <a:pt x="87" y="457"/>
                      <a:pt x="131" y="439"/>
                      <a:pt x="175" y="405"/>
                    </a:cubicBezTo>
                    <a:cubicBezTo>
                      <a:pt x="210" y="387"/>
                      <a:pt x="236" y="335"/>
                      <a:pt x="271" y="309"/>
                    </a:cubicBezTo>
                    <a:lnTo>
                      <a:pt x="341" y="178"/>
                    </a:lnTo>
                    <a:cubicBezTo>
                      <a:pt x="349" y="116"/>
                      <a:pt x="367" y="81"/>
                      <a:pt x="367" y="3"/>
                    </a:cubicBezTo>
                    <a:cubicBezTo>
                      <a:pt x="356" y="1"/>
                      <a:pt x="346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47"/>
              <p:cNvSpPr/>
              <p:nvPr/>
            </p:nvSpPr>
            <p:spPr>
              <a:xfrm>
                <a:off x="6690977" y="3755427"/>
                <a:ext cx="25007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34" extrusionOk="0">
                    <a:moveTo>
                      <a:pt x="1179" y="0"/>
                    </a:moveTo>
                    <a:lnTo>
                      <a:pt x="1179" y="0"/>
                    </a:lnTo>
                    <a:cubicBezTo>
                      <a:pt x="1057" y="26"/>
                      <a:pt x="934" y="70"/>
                      <a:pt x="830" y="105"/>
                    </a:cubicBezTo>
                    <a:cubicBezTo>
                      <a:pt x="716" y="149"/>
                      <a:pt x="620" y="201"/>
                      <a:pt x="524" y="262"/>
                    </a:cubicBezTo>
                    <a:cubicBezTo>
                      <a:pt x="419" y="332"/>
                      <a:pt x="323" y="393"/>
                      <a:pt x="236" y="472"/>
                    </a:cubicBezTo>
                    <a:cubicBezTo>
                      <a:pt x="149" y="550"/>
                      <a:pt x="70" y="629"/>
                      <a:pt x="0" y="734"/>
                    </a:cubicBezTo>
                    <a:cubicBezTo>
                      <a:pt x="131" y="725"/>
                      <a:pt x="236" y="681"/>
                      <a:pt x="349" y="638"/>
                    </a:cubicBezTo>
                    <a:cubicBezTo>
                      <a:pt x="454" y="594"/>
                      <a:pt x="550" y="542"/>
                      <a:pt x="655" y="472"/>
                    </a:cubicBezTo>
                    <a:cubicBezTo>
                      <a:pt x="751" y="411"/>
                      <a:pt x="847" y="341"/>
                      <a:pt x="934" y="262"/>
                    </a:cubicBezTo>
                    <a:cubicBezTo>
                      <a:pt x="1022" y="192"/>
                      <a:pt x="1100" y="105"/>
                      <a:pt x="1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47"/>
              <p:cNvSpPr/>
              <p:nvPr/>
            </p:nvSpPr>
            <p:spPr>
              <a:xfrm>
                <a:off x="6731151" y="3788622"/>
                <a:ext cx="50777" cy="5472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58" extrusionOk="0">
                    <a:moveTo>
                      <a:pt x="1486" y="0"/>
                    </a:moveTo>
                    <a:cubicBezTo>
                      <a:pt x="1387" y="0"/>
                      <a:pt x="1289" y="2"/>
                      <a:pt x="1188" y="7"/>
                    </a:cubicBezTo>
                    <a:cubicBezTo>
                      <a:pt x="988" y="7"/>
                      <a:pt x="787" y="33"/>
                      <a:pt x="595" y="50"/>
                    </a:cubicBezTo>
                    <a:cubicBezTo>
                      <a:pt x="394" y="85"/>
                      <a:pt x="202" y="120"/>
                      <a:pt x="1" y="173"/>
                    </a:cubicBezTo>
                    <a:cubicBezTo>
                      <a:pt x="202" y="216"/>
                      <a:pt x="403" y="243"/>
                      <a:pt x="603" y="251"/>
                    </a:cubicBezTo>
                    <a:cubicBezTo>
                      <a:pt x="708" y="256"/>
                      <a:pt x="809" y="258"/>
                      <a:pt x="908" y="258"/>
                    </a:cubicBezTo>
                    <a:cubicBezTo>
                      <a:pt x="1007" y="258"/>
                      <a:pt x="1105" y="256"/>
                      <a:pt x="1206" y="251"/>
                    </a:cubicBezTo>
                    <a:cubicBezTo>
                      <a:pt x="1407" y="251"/>
                      <a:pt x="1608" y="225"/>
                      <a:pt x="1800" y="208"/>
                    </a:cubicBezTo>
                    <a:cubicBezTo>
                      <a:pt x="2000" y="173"/>
                      <a:pt x="2193" y="138"/>
                      <a:pt x="2393" y="85"/>
                    </a:cubicBezTo>
                    <a:cubicBezTo>
                      <a:pt x="2193" y="42"/>
                      <a:pt x="1992" y="24"/>
                      <a:pt x="1791" y="7"/>
                    </a:cubicBezTo>
                    <a:cubicBezTo>
                      <a:pt x="1686" y="2"/>
                      <a:pt x="1586" y="0"/>
                      <a:pt x="1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47"/>
              <p:cNvSpPr/>
              <p:nvPr/>
            </p:nvSpPr>
            <p:spPr>
              <a:xfrm>
                <a:off x="6774507" y="3772777"/>
                <a:ext cx="2687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" extrusionOk="0">
                    <a:moveTo>
                      <a:pt x="1100" y="1"/>
                    </a:moveTo>
                    <a:cubicBezTo>
                      <a:pt x="1046" y="1"/>
                      <a:pt x="991" y="3"/>
                      <a:pt x="934" y="3"/>
                    </a:cubicBezTo>
                    <a:cubicBezTo>
                      <a:pt x="830" y="3"/>
                      <a:pt x="716" y="29"/>
                      <a:pt x="620" y="38"/>
                    </a:cubicBezTo>
                    <a:cubicBezTo>
                      <a:pt x="524" y="55"/>
                      <a:pt x="410" y="82"/>
                      <a:pt x="314" y="99"/>
                    </a:cubicBezTo>
                    <a:cubicBezTo>
                      <a:pt x="210" y="125"/>
                      <a:pt x="105" y="160"/>
                      <a:pt x="0" y="212"/>
                    </a:cubicBezTo>
                    <a:cubicBezTo>
                      <a:pt x="105" y="256"/>
                      <a:pt x="218" y="274"/>
                      <a:pt x="323" y="282"/>
                    </a:cubicBezTo>
                    <a:cubicBezTo>
                      <a:pt x="374" y="290"/>
                      <a:pt x="423" y="294"/>
                      <a:pt x="473" y="294"/>
                    </a:cubicBezTo>
                    <a:cubicBezTo>
                      <a:pt x="533" y="294"/>
                      <a:pt x="592" y="288"/>
                      <a:pt x="655" y="274"/>
                    </a:cubicBezTo>
                    <a:cubicBezTo>
                      <a:pt x="760" y="256"/>
                      <a:pt x="873" y="230"/>
                      <a:pt x="969" y="186"/>
                    </a:cubicBezTo>
                    <a:cubicBezTo>
                      <a:pt x="1074" y="143"/>
                      <a:pt x="1179" y="90"/>
                      <a:pt x="1266" y="12"/>
                    </a:cubicBezTo>
                    <a:cubicBezTo>
                      <a:pt x="1209" y="3"/>
                      <a:pt x="1155" y="1"/>
                      <a:pt x="11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47"/>
              <p:cNvSpPr/>
              <p:nvPr/>
            </p:nvSpPr>
            <p:spPr>
              <a:xfrm>
                <a:off x="6287222" y="3667252"/>
                <a:ext cx="692104" cy="370348"/>
              </a:xfrm>
              <a:custGeom>
                <a:avLst/>
                <a:gdLst/>
                <a:ahLst/>
                <a:cxnLst/>
                <a:rect l="l" t="t" r="r" b="b"/>
                <a:pathLst>
                  <a:path w="32631" h="17461" extrusionOk="0">
                    <a:moveTo>
                      <a:pt x="29164" y="1"/>
                    </a:moveTo>
                    <a:cubicBezTo>
                      <a:pt x="30299" y="464"/>
                      <a:pt x="31495" y="1057"/>
                      <a:pt x="31853" y="2210"/>
                    </a:cubicBezTo>
                    <a:cubicBezTo>
                      <a:pt x="32290" y="3590"/>
                      <a:pt x="31259" y="5004"/>
                      <a:pt x="30212" y="6008"/>
                    </a:cubicBezTo>
                    <a:cubicBezTo>
                      <a:pt x="26378" y="9702"/>
                      <a:pt x="21489" y="12103"/>
                      <a:pt x="16555" y="14129"/>
                    </a:cubicBezTo>
                    <a:cubicBezTo>
                      <a:pt x="12669" y="15724"/>
                      <a:pt x="8566" y="17143"/>
                      <a:pt x="4401" y="17143"/>
                    </a:cubicBezTo>
                    <a:cubicBezTo>
                      <a:pt x="3756" y="17143"/>
                      <a:pt x="3110" y="17109"/>
                      <a:pt x="2463" y="17036"/>
                    </a:cubicBezTo>
                    <a:cubicBezTo>
                      <a:pt x="1851" y="16975"/>
                      <a:pt x="1232" y="16862"/>
                      <a:pt x="708" y="16530"/>
                    </a:cubicBezTo>
                    <a:cubicBezTo>
                      <a:pt x="420" y="16338"/>
                      <a:pt x="192" y="16050"/>
                      <a:pt x="0" y="15709"/>
                    </a:cubicBezTo>
                    <a:lnTo>
                      <a:pt x="0" y="15709"/>
                    </a:lnTo>
                    <a:cubicBezTo>
                      <a:pt x="44" y="16119"/>
                      <a:pt x="201" y="16504"/>
                      <a:pt x="533" y="16809"/>
                    </a:cubicBezTo>
                    <a:cubicBezTo>
                      <a:pt x="1109" y="17359"/>
                      <a:pt x="1956" y="17429"/>
                      <a:pt x="2733" y="17455"/>
                    </a:cubicBezTo>
                    <a:cubicBezTo>
                      <a:pt x="2901" y="17459"/>
                      <a:pt x="3068" y="17460"/>
                      <a:pt x="3235" y="17460"/>
                    </a:cubicBezTo>
                    <a:cubicBezTo>
                      <a:pt x="10521" y="17460"/>
                      <a:pt x="17538" y="14506"/>
                      <a:pt x="23838" y="10793"/>
                    </a:cubicBezTo>
                    <a:cubicBezTo>
                      <a:pt x="26396" y="9283"/>
                      <a:pt x="28919" y="7606"/>
                      <a:pt x="30980" y="5458"/>
                    </a:cubicBezTo>
                    <a:cubicBezTo>
                      <a:pt x="31827" y="4585"/>
                      <a:pt x="32630" y="3450"/>
                      <a:pt x="32360" y="2271"/>
                    </a:cubicBezTo>
                    <a:cubicBezTo>
                      <a:pt x="32054" y="944"/>
                      <a:pt x="30543" y="298"/>
                      <a:pt x="29216" y="10"/>
                    </a:cubicBezTo>
                    <a:cubicBezTo>
                      <a:pt x="29190" y="10"/>
                      <a:pt x="29181" y="1"/>
                      <a:pt x="29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47"/>
              <p:cNvSpPr/>
              <p:nvPr/>
            </p:nvSpPr>
            <p:spPr>
              <a:xfrm>
                <a:off x="6327226" y="3744673"/>
                <a:ext cx="684319" cy="431624"/>
              </a:xfrm>
              <a:custGeom>
                <a:avLst/>
                <a:gdLst/>
                <a:ahLst/>
                <a:cxnLst/>
                <a:rect l="l" t="t" r="r" b="b"/>
                <a:pathLst>
                  <a:path w="32264" h="20350" extrusionOk="0">
                    <a:moveTo>
                      <a:pt x="31268" y="1"/>
                    </a:moveTo>
                    <a:cubicBezTo>
                      <a:pt x="31521" y="3808"/>
                      <a:pt x="30308" y="7650"/>
                      <a:pt x="28465" y="11029"/>
                    </a:cubicBezTo>
                    <a:cubicBezTo>
                      <a:pt x="27383" y="13002"/>
                      <a:pt x="25968" y="14967"/>
                      <a:pt x="23872" y="15796"/>
                    </a:cubicBezTo>
                    <a:cubicBezTo>
                      <a:pt x="22502" y="16338"/>
                      <a:pt x="20991" y="16346"/>
                      <a:pt x="19577" y="16783"/>
                    </a:cubicBezTo>
                    <a:cubicBezTo>
                      <a:pt x="18791" y="17027"/>
                      <a:pt x="18049" y="17403"/>
                      <a:pt x="17280" y="17665"/>
                    </a:cubicBezTo>
                    <a:cubicBezTo>
                      <a:pt x="15866" y="18145"/>
                      <a:pt x="14373" y="18267"/>
                      <a:pt x="12888" y="18302"/>
                    </a:cubicBezTo>
                    <a:cubicBezTo>
                      <a:pt x="12517" y="18311"/>
                      <a:pt x="12145" y="18316"/>
                      <a:pt x="11773" y="18316"/>
                    </a:cubicBezTo>
                    <a:cubicBezTo>
                      <a:pt x="10036" y="18316"/>
                      <a:pt x="8292" y="18215"/>
                      <a:pt x="6567" y="18014"/>
                    </a:cubicBezTo>
                    <a:cubicBezTo>
                      <a:pt x="4244" y="17743"/>
                      <a:pt x="1747" y="17167"/>
                      <a:pt x="0" y="15726"/>
                    </a:cubicBezTo>
                    <a:lnTo>
                      <a:pt x="0" y="15726"/>
                    </a:lnTo>
                    <a:cubicBezTo>
                      <a:pt x="1301" y="17289"/>
                      <a:pt x="3065" y="18468"/>
                      <a:pt x="5030" y="19210"/>
                    </a:cubicBezTo>
                    <a:cubicBezTo>
                      <a:pt x="7299" y="20064"/>
                      <a:pt x="9720" y="20350"/>
                      <a:pt x="12152" y="20350"/>
                    </a:cubicBezTo>
                    <a:cubicBezTo>
                      <a:pt x="13080" y="20350"/>
                      <a:pt x="14008" y="20308"/>
                      <a:pt x="14931" y="20241"/>
                    </a:cubicBezTo>
                    <a:cubicBezTo>
                      <a:pt x="16896" y="20101"/>
                      <a:pt x="18913" y="19821"/>
                      <a:pt x="20572" y="18747"/>
                    </a:cubicBezTo>
                    <a:cubicBezTo>
                      <a:pt x="21174" y="18355"/>
                      <a:pt x="21733" y="17866"/>
                      <a:pt x="22406" y="17647"/>
                    </a:cubicBezTo>
                    <a:cubicBezTo>
                      <a:pt x="22912" y="17481"/>
                      <a:pt x="23445" y="17481"/>
                      <a:pt x="23969" y="17385"/>
                    </a:cubicBezTo>
                    <a:cubicBezTo>
                      <a:pt x="25104" y="17176"/>
                      <a:pt x="26116" y="16521"/>
                      <a:pt x="26998" y="15779"/>
                    </a:cubicBezTo>
                    <a:cubicBezTo>
                      <a:pt x="29592" y="13596"/>
                      <a:pt x="31364" y="10461"/>
                      <a:pt x="31905" y="7117"/>
                    </a:cubicBezTo>
                    <a:cubicBezTo>
                      <a:pt x="32263" y="4847"/>
                      <a:pt x="31993" y="2070"/>
                      <a:pt x="3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47"/>
              <p:cNvSpPr/>
              <p:nvPr/>
            </p:nvSpPr>
            <p:spPr>
              <a:xfrm>
                <a:off x="6357601" y="4066572"/>
                <a:ext cx="44838" cy="4150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9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" y="297"/>
                      <a:pt x="114" y="542"/>
                      <a:pt x="245" y="760"/>
                    </a:cubicBezTo>
                    <a:cubicBezTo>
                      <a:pt x="367" y="978"/>
                      <a:pt x="533" y="1170"/>
                      <a:pt x="716" y="1345"/>
                    </a:cubicBezTo>
                    <a:cubicBezTo>
                      <a:pt x="900" y="1520"/>
                      <a:pt x="1109" y="1659"/>
                      <a:pt x="1336" y="1773"/>
                    </a:cubicBezTo>
                    <a:cubicBezTo>
                      <a:pt x="1581" y="1878"/>
                      <a:pt x="1817" y="1956"/>
                      <a:pt x="2113" y="1956"/>
                    </a:cubicBezTo>
                    <a:cubicBezTo>
                      <a:pt x="1991" y="1694"/>
                      <a:pt x="1851" y="1485"/>
                      <a:pt x="1712" y="1301"/>
                    </a:cubicBezTo>
                    <a:cubicBezTo>
                      <a:pt x="1555" y="1118"/>
                      <a:pt x="1406" y="943"/>
                      <a:pt x="1232" y="786"/>
                    </a:cubicBezTo>
                    <a:cubicBezTo>
                      <a:pt x="1066" y="629"/>
                      <a:pt x="882" y="480"/>
                      <a:pt x="681" y="350"/>
                    </a:cubicBezTo>
                    <a:cubicBezTo>
                      <a:pt x="481" y="219"/>
                      <a:pt x="271" y="8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47"/>
              <p:cNvSpPr/>
              <p:nvPr/>
            </p:nvSpPr>
            <p:spPr>
              <a:xfrm>
                <a:off x="6419262" y="4072872"/>
                <a:ext cx="47807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519" extrusionOk="0">
                    <a:moveTo>
                      <a:pt x="1" y="0"/>
                    </a:moveTo>
                    <a:cubicBezTo>
                      <a:pt x="36" y="271"/>
                      <a:pt x="158" y="489"/>
                      <a:pt x="324" y="699"/>
                    </a:cubicBezTo>
                    <a:cubicBezTo>
                      <a:pt x="464" y="899"/>
                      <a:pt x="647" y="1057"/>
                      <a:pt x="848" y="1188"/>
                    </a:cubicBezTo>
                    <a:cubicBezTo>
                      <a:pt x="1040" y="1319"/>
                      <a:pt x="1258" y="1423"/>
                      <a:pt x="1503" y="1476"/>
                    </a:cubicBezTo>
                    <a:cubicBezTo>
                      <a:pt x="1621" y="1503"/>
                      <a:pt x="1746" y="1518"/>
                      <a:pt x="1876" y="1518"/>
                    </a:cubicBezTo>
                    <a:cubicBezTo>
                      <a:pt x="1997" y="1518"/>
                      <a:pt x="2124" y="1505"/>
                      <a:pt x="2254" y="1476"/>
                    </a:cubicBezTo>
                    <a:cubicBezTo>
                      <a:pt x="2097" y="1257"/>
                      <a:pt x="1939" y="1092"/>
                      <a:pt x="1773" y="943"/>
                    </a:cubicBezTo>
                    <a:cubicBezTo>
                      <a:pt x="1608" y="786"/>
                      <a:pt x="1433" y="664"/>
                      <a:pt x="1258" y="550"/>
                    </a:cubicBezTo>
                    <a:cubicBezTo>
                      <a:pt x="1075" y="428"/>
                      <a:pt x="900" y="314"/>
                      <a:pt x="691" y="227"/>
                    </a:cubicBezTo>
                    <a:cubicBezTo>
                      <a:pt x="481" y="140"/>
                      <a:pt x="280" y="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47"/>
              <p:cNvSpPr/>
              <p:nvPr/>
            </p:nvSpPr>
            <p:spPr>
              <a:xfrm>
                <a:off x="6462617" y="4142742"/>
                <a:ext cx="628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921" extrusionOk="0">
                    <a:moveTo>
                      <a:pt x="626" y="0"/>
                    </a:moveTo>
                    <a:cubicBezTo>
                      <a:pt x="425" y="0"/>
                      <a:pt x="220" y="23"/>
                      <a:pt x="0" y="77"/>
                    </a:cubicBezTo>
                    <a:cubicBezTo>
                      <a:pt x="201" y="295"/>
                      <a:pt x="428" y="452"/>
                      <a:pt x="655" y="592"/>
                    </a:cubicBezTo>
                    <a:cubicBezTo>
                      <a:pt x="891" y="714"/>
                      <a:pt x="1135" y="801"/>
                      <a:pt x="1388" y="854"/>
                    </a:cubicBezTo>
                    <a:cubicBezTo>
                      <a:pt x="1589" y="895"/>
                      <a:pt x="1795" y="920"/>
                      <a:pt x="2002" y="920"/>
                    </a:cubicBezTo>
                    <a:cubicBezTo>
                      <a:pt x="2056" y="920"/>
                      <a:pt x="2111" y="918"/>
                      <a:pt x="2166" y="915"/>
                    </a:cubicBezTo>
                    <a:cubicBezTo>
                      <a:pt x="2419" y="906"/>
                      <a:pt x="2681" y="880"/>
                      <a:pt x="2960" y="740"/>
                    </a:cubicBezTo>
                    <a:cubicBezTo>
                      <a:pt x="2724" y="548"/>
                      <a:pt x="2489" y="426"/>
                      <a:pt x="2262" y="330"/>
                    </a:cubicBezTo>
                    <a:cubicBezTo>
                      <a:pt x="2026" y="234"/>
                      <a:pt x="1790" y="155"/>
                      <a:pt x="1546" y="103"/>
                    </a:cubicBezTo>
                    <a:cubicBezTo>
                      <a:pt x="1310" y="50"/>
                      <a:pt x="1057" y="15"/>
                      <a:pt x="812" y="7"/>
                    </a:cubicBezTo>
                    <a:cubicBezTo>
                      <a:pt x="750" y="3"/>
                      <a:pt x="689" y="0"/>
                      <a:pt x="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47"/>
              <p:cNvSpPr/>
              <p:nvPr/>
            </p:nvSpPr>
            <p:spPr>
              <a:xfrm>
                <a:off x="6501497" y="4063412"/>
                <a:ext cx="40575" cy="3395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63"/>
                      <a:pt x="114" y="481"/>
                      <a:pt x="228" y="673"/>
                    </a:cubicBezTo>
                    <a:cubicBezTo>
                      <a:pt x="341" y="865"/>
                      <a:pt x="490" y="1022"/>
                      <a:pt x="656" y="1171"/>
                    </a:cubicBezTo>
                    <a:cubicBezTo>
                      <a:pt x="822" y="1302"/>
                      <a:pt x="1005" y="1415"/>
                      <a:pt x="1214" y="1494"/>
                    </a:cubicBezTo>
                    <a:cubicBezTo>
                      <a:pt x="1386" y="1556"/>
                      <a:pt x="1557" y="1601"/>
                      <a:pt x="1749" y="1601"/>
                    </a:cubicBezTo>
                    <a:cubicBezTo>
                      <a:pt x="1802" y="1601"/>
                      <a:pt x="1856" y="1598"/>
                      <a:pt x="1913" y="1590"/>
                    </a:cubicBezTo>
                    <a:cubicBezTo>
                      <a:pt x="1808" y="1345"/>
                      <a:pt x="1695" y="1171"/>
                      <a:pt x="1564" y="1005"/>
                    </a:cubicBezTo>
                    <a:cubicBezTo>
                      <a:pt x="1433" y="839"/>
                      <a:pt x="1284" y="708"/>
                      <a:pt x="1136" y="577"/>
                    </a:cubicBezTo>
                    <a:cubicBezTo>
                      <a:pt x="987" y="446"/>
                      <a:pt x="822" y="341"/>
                      <a:pt x="629" y="237"/>
                    </a:cubicBezTo>
                    <a:cubicBezTo>
                      <a:pt x="446" y="141"/>
                      <a:pt x="254" y="5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47"/>
              <p:cNvSpPr/>
              <p:nvPr/>
            </p:nvSpPr>
            <p:spPr>
              <a:xfrm>
                <a:off x="6559849" y="4105707"/>
                <a:ext cx="15377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404" y="1"/>
                    </a:moveTo>
                    <a:cubicBezTo>
                      <a:pt x="386" y="1"/>
                      <a:pt x="368" y="3"/>
                      <a:pt x="349" y="6"/>
                    </a:cubicBezTo>
                    <a:cubicBezTo>
                      <a:pt x="253" y="24"/>
                      <a:pt x="157" y="59"/>
                      <a:pt x="26" y="164"/>
                    </a:cubicBezTo>
                    <a:cubicBezTo>
                      <a:pt x="0" y="338"/>
                      <a:pt x="9" y="443"/>
                      <a:pt x="35" y="530"/>
                    </a:cubicBezTo>
                    <a:cubicBezTo>
                      <a:pt x="53" y="600"/>
                      <a:pt x="88" y="661"/>
                      <a:pt x="131" y="687"/>
                    </a:cubicBezTo>
                    <a:cubicBezTo>
                      <a:pt x="167" y="709"/>
                      <a:pt x="221" y="725"/>
                      <a:pt x="278" y="725"/>
                    </a:cubicBezTo>
                    <a:cubicBezTo>
                      <a:pt x="290" y="725"/>
                      <a:pt x="302" y="724"/>
                      <a:pt x="315" y="722"/>
                    </a:cubicBezTo>
                    <a:cubicBezTo>
                      <a:pt x="402" y="714"/>
                      <a:pt x="507" y="687"/>
                      <a:pt x="655" y="618"/>
                    </a:cubicBezTo>
                    <a:cubicBezTo>
                      <a:pt x="707" y="452"/>
                      <a:pt x="725" y="338"/>
                      <a:pt x="699" y="251"/>
                    </a:cubicBezTo>
                    <a:cubicBezTo>
                      <a:pt x="681" y="164"/>
                      <a:pt x="638" y="102"/>
                      <a:pt x="577" y="59"/>
                    </a:cubicBezTo>
                    <a:cubicBezTo>
                      <a:pt x="528" y="24"/>
                      <a:pt x="470" y="1"/>
                      <a:pt x="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47"/>
              <p:cNvSpPr/>
              <p:nvPr/>
            </p:nvSpPr>
            <p:spPr>
              <a:xfrm>
                <a:off x="6564664" y="4038192"/>
                <a:ext cx="17604" cy="1826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1" extrusionOk="0">
                    <a:moveTo>
                      <a:pt x="265" y="0"/>
                    </a:moveTo>
                    <a:cubicBezTo>
                      <a:pt x="210" y="0"/>
                      <a:pt x="149" y="6"/>
                      <a:pt x="79" y="20"/>
                    </a:cubicBezTo>
                    <a:cubicBezTo>
                      <a:pt x="18" y="194"/>
                      <a:pt x="0" y="317"/>
                      <a:pt x="18" y="413"/>
                    </a:cubicBezTo>
                    <a:cubicBezTo>
                      <a:pt x="26" y="526"/>
                      <a:pt x="70" y="614"/>
                      <a:pt x="122" y="675"/>
                    </a:cubicBezTo>
                    <a:cubicBezTo>
                      <a:pt x="175" y="745"/>
                      <a:pt x="253" y="797"/>
                      <a:pt x="350" y="832"/>
                    </a:cubicBezTo>
                    <a:cubicBezTo>
                      <a:pt x="418" y="848"/>
                      <a:pt x="489" y="860"/>
                      <a:pt x="573" y="860"/>
                    </a:cubicBezTo>
                    <a:cubicBezTo>
                      <a:pt x="629" y="860"/>
                      <a:pt x="690" y="855"/>
                      <a:pt x="760" y="841"/>
                    </a:cubicBezTo>
                    <a:cubicBezTo>
                      <a:pt x="821" y="675"/>
                      <a:pt x="830" y="552"/>
                      <a:pt x="821" y="448"/>
                    </a:cubicBezTo>
                    <a:cubicBezTo>
                      <a:pt x="812" y="334"/>
                      <a:pt x="769" y="247"/>
                      <a:pt x="716" y="186"/>
                    </a:cubicBezTo>
                    <a:cubicBezTo>
                      <a:pt x="655" y="116"/>
                      <a:pt x="585" y="63"/>
                      <a:pt x="480" y="29"/>
                    </a:cubicBezTo>
                    <a:cubicBezTo>
                      <a:pt x="418" y="13"/>
                      <a:pt x="348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47"/>
              <p:cNvSpPr/>
              <p:nvPr/>
            </p:nvSpPr>
            <p:spPr>
              <a:xfrm>
                <a:off x="6594106" y="4070263"/>
                <a:ext cx="45220" cy="4027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8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" y="298"/>
                      <a:pt x="114" y="542"/>
                      <a:pt x="245" y="752"/>
                    </a:cubicBezTo>
                    <a:cubicBezTo>
                      <a:pt x="376" y="988"/>
                      <a:pt x="533" y="1180"/>
                      <a:pt x="725" y="1346"/>
                    </a:cubicBezTo>
                    <a:cubicBezTo>
                      <a:pt x="909" y="1511"/>
                      <a:pt x="1127" y="1651"/>
                      <a:pt x="1354" y="1747"/>
                    </a:cubicBezTo>
                    <a:cubicBezTo>
                      <a:pt x="1557" y="1833"/>
                      <a:pt x="1789" y="1898"/>
                      <a:pt x="2042" y="1898"/>
                    </a:cubicBezTo>
                    <a:cubicBezTo>
                      <a:pt x="2072" y="1898"/>
                      <a:pt x="2101" y="1897"/>
                      <a:pt x="2131" y="1896"/>
                    </a:cubicBezTo>
                    <a:cubicBezTo>
                      <a:pt x="2000" y="1634"/>
                      <a:pt x="1860" y="1442"/>
                      <a:pt x="1703" y="1258"/>
                    </a:cubicBezTo>
                    <a:cubicBezTo>
                      <a:pt x="1555" y="1075"/>
                      <a:pt x="1398" y="918"/>
                      <a:pt x="1223" y="769"/>
                    </a:cubicBezTo>
                    <a:cubicBezTo>
                      <a:pt x="1048" y="630"/>
                      <a:pt x="874" y="481"/>
                      <a:pt x="682" y="350"/>
                    </a:cubicBezTo>
                    <a:cubicBezTo>
                      <a:pt x="481" y="219"/>
                      <a:pt x="271" y="10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47"/>
              <p:cNvSpPr/>
              <p:nvPr/>
            </p:nvSpPr>
            <p:spPr>
              <a:xfrm>
                <a:off x="6649297" y="4051343"/>
                <a:ext cx="18177" cy="2038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61" extrusionOk="0">
                    <a:moveTo>
                      <a:pt x="162" y="0"/>
                    </a:moveTo>
                    <a:cubicBezTo>
                      <a:pt x="133" y="0"/>
                      <a:pt x="102" y="1"/>
                      <a:pt x="70" y="2"/>
                    </a:cubicBezTo>
                    <a:cubicBezTo>
                      <a:pt x="9" y="177"/>
                      <a:pt x="1" y="308"/>
                      <a:pt x="9" y="439"/>
                    </a:cubicBezTo>
                    <a:cubicBezTo>
                      <a:pt x="27" y="544"/>
                      <a:pt x="62" y="648"/>
                      <a:pt x="132" y="718"/>
                    </a:cubicBezTo>
                    <a:cubicBezTo>
                      <a:pt x="193" y="797"/>
                      <a:pt x="271" y="867"/>
                      <a:pt x="376" y="910"/>
                    </a:cubicBezTo>
                    <a:cubicBezTo>
                      <a:pt x="460" y="943"/>
                      <a:pt x="549" y="961"/>
                      <a:pt x="664" y="961"/>
                    </a:cubicBezTo>
                    <a:cubicBezTo>
                      <a:pt x="704" y="961"/>
                      <a:pt x="748" y="959"/>
                      <a:pt x="795" y="954"/>
                    </a:cubicBezTo>
                    <a:cubicBezTo>
                      <a:pt x="856" y="762"/>
                      <a:pt x="856" y="631"/>
                      <a:pt x="848" y="526"/>
                    </a:cubicBezTo>
                    <a:cubicBezTo>
                      <a:pt x="839" y="404"/>
                      <a:pt x="795" y="317"/>
                      <a:pt x="743" y="238"/>
                    </a:cubicBezTo>
                    <a:cubicBezTo>
                      <a:pt x="682" y="168"/>
                      <a:pt x="612" y="98"/>
                      <a:pt x="498" y="55"/>
                    </a:cubicBezTo>
                    <a:cubicBezTo>
                      <a:pt x="411" y="18"/>
                      <a:pt x="305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47"/>
              <p:cNvSpPr/>
              <p:nvPr/>
            </p:nvSpPr>
            <p:spPr>
              <a:xfrm>
                <a:off x="6571516" y="4150484"/>
                <a:ext cx="44096" cy="1985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936" extrusionOk="0">
                    <a:moveTo>
                      <a:pt x="293" y="1"/>
                    </a:moveTo>
                    <a:cubicBezTo>
                      <a:pt x="202" y="1"/>
                      <a:pt x="107" y="5"/>
                      <a:pt x="0" y="17"/>
                    </a:cubicBezTo>
                    <a:cubicBezTo>
                      <a:pt x="61" y="253"/>
                      <a:pt x="192" y="428"/>
                      <a:pt x="350" y="576"/>
                    </a:cubicBezTo>
                    <a:cubicBezTo>
                      <a:pt x="507" y="707"/>
                      <a:pt x="681" y="803"/>
                      <a:pt x="882" y="873"/>
                    </a:cubicBezTo>
                    <a:cubicBezTo>
                      <a:pt x="1016" y="911"/>
                      <a:pt x="1165" y="936"/>
                      <a:pt x="1317" y="936"/>
                    </a:cubicBezTo>
                    <a:cubicBezTo>
                      <a:pt x="1372" y="936"/>
                      <a:pt x="1429" y="932"/>
                      <a:pt x="1485" y="925"/>
                    </a:cubicBezTo>
                    <a:cubicBezTo>
                      <a:pt x="1686" y="890"/>
                      <a:pt x="1895" y="829"/>
                      <a:pt x="2078" y="672"/>
                    </a:cubicBezTo>
                    <a:cubicBezTo>
                      <a:pt x="1904" y="515"/>
                      <a:pt x="1747" y="410"/>
                      <a:pt x="1581" y="323"/>
                    </a:cubicBezTo>
                    <a:cubicBezTo>
                      <a:pt x="1424" y="235"/>
                      <a:pt x="1275" y="183"/>
                      <a:pt x="1109" y="131"/>
                    </a:cubicBezTo>
                    <a:cubicBezTo>
                      <a:pt x="943" y="78"/>
                      <a:pt x="786" y="43"/>
                      <a:pt x="612" y="17"/>
                    </a:cubicBezTo>
                    <a:cubicBezTo>
                      <a:pt x="506" y="8"/>
                      <a:pt x="403" y="1"/>
                      <a:pt x="2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47"/>
              <p:cNvSpPr/>
              <p:nvPr/>
            </p:nvSpPr>
            <p:spPr>
              <a:xfrm>
                <a:off x="6948778" y="3816918"/>
                <a:ext cx="16501" cy="2445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53" extrusionOk="0">
                    <a:moveTo>
                      <a:pt x="306" y="0"/>
                    </a:moveTo>
                    <a:cubicBezTo>
                      <a:pt x="166" y="114"/>
                      <a:pt x="97" y="227"/>
                      <a:pt x="53" y="323"/>
                    </a:cubicBezTo>
                    <a:cubicBezTo>
                      <a:pt x="9" y="437"/>
                      <a:pt x="0" y="533"/>
                      <a:pt x="9" y="629"/>
                    </a:cubicBezTo>
                    <a:cubicBezTo>
                      <a:pt x="27" y="716"/>
                      <a:pt x="53" y="812"/>
                      <a:pt x="131" y="899"/>
                    </a:cubicBezTo>
                    <a:cubicBezTo>
                      <a:pt x="210" y="987"/>
                      <a:pt x="297" y="1074"/>
                      <a:pt x="472" y="1153"/>
                    </a:cubicBezTo>
                    <a:cubicBezTo>
                      <a:pt x="612" y="1039"/>
                      <a:pt x="682" y="934"/>
                      <a:pt x="725" y="821"/>
                    </a:cubicBezTo>
                    <a:cubicBezTo>
                      <a:pt x="769" y="716"/>
                      <a:pt x="778" y="620"/>
                      <a:pt x="769" y="524"/>
                    </a:cubicBezTo>
                    <a:cubicBezTo>
                      <a:pt x="751" y="437"/>
                      <a:pt x="725" y="332"/>
                      <a:pt x="647" y="245"/>
                    </a:cubicBezTo>
                    <a:cubicBezTo>
                      <a:pt x="568" y="157"/>
                      <a:pt x="481" y="70"/>
                      <a:pt x="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47"/>
              <p:cNvSpPr/>
              <p:nvPr/>
            </p:nvSpPr>
            <p:spPr>
              <a:xfrm>
                <a:off x="6925064" y="3845807"/>
                <a:ext cx="17244" cy="59473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804" extrusionOk="0">
                    <a:moveTo>
                      <a:pt x="210" y="0"/>
                    </a:moveTo>
                    <a:cubicBezTo>
                      <a:pt x="106" y="253"/>
                      <a:pt x="62" y="489"/>
                      <a:pt x="36" y="742"/>
                    </a:cubicBezTo>
                    <a:cubicBezTo>
                      <a:pt x="1" y="969"/>
                      <a:pt x="1" y="1196"/>
                      <a:pt x="27" y="1423"/>
                    </a:cubicBezTo>
                    <a:cubicBezTo>
                      <a:pt x="53" y="1642"/>
                      <a:pt x="79" y="1877"/>
                      <a:pt x="149" y="2104"/>
                    </a:cubicBezTo>
                    <a:cubicBezTo>
                      <a:pt x="210" y="2332"/>
                      <a:pt x="298" y="2567"/>
                      <a:pt x="455" y="2803"/>
                    </a:cubicBezTo>
                    <a:cubicBezTo>
                      <a:pt x="612" y="2576"/>
                      <a:pt x="691" y="2332"/>
                      <a:pt x="752" y="2096"/>
                    </a:cubicBezTo>
                    <a:cubicBezTo>
                      <a:pt x="804" y="1843"/>
                      <a:pt x="813" y="1607"/>
                      <a:pt x="787" y="1362"/>
                    </a:cubicBezTo>
                    <a:cubicBezTo>
                      <a:pt x="769" y="1127"/>
                      <a:pt x="717" y="882"/>
                      <a:pt x="630" y="655"/>
                    </a:cubicBezTo>
                    <a:cubicBezTo>
                      <a:pt x="533" y="428"/>
                      <a:pt x="411" y="192"/>
                      <a:pt x="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47"/>
              <p:cNvSpPr/>
              <p:nvPr/>
            </p:nvSpPr>
            <p:spPr>
              <a:xfrm>
                <a:off x="6969523" y="3906174"/>
                <a:ext cx="16310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355" extrusionOk="0">
                    <a:moveTo>
                      <a:pt x="358" y="1"/>
                    </a:moveTo>
                    <a:cubicBezTo>
                      <a:pt x="201" y="123"/>
                      <a:pt x="123" y="245"/>
                      <a:pt x="70" y="350"/>
                    </a:cubicBezTo>
                    <a:cubicBezTo>
                      <a:pt x="18" y="463"/>
                      <a:pt x="0" y="577"/>
                      <a:pt x="0" y="690"/>
                    </a:cubicBezTo>
                    <a:cubicBezTo>
                      <a:pt x="18" y="813"/>
                      <a:pt x="35" y="917"/>
                      <a:pt x="105" y="1031"/>
                    </a:cubicBezTo>
                    <a:cubicBezTo>
                      <a:pt x="166" y="1136"/>
                      <a:pt x="254" y="1249"/>
                      <a:pt x="420" y="1354"/>
                    </a:cubicBezTo>
                    <a:cubicBezTo>
                      <a:pt x="568" y="1232"/>
                      <a:pt x="647" y="1127"/>
                      <a:pt x="699" y="1005"/>
                    </a:cubicBezTo>
                    <a:cubicBezTo>
                      <a:pt x="760" y="900"/>
                      <a:pt x="769" y="778"/>
                      <a:pt x="769" y="664"/>
                    </a:cubicBezTo>
                    <a:cubicBezTo>
                      <a:pt x="760" y="551"/>
                      <a:pt x="734" y="437"/>
                      <a:pt x="673" y="332"/>
                    </a:cubicBezTo>
                    <a:cubicBezTo>
                      <a:pt x="603" y="219"/>
                      <a:pt x="516" y="114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47"/>
              <p:cNvSpPr/>
              <p:nvPr/>
            </p:nvSpPr>
            <p:spPr>
              <a:xfrm>
                <a:off x="6905444" y="3920619"/>
                <a:ext cx="16501" cy="5020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367" extrusionOk="0">
                    <a:moveTo>
                      <a:pt x="376" y="1"/>
                    </a:moveTo>
                    <a:cubicBezTo>
                      <a:pt x="219" y="202"/>
                      <a:pt x="149" y="402"/>
                      <a:pt x="88" y="586"/>
                    </a:cubicBezTo>
                    <a:cubicBezTo>
                      <a:pt x="35" y="787"/>
                      <a:pt x="0" y="979"/>
                      <a:pt x="0" y="1180"/>
                    </a:cubicBezTo>
                    <a:cubicBezTo>
                      <a:pt x="0" y="1372"/>
                      <a:pt x="18" y="1572"/>
                      <a:pt x="70" y="1765"/>
                    </a:cubicBezTo>
                    <a:cubicBezTo>
                      <a:pt x="114" y="1965"/>
                      <a:pt x="192" y="2157"/>
                      <a:pt x="332" y="2367"/>
                    </a:cubicBezTo>
                    <a:cubicBezTo>
                      <a:pt x="507" y="2184"/>
                      <a:pt x="603" y="1983"/>
                      <a:pt x="673" y="1791"/>
                    </a:cubicBezTo>
                    <a:cubicBezTo>
                      <a:pt x="734" y="1590"/>
                      <a:pt x="769" y="1380"/>
                      <a:pt x="769" y="1188"/>
                    </a:cubicBezTo>
                    <a:cubicBezTo>
                      <a:pt x="777" y="987"/>
                      <a:pt x="742" y="787"/>
                      <a:pt x="690" y="586"/>
                    </a:cubicBezTo>
                    <a:cubicBezTo>
                      <a:pt x="620" y="394"/>
                      <a:pt x="542" y="193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47"/>
              <p:cNvSpPr/>
              <p:nvPr/>
            </p:nvSpPr>
            <p:spPr>
              <a:xfrm>
                <a:off x="6938215" y="3968959"/>
                <a:ext cx="166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590" extrusionOk="0">
                    <a:moveTo>
                      <a:pt x="420" y="1"/>
                    </a:moveTo>
                    <a:cubicBezTo>
                      <a:pt x="271" y="132"/>
                      <a:pt x="184" y="263"/>
                      <a:pt x="114" y="385"/>
                    </a:cubicBezTo>
                    <a:cubicBezTo>
                      <a:pt x="53" y="516"/>
                      <a:pt x="18" y="629"/>
                      <a:pt x="10" y="760"/>
                    </a:cubicBezTo>
                    <a:cubicBezTo>
                      <a:pt x="1" y="891"/>
                      <a:pt x="1" y="1022"/>
                      <a:pt x="44" y="1153"/>
                    </a:cubicBezTo>
                    <a:cubicBezTo>
                      <a:pt x="88" y="1284"/>
                      <a:pt x="140" y="1433"/>
                      <a:pt x="271" y="1590"/>
                    </a:cubicBezTo>
                    <a:cubicBezTo>
                      <a:pt x="455" y="1494"/>
                      <a:pt x="568" y="1372"/>
                      <a:pt x="638" y="1241"/>
                    </a:cubicBezTo>
                    <a:cubicBezTo>
                      <a:pt x="717" y="1127"/>
                      <a:pt x="760" y="979"/>
                      <a:pt x="769" y="839"/>
                    </a:cubicBezTo>
                    <a:cubicBezTo>
                      <a:pt x="787" y="699"/>
                      <a:pt x="769" y="560"/>
                      <a:pt x="717" y="411"/>
                    </a:cubicBezTo>
                    <a:cubicBezTo>
                      <a:pt x="664" y="271"/>
                      <a:pt x="586" y="132"/>
                      <a:pt x="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47"/>
              <p:cNvSpPr/>
              <p:nvPr/>
            </p:nvSpPr>
            <p:spPr>
              <a:xfrm>
                <a:off x="6858588" y="3980074"/>
                <a:ext cx="17244" cy="624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44" extrusionOk="0">
                    <a:moveTo>
                      <a:pt x="498" y="1"/>
                    </a:moveTo>
                    <a:cubicBezTo>
                      <a:pt x="349" y="254"/>
                      <a:pt x="245" y="490"/>
                      <a:pt x="184" y="708"/>
                    </a:cubicBezTo>
                    <a:cubicBezTo>
                      <a:pt x="105" y="944"/>
                      <a:pt x="61" y="1188"/>
                      <a:pt x="26" y="1424"/>
                    </a:cubicBezTo>
                    <a:cubicBezTo>
                      <a:pt x="0" y="1668"/>
                      <a:pt x="0" y="1913"/>
                      <a:pt x="9" y="2157"/>
                    </a:cubicBezTo>
                    <a:cubicBezTo>
                      <a:pt x="26" y="2411"/>
                      <a:pt x="61" y="2672"/>
                      <a:pt x="157" y="2943"/>
                    </a:cubicBezTo>
                    <a:cubicBezTo>
                      <a:pt x="367" y="2734"/>
                      <a:pt x="498" y="2507"/>
                      <a:pt x="594" y="2271"/>
                    </a:cubicBezTo>
                    <a:cubicBezTo>
                      <a:pt x="699" y="2026"/>
                      <a:pt x="751" y="1782"/>
                      <a:pt x="786" y="1529"/>
                    </a:cubicBezTo>
                    <a:cubicBezTo>
                      <a:pt x="812" y="1275"/>
                      <a:pt x="812" y="1013"/>
                      <a:pt x="769" y="760"/>
                    </a:cubicBezTo>
                    <a:cubicBezTo>
                      <a:pt x="725" y="498"/>
                      <a:pt x="655" y="254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47"/>
              <p:cNvSpPr/>
              <p:nvPr/>
            </p:nvSpPr>
            <p:spPr>
              <a:xfrm>
                <a:off x="6883023" y="4037853"/>
                <a:ext cx="26703" cy="385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818" extrusionOk="0">
                    <a:moveTo>
                      <a:pt x="1249" y="1"/>
                    </a:moveTo>
                    <a:cubicBezTo>
                      <a:pt x="1014" y="45"/>
                      <a:pt x="830" y="149"/>
                      <a:pt x="682" y="245"/>
                    </a:cubicBezTo>
                    <a:cubicBezTo>
                      <a:pt x="525" y="368"/>
                      <a:pt x="402" y="507"/>
                      <a:pt x="298" y="656"/>
                    </a:cubicBezTo>
                    <a:cubicBezTo>
                      <a:pt x="184" y="822"/>
                      <a:pt x="114" y="996"/>
                      <a:pt x="71" y="1180"/>
                    </a:cubicBezTo>
                    <a:cubicBezTo>
                      <a:pt x="27" y="1380"/>
                      <a:pt x="1" y="1573"/>
                      <a:pt x="53" y="1817"/>
                    </a:cubicBezTo>
                    <a:cubicBezTo>
                      <a:pt x="289" y="1738"/>
                      <a:pt x="437" y="1616"/>
                      <a:pt x="577" y="1503"/>
                    </a:cubicBezTo>
                    <a:cubicBezTo>
                      <a:pt x="726" y="1380"/>
                      <a:pt x="830" y="1241"/>
                      <a:pt x="926" y="1092"/>
                    </a:cubicBezTo>
                    <a:cubicBezTo>
                      <a:pt x="1014" y="953"/>
                      <a:pt x="1101" y="787"/>
                      <a:pt x="1162" y="612"/>
                    </a:cubicBezTo>
                    <a:cubicBezTo>
                      <a:pt x="1214" y="429"/>
                      <a:pt x="1258" y="245"/>
                      <a:pt x="1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6" name="Google Shape;3556;p47"/>
            <p:cNvGrpSpPr/>
            <p:nvPr/>
          </p:nvGrpSpPr>
          <p:grpSpPr>
            <a:xfrm>
              <a:off x="493662" y="4771832"/>
              <a:ext cx="529700" cy="313166"/>
              <a:chOff x="966724" y="3894494"/>
              <a:chExt cx="529700" cy="313166"/>
            </a:xfrm>
          </p:grpSpPr>
          <p:sp>
            <p:nvSpPr>
              <p:cNvPr id="3557" name="Google Shape;3557;p47"/>
              <p:cNvSpPr/>
              <p:nvPr/>
            </p:nvSpPr>
            <p:spPr>
              <a:xfrm>
                <a:off x="1136944" y="4040617"/>
                <a:ext cx="55570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73" extrusionOk="0">
                    <a:moveTo>
                      <a:pt x="2620" y="0"/>
                    </a:moveTo>
                    <a:lnTo>
                      <a:pt x="2620" y="0"/>
                    </a:lnTo>
                    <a:cubicBezTo>
                      <a:pt x="2270" y="131"/>
                      <a:pt x="2000" y="306"/>
                      <a:pt x="1746" y="489"/>
                    </a:cubicBezTo>
                    <a:cubicBezTo>
                      <a:pt x="1493" y="673"/>
                      <a:pt x="1266" y="873"/>
                      <a:pt x="1057" y="1092"/>
                    </a:cubicBezTo>
                    <a:cubicBezTo>
                      <a:pt x="838" y="1301"/>
                      <a:pt x="646" y="1528"/>
                      <a:pt x="472" y="1790"/>
                    </a:cubicBezTo>
                    <a:cubicBezTo>
                      <a:pt x="297" y="2052"/>
                      <a:pt x="122" y="2323"/>
                      <a:pt x="0" y="2672"/>
                    </a:cubicBezTo>
                    <a:cubicBezTo>
                      <a:pt x="376" y="2655"/>
                      <a:pt x="690" y="2524"/>
                      <a:pt x="987" y="2367"/>
                    </a:cubicBezTo>
                    <a:cubicBezTo>
                      <a:pt x="1266" y="2218"/>
                      <a:pt x="1528" y="2009"/>
                      <a:pt x="1755" y="1782"/>
                    </a:cubicBezTo>
                    <a:cubicBezTo>
                      <a:pt x="1991" y="1546"/>
                      <a:pt x="2183" y="1284"/>
                      <a:pt x="2340" y="996"/>
                    </a:cubicBezTo>
                    <a:cubicBezTo>
                      <a:pt x="2480" y="690"/>
                      <a:pt x="2602" y="367"/>
                      <a:pt x="262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47"/>
              <p:cNvSpPr/>
              <p:nvPr/>
            </p:nvSpPr>
            <p:spPr>
              <a:xfrm>
                <a:off x="983778" y="3894664"/>
                <a:ext cx="512646" cy="312741"/>
              </a:xfrm>
              <a:custGeom>
                <a:avLst/>
                <a:gdLst/>
                <a:ahLst/>
                <a:cxnLst/>
                <a:rect l="l" t="t" r="r" b="b"/>
                <a:pathLst>
                  <a:path w="24170" h="14745" extrusionOk="0">
                    <a:moveTo>
                      <a:pt x="742" y="1"/>
                    </a:moveTo>
                    <a:cubicBezTo>
                      <a:pt x="184" y="1267"/>
                      <a:pt x="0" y="2708"/>
                      <a:pt x="140" y="4140"/>
                    </a:cubicBezTo>
                    <a:lnTo>
                      <a:pt x="140" y="4192"/>
                    </a:lnTo>
                    <a:lnTo>
                      <a:pt x="149" y="4279"/>
                    </a:lnTo>
                    <a:cubicBezTo>
                      <a:pt x="157" y="4349"/>
                      <a:pt x="157" y="4410"/>
                      <a:pt x="175" y="4480"/>
                    </a:cubicBezTo>
                    <a:cubicBezTo>
                      <a:pt x="280" y="5240"/>
                      <a:pt x="489" y="5999"/>
                      <a:pt x="760" y="6724"/>
                    </a:cubicBezTo>
                    <a:cubicBezTo>
                      <a:pt x="1031" y="7458"/>
                      <a:pt x="1415" y="8147"/>
                      <a:pt x="1843" y="8802"/>
                    </a:cubicBezTo>
                    <a:cubicBezTo>
                      <a:pt x="2689" y="10121"/>
                      <a:pt x="3842" y="11221"/>
                      <a:pt x="5108" y="12155"/>
                    </a:cubicBezTo>
                    <a:cubicBezTo>
                      <a:pt x="6383" y="13055"/>
                      <a:pt x="7815" y="13727"/>
                      <a:pt x="9308" y="14181"/>
                    </a:cubicBezTo>
                    <a:lnTo>
                      <a:pt x="9325" y="14181"/>
                    </a:lnTo>
                    <a:cubicBezTo>
                      <a:pt x="10639" y="14545"/>
                      <a:pt x="11991" y="14745"/>
                      <a:pt x="13344" y="14745"/>
                    </a:cubicBezTo>
                    <a:cubicBezTo>
                      <a:pt x="13547" y="14745"/>
                      <a:pt x="13750" y="14740"/>
                      <a:pt x="13953" y="14731"/>
                    </a:cubicBezTo>
                    <a:cubicBezTo>
                      <a:pt x="14739" y="14687"/>
                      <a:pt x="15516" y="14574"/>
                      <a:pt x="16285" y="14399"/>
                    </a:cubicBezTo>
                    <a:cubicBezTo>
                      <a:pt x="16660" y="14312"/>
                      <a:pt x="17044" y="14216"/>
                      <a:pt x="17420" y="14085"/>
                    </a:cubicBezTo>
                    <a:cubicBezTo>
                      <a:pt x="17786" y="13954"/>
                      <a:pt x="18144" y="13814"/>
                      <a:pt x="18511" y="13657"/>
                    </a:cubicBezTo>
                    <a:cubicBezTo>
                      <a:pt x="19218" y="13334"/>
                      <a:pt x="19908" y="12958"/>
                      <a:pt x="20537" y="12487"/>
                    </a:cubicBezTo>
                    <a:cubicBezTo>
                      <a:pt x="21157" y="12033"/>
                      <a:pt x="21742" y="11509"/>
                      <a:pt x="22239" y="10915"/>
                    </a:cubicBezTo>
                    <a:cubicBezTo>
                      <a:pt x="22283" y="10863"/>
                      <a:pt x="22318" y="10819"/>
                      <a:pt x="22362" y="10767"/>
                    </a:cubicBezTo>
                    <a:lnTo>
                      <a:pt x="22423" y="10697"/>
                    </a:lnTo>
                    <a:lnTo>
                      <a:pt x="22458" y="10645"/>
                    </a:lnTo>
                    <a:cubicBezTo>
                      <a:pt x="23340" y="9518"/>
                      <a:pt x="23968" y="8200"/>
                      <a:pt x="24169" y="6838"/>
                    </a:cubicBezTo>
                    <a:lnTo>
                      <a:pt x="24125" y="6829"/>
                    </a:lnTo>
                    <a:lnTo>
                      <a:pt x="23279" y="6576"/>
                    </a:lnTo>
                    <a:lnTo>
                      <a:pt x="19410" y="5449"/>
                    </a:lnTo>
                    <a:lnTo>
                      <a:pt x="1642" y="263"/>
                    </a:lnTo>
                    <a:lnTo>
                      <a:pt x="838" y="36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rgbClr val="FAF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47"/>
              <p:cNvSpPr/>
              <p:nvPr/>
            </p:nvSpPr>
            <p:spPr>
              <a:xfrm>
                <a:off x="985433" y="3895046"/>
                <a:ext cx="510991" cy="312551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14736" extrusionOk="0">
                    <a:moveTo>
                      <a:pt x="656" y="0"/>
                    </a:moveTo>
                    <a:cubicBezTo>
                      <a:pt x="542" y="349"/>
                      <a:pt x="411" y="699"/>
                      <a:pt x="289" y="1057"/>
                    </a:cubicBezTo>
                    <a:cubicBezTo>
                      <a:pt x="219" y="1423"/>
                      <a:pt x="132" y="1799"/>
                      <a:pt x="79" y="2166"/>
                    </a:cubicBezTo>
                    <a:cubicBezTo>
                      <a:pt x="62" y="2550"/>
                      <a:pt x="1" y="2934"/>
                      <a:pt x="18" y="3318"/>
                    </a:cubicBezTo>
                    <a:lnTo>
                      <a:pt x="36" y="3895"/>
                    </a:lnTo>
                    <a:lnTo>
                      <a:pt x="44" y="4191"/>
                    </a:lnTo>
                    <a:lnTo>
                      <a:pt x="88" y="4471"/>
                    </a:lnTo>
                    <a:cubicBezTo>
                      <a:pt x="306" y="5999"/>
                      <a:pt x="900" y="7492"/>
                      <a:pt x="1765" y="8793"/>
                    </a:cubicBezTo>
                    <a:cubicBezTo>
                      <a:pt x="2611" y="10111"/>
                      <a:pt x="3747" y="11220"/>
                      <a:pt x="5013" y="12128"/>
                    </a:cubicBezTo>
                    <a:cubicBezTo>
                      <a:pt x="6287" y="13037"/>
                      <a:pt x="7728" y="13700"/>
                      <a:pt x="9213" y="14172"/>
                    </a:cubicBezTo>
                    <a:cubicBezTo>
                      <a:pt x="10526" y="14536"/>
                      <a:pt x="11885" y="14735"/>
                      <a:pt x="13245" y="14735"/>
                    </a:cubicBezTo>
                    <a:cubicBezTo>
                      <a:pt x="13449" y="14735"/>
                      <a:pt x="13653" y="14731"/>
                      <a:pt x="13858" y="14722"/>
                    </a:cubicBezTo>
                    <a:cubicBezTo>
                      <a:pt x="15438" y="14608"/>
                      <a:pt x="17001" y="14294"/>
                      <a:pt x="18433" y="13639"/>
                    </a:cubicBezTo>
                    <a:cubicBezTo>
                      <a:pt x="19856" y="13010"/>
                      <a:pt x="21157" y="12067"/>
                      <a:pt x="22161" y="10897"/>
                    </a:cubicBezTo>
                    <a:lnTo>
                      <a:pt x="22345" y="10679"/>
                    </a:lnTo>
                    <a:lnTo>
                      <a:pt x="22511" y="10443"/>
                    </a:lnTo>
                    <a:lnTo>
                      <a:pt x="22843" y="9972"/>
                    </a:lnTo>
                    <a:cubicBezTo>
                      <a:pt x="23061" y="9657"/>
                      <a:pt x="23209" y="9308"/>
                      <a:pt x="23410" y="8968"/>
                    </a:cubicBezTo>
                    <a:cubicBezTo>
                      <a:pt x="23567" y="8627"/>
                      <a:pt x="23689" y="8260"/>
                      <a:pt x="23829" y="7920"/>
                    </a:cubicBezTo>
                    <a:cubicBezTo>
                      <a:pt x="23925" y="7553"/>
                      <a:pt x="24004" y="7186"/>
                      <a:pt x="24091" y="6828"/>
                    </a:cubicBezTo>
                    <a:lnTo>
                      <a:pt x="24047" y="6820"/>
                    </a:lnTo>
                    <a:lnTo>
                      <a:pt x="23201" y="6566"/>
                    </a:lnTo>
                    <a:lnTo>
                      <a:pt x="12382" y="3414"/>
                    </a:lnTo>
                    <a:lnTo>
                      <a:pt x="1564" y="262"/>
                    </a:lnTo>
                    <a:lnTo>
                      <a:pt x="743" y="18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47"/>
              <p:cNvSpPr/>
              <p:nvPr/>
            </p:nvSpPr>
            <p:spPr>
              <a:xfrm>
                <a:off x="966724" y="3895215"/>
                <a:ext cx="528765" cy="293843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13854" extrusionOk="0">
                    <a:moveTo>
                      <a:pt x="1599" y="1"/>
                    </a:moveTo>
                    <a:cubicBezTo>
                      <a:pt x="1" y="5458"/>
                      <a:pt x="3948" y="11404"/>
                      <a:pt x="10383" y="13282"/>
                    </a:cubicBezTo>
                    <a:cubicBezTo>
                      <a:pt x="11713" y="13669"/>
                      <a:pt x="13046" y="13853"/>
                      <a:pt x="14338" y="13853"/>
                    </a:cubicBezTo>
                    <a:cubicBezTo>
                      <a:pt x="19306" y="13853"/>
                      <a:pt x="23668" y="11134"/>
                      <a:pt x="24929" y="6803"/>
                    </a:cubicBez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47"/>
              <p:cNvSpPr/>
              <p:nvPr/>
            </p:nvSpPr>
            <p:spPr>
              <a:xfrm>
                <a:off x="966724" y="3895046"/>
                <a:ext cx="528574" cy="294013"/>
              </a:xfrm>
              <a:custGeom>
                <a:avLst/>
                <a:gdLst/>
                <a:ahLst/>
                <a:cxnLst/>
                <a:rect l="l" t="t" r="r" b="b"/>
                <a:pathLst>
                  <a:path w="24921" h="13862" extrusionOk="0">
                    <a:moveTo>
                      <a:pt x="1590" y="0"/>
                    </a:moveTo>
                    <a:lnTo>
                      <a:pt x="1590" y="0"/>
                    </a:lnTo>
                    <a:cubicBezTo>
                      <a:pt x="1" y="5457"/>
                      <a:pt x="3930" y="11412"/>
                      <a:pt x="10374" y="13290"/>
                    </a:cubicBezTo>
                    <a:cubicBezTo>
                      <a:pt x="11702" y="13677"/>
                      <a:pt x="13034" y="13861"/>
                      <a:pt x="14326" y="13861"/>
                    </a:cubicBezTo>
                    <a:cubicBezTo>
                      <a:pt x="19292" y="13861"/>
                      <a:pt x="23660" y="11142"/>
                      <a:pt x="24921" y="6811"/>
                    </a:cubicBezTo>
                    <a:lnTo>
                      <a:pt x="24074" y="6558"/>
                    </a:lnTo>
                    <a:cubicBezTo>
                      <a:pt x="22919" y="10499"/>
                      <a:pt x="18895" y="12973"/>
                      <a:pt x="14312" y="12973"/>
                    </a:cubicBezTo>
                    <a:cubicBezTo>
                      <a:pt x="13108" y="12973"/>
                      <a:pt x="11866" y="12802"/>
                      <a:pt x="10627" y="12443"/>
                    </a:cubicBezTo>
                    <a:cubicBezTo>
                      <a:pt x="4664" y="10705"/>
                      <a:pt x="988" y="5239"/>
                      <a:pt x="2437" y="245"/>
                    </a:cubicBez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47"/>
              <p:cNvSpPr/>
              <p:nvPr/>
            </p:nvSpPr>
            <p:spPr>
              <a:xfrm>
                <a:off x="983036" y="3894494"/>
                <a:ext cx="513388" cy="313166"/>
              </a:xfrm>
              <a:custGeom>
                <a:avLst/>
                <a:gdLst/>
                <a:ahLst/>
                <a:cxnLst/>
                <a:rect l="l" t="t" r="r" b="b"/>
                <a:pathLst>
                  <a:path w="24205" h="14765" extrusionOk="0">
                    <a:moveTo>
                      <a:pt x="769" y="0"/>
                    </a:moveTo>
                    <a:cubicBezTo>
                      <a:pt x="175" y="1362"/>
                      <a:pt x="0" y="2951"/>
                      <a:pt x="201" y="4479"/>
                    </a:cubicBezTo>
                    <a:cubicBezTo>
                      <a:pt x="315" y="5239"/>
                      <a:pt x="524" y="5990"/>
                      <a:pt x="795" y="6723"/>
                    </a:cubicBezTo>
                    <a:cubicBezTo>
                      <a:pt x="926" y="7090"/>
                      <a:pt x="1092" y="7439"/>
                      <a:pt x="1275" y="7789"/>
                    </a:cubicBezTo>
                    <a:cubicBezTo>
                      <a:pt x="1362" y="7972"/>
                      <a:pt x="1458" y="8129"/>
                      <a:pt x="1554" y="8304"/>
                    </a:cubicBezTo>
                    <a:cubicBezTo>
                      <a:pt x="1659" y="8478"/>
                      <a:pt x="1764" y="8644"/>
                      <a:pt x="1860" y="8810"/>
                    </a:cubicBezTo>
                    <a:cubicBezTo>
                      <a:pt x="1974" y="8967"/>
                      <a:pt x="2096" y="9125"/>
                      <a:pt x="2201" y="9290"/>
                    </a:cubicBezTo>
                    <a:cubicBezTo>
                      <a:pt x="2323" y="9448"/>
                      <a:pt x="2445" y="9605"/>
                      <a:pt x="2559" y="9753"/>
                    </a:cubicBezTo>
                    <a:cubicBezTo>
                      <a:pt x="2681" y="9910"/>
                      <a:pt x="2812" y="10050"/>
                      <a:pt x="2943" y="10207"/>
                    </a:cubicBezTo>
                    <a:cubicBezTo>
                      <a:pt x="3074" y="10347"/>
                      <a:pt x="3213" y="10487"/>
                      <a:pt x="3344" y="10626"/>
                    </a:cubicBezTo>
                    <a:cubicBezTo>
                      <a:pt x="3903" y="11185"/>
                      <a:pt x="4506" y="11700"/>
                      <a:pt x="5134" y="12154"/>
                    </a:cubicBezTo>
                    <a:cubicBezTo>
                      <a:pt x="5772" y="12617"/>
                      <a:pt x="6462" y="13010"/>
                      <a:pt x="7160" y="13351"/>
                    </a:cubicBezTo>
                    <a:cubicBezTo>
                      <a:pt x="7867" y="13691"/>
                      <a:pt x="8601" y="13962"/>
                      <a:pt x="9352" y="14189"/>
                    </a:cubicBezTo>
                    <a:cubicBezTo>
                      <a:pt x="10103" y="14407"/>
                      <a:pt x="10880" y="14556"/>
                      <a:pt x="11657" y="14660"/>
                    </a:cubicBezTo>
                    <a:cubicBezTo>
                      <a:pt x="12226" y="14724"/>
                      <a:pt x="12799" y="14765"/>
                      <a:pt x="13374" y="14765"/>
                    </a:cubicBezTo>
                    <a:cubicBezTo>
                      <a:pt x="13585" y="14765"/>
                      <a:pt x="13795" y="14759"/>
                      <a:pt x="14006" y="14748"/>
                    </a:cubicBezTo>
                    <a:cubicBezTo>
                      <a:pt x="14792" y="14704"/>
                      <a:pt x="15560" y="14591"/>
                      <a:pt x="16328" y="14416"/>
                    </a:cubicBezTo>
                    <a:cubicBezTo>
                      <a:pt x="16512" y="14372"/>
                      <a:pt x="16712" y="14329"/>
                      <a:pt x="16896" y="14276"/>
                    </a:cubicBezTo>
                    <a:cubicBezTo>
                      <a:pt x="17079" y="14215"/>
                      <a:pt x="17263" y="14163"/>
                      <a:pt x="17455" y="14102"/>
                    </a:cubicBezTo>
                    <a:cubicBezTo>
                      <a:pt x="17629" y="14023"/>
                      <a:pt x="17813" y="13971"/>
                      <a:pt x="17996" y="13892"/>
                    </a:cubicBezTo>
                    <a:cubicBezTo>
                      <a:pt x="18179" y="13822"/>
                      <a:pt x="18371" y="13744"/>
                      <a:pt x="18546" y="13665"/>
                    </a:cubicBezTo>
                    <a:cubicBezTo>
                      <a:pt x="18721" y="13578"/>
                      <a:pt x="18895" y="13499"/>
                      <a:pt x="19070" y="13412"/>
                    </a:cubicBezTo>
                    <a:cubicBezTo>
                      <a:pt x="19245" y="13324"/>
                      <a:pt x="19419" y="13237"/>
                      <a:pt x="19576" y="13141"/>
                    </a:cubicBezTo>
                    <a:cubicBezTo>
                      <a:pt x="19917" y="12949"/>
                      <a:pt x="20249" y="12748"/>
                      <a:pt x="20563" y="12512"/>
                    </a:cubicBezTo>
                    <a:cubicBezTo>
                      <a:pt x="21192" y="12041"/>
                      <a:pt x="21777" y="11517"/>
                      <a:pt x="22274" y="10923"/>
                    </a:cubicBezTo>
                    <a:cubicBezTo>
                      <a:pt x="23279" y="9745"/>
                      <a:pt x="23977" y="8330"/>
                      <a:pt x="24204" y="6846"/>
                    </a:cubicBezTo>
                    <a:lnTo>
                      <a:pt x="24117" y="6811"/>
                    </a:lnTo>
                    <a:cubicBezTo>
                      <a:pt x="23706" y="8208"/>
                      <a:pt x="22921" y="9500"/>
                      <a:pt x="21890" y="10530"/>
                    </a:cubicBezTo>
                    <a:cubicBezTo>
                      <a:pt x="20869" y="11569"/>
                      <a:pt x="19603" y="12373"/>
                      <a:pt x="18249" y="12914"/>
                    </a:cubicBezTo>
                    <a:cubicBezTo>
                      <a:pt x="16878" y="13455"/>
                      <a:pt x="15429" y="13726"/>
                      <a:pt x="13971" y="13779"/>
                    </a:cubicBezTo>
                    <a:cubicBezTo>
                      <a:pt x="13861" y="13781"/>
                      <a:pt x="13752" y="13782"/>
                      <a:pt x="13643" y="13782"/>
                    </a:cubicBezTo>
                    <a:cubicBezTo>
                      <a:pt x="12287" y="13782"/>
                      <a:pt x="10940" y="13583"/>
                      <a:pt x="9631" y="13211"/>
                    </a:cubicBezTo>
                    <a:cubicBezTo>
                      <a:pt x="8225" y="12801"/>
                      <a:pt x="6881" y="12181"/>
                      <a:pt x="5676" y="11360"/>
                    </a:cubicBezTo>
                    <a:cubicBezTo>
                      <a:pt x="4462" y="10539"/>
                      <a:pt x="3379" y="9526"/>
                      <a:pt x="2532" y="8339"/>
                    </a:cubicBezTo>
                    <a:cubicBezTo>
                      <a:pt x="1677" y="7160"/>
                      <a:pt x="1048" y="5807"/>
                      <a:pt x="742" y="4375"/>
                    </a:cubicBezTo>
                    <a:cubicBezTo>
                      <a:pt x="437" y="2951"/>
                      <a:pt x="463" y="1441"/>
                      <a:pt x="873" y="35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47"/>
              <p:cNvSpPr/>
              <p:nvPr/>
            </p:nvSpPr>
            <p:spPr>
              <a:xfrm>
                <a:off x="987851" y="3900221"/>
                <a:ext cx="489484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23078" h="12731" extrusionOk="0">
                    <a:moveTo>
                      <a:pt x="1441" y="1"/>
                    </a:moveTo>
                    <a:cubicBezTo>
                      <a:pt x="0" y="4978"/>
                      <a:pt x="3668" y="10452"/>
                      <a:pt x="9631" y="12199"/>
                    </a:cubicBezTo>
                    <a:cubicBezTo>
                      <a:pt x="10872" y="12559"/>
                      <a:pt x="12116" y="12730"/>
                      <a:pt x="13322" y="12730"/>
                    </a:cubicBezTo>
                    <a:cubicBezTo>
                      <a:pt x="17902" y="12730"/>
                      <a:pt x="21923" y="10261"/>
                      <a:pt x="23078" y="6314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47"/>
              <p:cNvSpPr/>
              <p:nvPr/>
            </p:nvSpPr>
            <p:spPr>
              <a:xfrm>
                <a:off x="1065823" y="3979572"/>
                <a:ext cx="170147" cy="160645"/>
              </a:xfrm>
              <a:custGeom>
                <a:avLst/>
                <a:gdLst/>
                <a:ahLst/>
                <a:cxnLst/>
                <a:rect l="l" t="t" r="r" b="b"/>
                <a:pathLst>
                  <a:path w="8022" h="7574" extrusionOk="0">
                    <a:moveTo>
                      <a:pt x="7688" y="0"/>
                    </a:moveTo>
                    <a:cubicBezTo>
                      <a:pt x="7644" y="0"/>
                      <a:pt x="7598" y="10"/>
                      <a:pt x="7553" y="32"/>
                    </a:cubicBezTo>
                    <a:lnTo>
                      <a:pt x="236" y="3306"/>
                    </a:lnTo>
                    <a:cubicBezTo>
                      <a:pt x="53" y="3376"/>
                      <a:pt x="0" y="3586"/>
                      <a:pt x="123" y="3725"/>
                    </a:cubicBezTo>
                    <a:cubicBezTo>
                      <a:pt x="1415" y="5376"/>
                      <a:pt x="3275" y="6738"/>
                      <a:pt x="5545" y="7558"/>
                    </a:cubicBezTo>
                    <a:cubicBezTo>
                      <a:pt x="5578" y="7569"/>
                      <a:pt x="5611" y="7574"/>
                      <a:pt x="5644" y="7574"/>
                    </a:cubicBezTo>
                    <a:cubicBezTo>
                      <a:pt x="5775" y="7574"/>
                      <a:pt x="5894" y="7494"/>
                      <a:pt x="5929" y="7375"/>
                    </a:cubicBezTo>
                    <a:lnTo>
                      <a:pt x="7972" y="364"/>
                    </a:lnTo>
                    <a:cubicBezTo>
                      <a:pt x="8022" y="173"/>
                      <a:pt x="7872" y="0"/>
                      <a:pt x="7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47"/>
              <p:cNvSpPr/>
              <p:nvPr/>
            </p:nvSpPr>
            <p:spPr>
              <a:xfrm>
                <a:off x="1023040" y="3914645"/>
                <a:ext cx="187815" cy="121957"/>
              </a:xfrm>
              <a:custGeom>
                <a:avLst/>
                <a:gdLst/>
                <a:ahLst/>
                <a:cxnLst/>
                <a:rect l="l" t="t" r="r" b="b"/>
                <a:pathLst>
                  <a:path w="8855" h="5750" extrusionOk="0">
                    <a:moveTo>
                      <a:pt x="666" y="1"/>
                    </a:moveTo>
                    <a:cubicBezTo>
                      <a:pt x="537" y="1"/>
                      <a:pt x="421" y="88"/>
                      <a:pt x="393" y="220"/>
                    </a:cubicBezTo>
                    <a:cubicBezTo>
                      <a:pt x="0" y="2045"/>
                      <a:pt x="376" y="3905"/>
                      <a:pt x="1336" y="5599"/>
                    </a:cubicBezTo>
                    <a:cubicBezTo>
                      <a:pt x="1388" y="5696"/>
                      <a:pt x="1493" y="5750"/>
                      <a:pt x="1600" y="5750"/>
                    </a:cubicBezTo>
                    <a:cubicBezTo>
                      <a:pt x="1638" y="5750"/>
                      <a:pt x="1676" y="5743"/>
                      <a:pt x="1712" y="5730"/>
                    </a:cubicBezTo>
                    <a:lnTo>
                      <a:pt x="8601" y="2831"/>
                    </a:lnTo>
                    <a:cubicBezTo>
                      <a:pt x="8854" y="2717"/>
                      <a:pt x="8819" y="2368"/>
                      <a:pt x="8557" y="2289"/>
                    </a:cubicBezTo>
                    <a:lnTo>
                      <a:pt x="769" y="19"/>
                    </a:lnTo>
                    <a:cubicBezTo>
                      <a:pt x="734" y="7"/>
                      <a:pt x="700" y="1"/>
                      <a:pt x="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47"/>
              <p:cNvSpPr/>
              <p:nvPr/>
            </p:nvSpPr>
            <p:spPr>
              <a:xfrm>
                <a:off x="1203611" y="3987208"/>
                <a:ext cx="151694" cy="167389"/>
              </a:xfrm>
              <a:custGeom>
                <a:avLst/>
                <a:gdLst/>
                <a:ahLst/>
                <a:cxnLst/>
                <a:rect l="l" t="t" r="r" b="b"/>
                <a:pathLst>
                  <a:path w="7152" h="7892" extrusionOk="0">
                    <a:moveTo>
                      <a:pt x="2371" y="1"/>
                    </a:moveTo>
                    <a:cubicBezTo>
                      <a:pt x="2251" y="1"/>
                      <a:pt x="2135" y="69"/>
                      <a:pt x="2096" y="204"/>
                    </a:cubicBezTo>
                    <a:lnTo>
                      <a:pt x="53" y="7207"/>
                    </a:lnTo>
                    <a:cubicBezTo>
                      <a:pt x="1" y="7364"/>
                      <a:pt x="114" y="7539"/>
                      <a:pt x="271" y="7574"/>
                    </a:cubicBezTo>
                    <a:cubicBezTo>
                      <a:pt x="1223" y="7789"/>
                      <a:pt x="2167" y="7891"/>
                      <a:pt x="3084" y="7891"/>
                    </a:cubicBezTo>
                    <a:cubicBezTo>
                      <a:pt x="4440" y="7891"/>
                      <a:pt x="5736" y="7667"/>
                      <a:pt x="6907" y="7251"/>
                    </a:cubicBezTo>
                    <a:cubicBezTo>
                      <a:pt x="7082" y="7190"/>
                      <a:pt x="7152" y="6980"/>
                      <a:pt x="7056" y="6832"/>
                    </a:cubicBezTo>
                    <a:lnTo>
                      <a:pt x="2629" y="135"/>
                    </a:lnTo>
                    <a:cubicBezTo>
                      <a:pt x="2566" y="45"/>
                      <a:pt x="2468" y="1"/>
                      <a:pt x="2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7"/>
              <p:cNvSpPr/>
              <p:nvPr/>
            </p:nvSpPr>
            <p:spPr>
              <a:xfrm>
                <a:off x="1277172" y="3986784"/>
                <a:ext cx="180370" cy="142786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6732" extrusionOk="0">
                    <a:moveTo>
                      <a:pt x="367" y="1"/>
                    </a:moveTo>
                    <a:cubicBezTo>
                      <a:pt x="146" y="1"/>
                      <a:pt x="0" y="235"/>
                      <a:pt x="139" y="443"/>
                    </a:cubicBezTo>
                    <a:lnTo>
                      <a:pt x="4382" y="6598"/>
                    </a:lnTo>
                    <a:cubicBezTo>
                      <a:pt x="4441" y="6681"/>
                      <a:pt x="4540" y="6732"/>
                      <a:pt x="4638" y="6732"/>
                    </a:cubicBezTo>
                    <a:cubicBezTo>
                      <a:pt x="4686" y="6732"/>
                      <a:pt x="4733" y="6720"/>
                      <a:pt x="4775" y="6695"/>
                    </a:cubicBezTo>
                    <a:cubicBezTo>
                      <a:pt x="6487" y="5778"/>
                      <a:pt x="7796" y="4407"/>
                      <a:pt x="8451" y="2661"/>
                    </a:cubicBezTo>
                    <a:cubicBezTo>
                      <a:pt x="8503" y="2503"/>
                      <a:pt x="8407" y="2329"/>
                      <a:pt x="8259" y="2285"/>
                    </a:cubicBezTo>
                    <a:lnTo>
                      <a:pt x="462" y="15"/>
                    </a:lnTo>
                    <a:cubicBezTo>
                      <a:pt x="429" y="5"/>
                      <a:pt x="397" y="1"/>
                      <a:pt x="3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7"/>
              <p:cNvSpPr/>
              <p:nvPr/>
            </p:nvSpPr>
            <p:spPr>
              <a:xfrm>
                <a:off x="1305107" y="400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7"/>
              <p:cNvSpPr/>
              <p:nvPr/>
            </p:nvSpPr>
            <p:spPr>
              <a:xfrm>
                <a:off x="1297704" y="399912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7"/>
              <p:cNvSpPr/>
              <p:nvPr/>
            </p:nvSpPr>
            <p:spPr>
              <a:xfrm>
                <a:off x="1343266" y="401764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7"/>
              <p:cNvSpPr/>
              <p:nvPr/>
            </p:nvSpPr>
            <p:spPr>
              <a:xfrm>
                <a:off x="1335842" y="4011898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47"/>
              <p:cNvSpPr/>
              <p:nvPr/>
            </p:nvSpPr>
            <p:spPr>
              <a:xfrm>
                <a:off x="1340487" y="405376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47"/>
              <p:cNvSpPr/>
              <p:nvPr/>
            </p:nvSpPr>
            <p:spPr>
              <a:xfrm>
                <a:off x="1333063" y="4048020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47"/>
              <p:cNvSpPr/>
              <p:nvPr/>
            </p:nvSpPr>
            <p:spPr>
              <a:xfrm>
                <a:off x="1365665" y="403913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47"/>
              <p:cNvSpPr/>
              <p:nvPr/>
            </p:nvSpPr>
            <p:spPr>
              <a:xfrm>
                <a:off x="1358262" y="403338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47"/>
              <p:cNvSpPr/>
              <p:nvPr/>
            </p:nvSpPr>
            <p:spPr>
              <a:xfrm>
                <a:off x="1407154" y="404246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47"/>
              <p:cNvSpPr/>
              <p:nvPr/>
            </p:nvSpPr>
            <p:spPr>
              <a:xfrm>
                <a:off x="1399751" y="4036715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50" y="1"/>
                    </a:moveTo>
                    <a:cubicBezTo>
                      <a:pt x="0" y="1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47"/>
              <p:cNvSpPr/>
              <p:nvPr/>
            </p:nvSpPr>
            <p:spPr>
              <a:xfrm>
                <a:off x="1373067" y="406320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47"/>
              <p:cNvSpPr/>
              <p:nvPr/>
            </p:nvSpPr>
            <p:spPr>
              <a:xfrm>
                <a:off x="1365665" y="4057459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47"/>
              <p:cNvSpPr/>
              <p:nvPr/>
            </p:nvSpPr>
            <p:spPr>
              <a:xfrm>
                <a:off x="1374743" y="410618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47"/>
              <p:cNvSpPr/>
              <p:nvPr/>
            </p:nvSpPr>
            <p:spPr>
              <a:xfrm>
                <a:off x="1367340" y="410024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47"/>
              <p:cNvSpPr/>
              <p:nvPr/>
            </p:nvSpPr>
            <p:spPr>
              <a:xfrm>
                <a:off x="1401406" y="409006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47"/>
              <p:cNvSpPr/>
              <p:nvPr/>
            </p:nvSpPr>
            <p:spPr>
              <a:xfrm>
                <a:off x="1394003" y="4084143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47"/>
              <p:cNvSpPr/>
              <p:nvPr/>
            </p:nvSpPr>
            <p:spPr>
              <a:xfrm>
                <a:off x="1431610" y="40554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47"/>
              <p:cNvSpPr/>
              <p:nvPr/>
            </p:nvSpPr>
            <p:spPr>
              <a:xfrm>
                <a:off x="1424186" y="404969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47"/>
              <p:cNvSpPr/>
              <p:nvPr/>
            </p:nvSpPr>
            <p:spPr>
              <a:xfrm>
                <a:off x="1256957" y="400986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47"/>
              <p:cNvSpPr/>
              <p:nvPr/>
            </p:nvSpPr>
            <p:spPr>
              <a:xfrm>
                <a:off x="1249533" y="400394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1"/>
                      <a:pt x="350" y="551"/>
                    </a:cubicBezTo>
                    <a:cubicBezTo>
                      <a:pt x="699" y="55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47"/>
              <p:cNvSpPr/>
              <p:nvPr/>
            </p:nvSpPr>
            <p:spPr>
              <a:xfrm>
                <a:off x="1277320" y="404653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47"/>
              <p:cNvSpPr/>
              <p:nvPr/>
            </p:nvSpPr>
            <p:spPr>
              <a:xfrm>
                <a:off x="1269917" y="404080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9" y="0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47"/>
              <p:cNvSpPr/>
              <p:nvPr/>
            </p:nvSpPr>
            <p:spPr>
              <a:xfrm>
                <a:off x="1249915" y="404006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47"/>
              <p:cNvSpPr/>
              <p:nvPr/>
            </p:nvSpPr>
            <p:spPr>
              <a:xfrm>
                <a:off x="1242513" y="403431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47"/>
              <p:cNvSpPr/>
              <p:nvPr/>
            </p:nvSpPr>
            <p:spPr>
              <a:xfrm>
                <a:off x="1242131" y="407525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47"/>
              <p:cNvSpPr/>
              <p:nvPr/>
            </p:nvSpPr>
            <p:spPr>
              <a:xfrm>
                <a:off x="1234919" y="4069507"/>
                <a:ext cx="1463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1" extrusionOk="0">
                    <a:moveTo>
                      <a:pt x="341" y="0"/>
                    </a:moveTo>
                    <a:cubicBezTo>
                      <a:pt x="0" y="0"/>
                      <a:pt x="0" y="551"/>
                      <a:pt x="341" y="551"/>
                    </a:cubicBezTo>
                    <a:cubicBezTo>
                      <a:pt x="690" y="551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47"/>
              <p:cNvSpPr/>
              <p:nvPr/>
            </p:nvSpPr>
            <p:spPr>
              <a:xfrm>
                <a:off x="1265845" y="407432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47"/>
              <p:cNvSpPr/>
              <p:nvPr/>
            </p:nvSpPr>
            <p:spPr>
              <a:xfrm>
                <a:off x="1258803" y="4068574"/>
                <a:ext cx="1446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1" extrusionOk="0">
                    <a:moveTo>
                      <a:pt x="332" y="1"/>
                    </a:moveTo>
                    <a:cubicBezTo>
                      <a:pt x="1" y="1"/>
                      <a:pt x="1" y="551"/>
                      <a:pt x="332" y="551"/>
                    </a:cubicBezTo>
                    <a:cubicBezTo>
                      <a:pt x="682" y="551"/>
                      <a:pt x="682" y="1"/>
                      <a:pt x="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47"/>
              <p:cNvSpPr/>
              <p:nvPr/>
            </p:nvSpPr>
            <p:spPr>
              <a:xfrm>
                <a:off x="1303813" y="40889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47"/>
              <p:cNvSpPr/>
              <p:nvPr/>
            </p:nvSpPr>
            <p:spPr>
              <a:xfrm>
                <a:off x="1296410" y="4083209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47"/>
              <p:cNvSpPr/>
              <p:nvPr/>
            </p:nvSpPr>
            <p:spPr>
              <a:xfrm>
                <a:off x="1309922" y="411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47"/>
              <p:cNvSpPr/>
              <p:nvPr/>
            </p:nvSpPr>
            <p:spPr>
              <a:xfrm>
                <a:off x="1302519" y="4109129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47"/>
              <p:cNvSpPr/>
              <p:nvPr/>
            </p:nvSpPr>
            <p:spPr>
              <a:xfrm>
                <a:off x="1266757" y="410153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47"/>
              <p:cNvSpPr/>
              <p:nvPr/>
            </p:nvSpPr>
            <p:spPr>
              <a:xfrm>
                <a:off x="1259354" y="4095618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47"/>
              <p:cNvSpPr/>
              <p:nvPr/>
            </p:nvSpPr>
            <p:spPr>
              <a:xfrm>
                <a:off x="1230655" y="41132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47"/>
              <p:cNvSpPr/>
              <p:nvPr/>
            </p:nvSpPr>
            <p:spPr>
              <a:xfrm>
                <a:off x="1223253" y="4107284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47"/>
              <p:cNvSpPr/>
              <p:nvPr/>
            </p:nvSpPr>
            <p:spPr>
              <a:xfrm>
                <a:off x="1252694" y="41332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47"/>
              <p:cNvSpPr/>
              <p:nvPr/>
            </p:nvSpPr>
            <p:spPr>
              <a:xfrm>
                <a:off x="1245291" y="4127095"/>
                <a:ext cx="14826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2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47"/>
              <p:cNvSpPr/>
              <p:nvPr/>
            </p:nvSpPr>
            <p:spPr>
              <a:xfrm>
                <a:off x="1283811" y="41376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47"/>
              <p:cNvSpPr/>
              <p:nvPr/>
            </p:nvSpPr>
            <p:spPr>
              <a:xfrm>
                <a:off x="1276408" y="4131740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47"/>
              <p:cNvSpPr/>
              <p:nvPr/>
            </p:nvSpPr>
            <p:spPr>
              <a:xfrm>
                <a:off x="1331600" y="413617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47"/>
              <p:cNvSpPr/>
              <p:nvPr/>
            </p:nvSpPr>
            <p:spPr>
              <a:xfrm>
                <a:off x="1324176" y="413044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47"/>
              <p:cNvSpPr/>
              <p:nvPr/>
            </p:nvSpPr>
            <p:spPr>
              <a:xfrm>
                <a:off x="1223613" y="413451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47"/>
              <p:cNvSpPr/>
              <p:nvPr/>
            </p:nvSpPr>
            <p:spPr>
              <a:xfrm>
                <a:off x="1216211" y="412877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9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47"/>
              <p:cNvSpPr/>
              <p:nvPr/>
            </p:nvSpPr>
            <p:spPr>
              <a:xfrm>
                <a:off x="1209720" y="40063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47"/>
              <p:cNvSpPr/>
              <p:nvPr/>
            </p:nvSpPr>
            <p:spPr>
              <a:xfrm>
                <a:off x="1202508" y="4000613"/>
                <a:ext cx="14635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42" extrusionOk="0">
                    <a:moveTo>
                      <a:pt x="341" y="0"/>
                    </a:moveTo>
                    <a:cubicBezTo>
                      <a:pt x="0" y="0"/>
                      <a:pt x="0" y="542"/>
                      <a:pt x="341" y="542"/>
                    </a:cubicBezTo>
                    <a:cubicBezTo>
                      <a:pt x="690" y="542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47"/>
              <p:cNvSpPr/>
              <p:nvPr/>
            </p:nvSpPr>
            <p:spPr>
              <a:xfrm>
                <a:off x="1174912" y="401968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47"/>
              <p:cNvSpPr/>
              <p:nvPr/>
            </p:nvSpPr>
            <p:spPr>
              <a:xfrm>
                <a:off x="1167488" y="4013934"/>
                <a:ext cx="14847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2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47"/>
              <p:cNvSpPr/>
              <p:nvPr/>
            </p:nvSpPr>
            <p:spPr>
              <a:xfrm>
                <a:off x="1201384" y="404152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47"/>
              <p:cNvSpPr/>
              <p:nvPr/>
            </p:nvSpPr>
            <p:spPr>
              <a:xfrm>
                <a:off x="1193981" y="4035421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7"/>
              <p:cNvSpPr/>
              <p:nvPr/>
            </p:nvSpPr>
            <p:spPr>
              <a:xfrm>
                <a:off x="1174912" y="4048402"/>
                <a:ext cx="2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7"/>
              <p:cNvSpPr/>
              <p:nvPr/>
            </p:nvSpPr>
            <p:spPr>
              <a:xfrm>
                <a:off x="1167488" y="404265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9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7"/>
              <p:cNvSpPr/>
              <p:nvPr/>
            </p:nvSpPr>
            <p:spPr>
              <a:xfrm>
                <a:off x="1132129" y="404320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7"/>
              <p:cNvSpPr/>
              <p:nvPr/>
            </p:nvSpPr>
            <p:spPr>
              <a:xfrm>
                <a:off x="1124705" y="4037287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7"/>
              <p:cNvSpPr/>
              <p:nvPr/>
            </p:nvSpPr>
            <p:spPr>
              <a:xfrm>
                <a:off x="1183057" y="408673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7"/>
              <p:cNvSpPr/>
              <p:nvPr/>
            </p:nvSpPr>
            <p:spPr>
              <a:xfrm>
                <a:off x="1175655" y="408081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7"/>
              <p:cNvSpPr/>
              <p:nvPr/>
            </p:nvSpPr>
            <p:spPr>
              <a:xfrm>
                <a:off x="1147677" y="407599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7"/>
              <p:cNvSpPr/>
              <p:nvPr/>
            </p:nvSpPr>
            <p:spPr>
              <a:xfrm>
                <a:off x="1140275" y="4070058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1"/>
                    </a:moveTo>
                    <a:cubicBezTo>
                      <a:pt x="0" y="9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7"/>
              <p:cNvSpPr/>
              <p:nvPr/>
            </p:nvSpPr>
            <p:spPr>
              <a:xfrm>
                <a:off x="1097301" y="406136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7"/>
              <p:cNvSpPr/>
              <p:nvPr/>
            </p:nvSpPr>
            <p:spPr>
              <a:xfrm>
                <a:off x="1089898" y="405561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7"/>
              <p:cNvSpPr/>
              <p:nvPr/>
            </p:nvSpPr>
            <p:spPr>
              <a:xfrm>
                <a:off x="1123602" y="40739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7"/>
              <p:cNvSpPr/>
              <p:nvPr/>
            </p:nvSpPr>
            <p:spPr>
              <a:xfrm>
                <a:off x="1116200" y="4068213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7"/>
              <p:cNvSpPr/>
              <p:nvPr/>
            </p:nvSpPr>
            <p:spPr>
              <a:xfrm>
                <a:off x="1155462" y="410747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7"/>
              <p:cNvSpPr/>
              <p:nvPr/>
            </p:nvSpPr>
            <p:spPr>
              <a:xfrm>
                <a:off x="1148059" y="4101536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0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7"/>
              <p:cNvSpPr/>
              <p:nvPr/>
            </p:nvSpPr>
            <p:spPr>
              <a:xfrm>
                <a:off x="1176015" y="412024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7"/>
              <p:cNvSpPr/>
              <p:nvPr/>
            </p:nvSpPr>
            <p:spPr>
              <a:xfrm>
                <a:off x="1168613" y="4114135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7"/>
              <p:cNvSpPr/>
              <p:nvPr/>
            </p:nvSpPr>
            <p:spPr>
              <a:xfrm>
                <a:off x="1180088" y="397318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7"/>
              <p:cNvSpPr/>
              <p:nvPr/>
            </p:nvSpPr>
            <p:spPr>
              <a:xfrm>
                <a:off x="1172685" y="3967460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7"/>
              <p:cNvSpPr/>
              <p:nvPr/>
            </p:nvSpPr>
            <p:spPr>
              <a:xfrm>
                <a:off x="1137856" y="395912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7"/>
              <p:cNvSpPr/>
              <p:nvPr/>
            </p:nvSpPr>
            <p:spPr>
              <a:xfrm>
                <a:off x="1130454" y="3953376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7"/>
              <p:cNvSpPr/>
              <p:nvPr/>
            </p:nvSpPr>
            <p:spPr>
              <a:xfrm>
                <a:off x="1127484" y="399172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7"/>
              <p:cNvSpPr/>
              <p:nvPr/>
            </p:nvSpPr>
            <p:spPr>
              <a:xfrm>
                <a:off x="1120081" y="3985978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7"/>
              <p:cNvSpPr/>
              <p:nvPr/>
            </p:nvSpPr>
            <p:spPr>
              <a:xfrm>
                <a:off x="1108055" y="396820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7"/>
              <p:cNvSpPr/>
              <p:nvPr/>
            </p:nvSpPr>
            <p:spPr>
              <a:xfrm>
                <a:off x="1100631" y="396226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8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7"/>
              <p:cNvSpPr/>
              <p:nvPr/>
            </p:nvSpPr>
            <p:spPr>
              <a:xfrm>
                <a:off x="1093037" y="400061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7"/>
              <p:cNvSpPr/>
              <p:nvPr/>
            </p:nvSpPr>
            <p:spPr>
              <a:xfrm>
                <a:off x="1085634" y="399467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7"/>
              <p:cNvSpPr/>
              <p:nvPr/>
            </p:nvSpPr>
            <p:spPr>
              <a:xfrm>
                <a:off x="1080820" y="39474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7"/>
              <p:cNvSpPr/>
              <p:nvPr/>
            </p:nvSpPr>
            <p:spPr>
              <a:xfrm>
                <a:off x="1073586" y="3941710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42" y="1"/>
                    </a:moveTo>
                    <a:cubicBezTo>
                      <a:pt x="1" y="1"/>
                      <a:pt x="1" y="551"/>
                      <a:pt x="342" y="551"/>
                    </a:cubicBezTo>
                    <a:cubicBezTo>
                      <a:pt x="700" y="551"/>
                      <a:pt x="700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7"/>
              <p:cNvSpPr/>
              <p:nvPr/>
            </p:nvSpPr>
            <p:spPr>
              <a:xfrm>
                <a:off x="1070087" y="397764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7"/>
              <p:cNvSpPr/>
              <p:nvPr/>
            </p:nvSpPr>
            <p:spPr>
              <a:xfrm>
                <a:off x="1062663" y="397153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18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7"/>
              <p:cNvSpPr/>
              <p:nvPr/>
            </p:nvSpPr>
            <p:spPr>
              <a:xfrm>
                <a:off x="1060626" y="401393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7"/>
              <p:cNvSpPr/>
              <p:nvPr/>
            </p:nvSpPr>
            <p:spPr>
              <a:xfrm>
                <a:off x="1053033" y="4008207"/>
                <a:ext cx="15038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42" extrusionOk="0">
                    <a:moveTo>
                      <a:pt x="359" y="0"/>
                    </a:moveTo>
                    <a:cubicBezTo>
                      <a:pt x="1" y="0"/>
                      <a:pt x="1" y="542"/>
                      <a:pt x="359" y="542"/>
                    </a:cubicBezTo>
                    <a:cubicBezTo>
                      <a:pt x="708" y="542"/>
                      <a:pt x="708" y="0"/>
                      <a:pt x="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7"/>
              <p:cNvSpPr/>
              <p:nvPr/>
            </p:nvSpPr>
            <p:spPr>
              <a:xfrm>
                <a:off x="1050997" y="394801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7"/>
              <p:cNvSpPr/>
              <p:nvPr/>
            </p:nvSpPr>
            <p:spPr>
              <a:xfrm>
                <a:off x="1043594" y="394190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0" y="18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980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p69"/>
          <p:cNvSpPr txBox="1">
            <a:spLocks noGrp="1"/>
          </p:cNvSpPr>
          <p:nvPr>
            <p:ph type="title"/>
          </p:nvPr>
        </p:nvSpPr>
        <p:spPr>
          <a:xfrm>
            <a:off x="2309778" y="899347"/>
            <a:ext cx="4401891" cy="2241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Muchisimas Gracias!</a:t>
            </a:r>
            <a:endParaRPr dirty="0"/>
          </a:p>
        </p:txBody>
      </p:sp>
      <p:grpSp>
        <p:nvGrpSpPr>
          <p:cNvPr id="4820" name="Google Shape;4820;p69"/>
          <p:cNvGrpSpPr/>
          <p:nvPr/>
        </p:nvGrpSpPr>
        <p:grpSpPr>
          <a:xfrm>
            <a:off x="1520707" y="1134444"/>
            <a:ext cx="416358" cy="1594930"/>
            <a:chOff x="10512770" y="3179919"/>
            <a:chExt cx="416358" cy="1594930"/>
          </a:xfrm>
        </p:grpSpPr>
        <p:sp>
          <p:nvSpPr>
            <p:cNvPr id="4821" name="Google Shape;4821;p69"/>
            <p:cNvSpPr/>
            <p:nvPr/>
          </p:nvSpPr>
          <p:spPr>
            <a:xfrm rot="10800000">
              <a:off x="10694807" y="4461480"/>
              <a:ext cx="64785" cy="64785"/>
            </a:xfrm>
            <a:custGeom>
              <a:avLst/>
              <a:gdLst/>
              <a:ahLst/>
              <a:cxnLst/>
              <a:rect l="l" t="t" r="r" b="b"/>
              <a:pathLst>
                <a:path w="4576" h="4576" extrusionOk="0">
                  <a:moveTo>
                    <a:pt x="2295" y="0"/>
                  </a:moveTo>
                  <a:cubicBezTo>
                    <a:pt x="1008" y="0"/>
                    <a:pt x="0" y="1040"/>
                    <a:pt x="0" y="2280"/>
                  </a:cubicBezTo>
                  <a:cubicBezTo>
                    <a:pt x="0" y="3552"/>
                    <a:pt x="1008" y="4576"/>
                    <a:pt x="2295" y="4576"/>
                  </a:cubicBezTo>
                  <a:cubicBezTo>
                    <a:pt x="3567" y="4576"/>
                    <a:pt x="4575" y="3521"/>
                    <a:pt x="4575" y="2280"/>
                  </a:cubicBezTo>
                  <a:cubicBezTo>
                    <a:pt x="4575" y="1009"/>
                    <a:pt x="3567" y="0"/>
                    <a:pt x="2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9"/>
            <p:cNvSpPr/>
            <p:nvPr/>
          </p:nvSpPr>
          <p:spPr>
            <a:xfrm rot="10800000">
              <a:off x="10636173" y="434948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1412" y="0"/>
                  </a:moveTo>
                  <a:cubicBezTo>
                    <a:pt x="636" y="0"/>
                    <a:pt x="0" y="667"/>
                    <a:pt x="0" y="1427"/>
                  </a:cubicBezTo>
                  <a:cubicBezTo>
                    <a:pt x="0" y="2172"/>
                    <a:pt x="636" y="2839"/>
                    <a:pt x="1412" y="2839"/>
                  </a:cubicBezTo>
                  <a:cubicBezTo>
                    <a:pt x="2187" y="2839"/>
                    <a:pt x="2838" y="2172"/>
                    <a:pt x="2838" y="1427"/>
                  </a:cubicBezTo>
                  <a:cubicBezTo>
                    <a:pt x="2838" y="652"/>
                    <a:pt x="2171" y="0"/>
                    <a:pt x="1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9"/>
            <p:cNvSpPr/>
            <p:nvPr/>
          </p:nvSpPr>
          <p:spPr>
            <a:xfrm rot="10800000">
              <a:off x="10739397" y="4281187"/>
              <a:ext cx="116389" cy="116389"/>
            </a:xfrm>
            <a:custGeom>
              <a:avLst/>
              <a:gdLst/>
              <a:ahLst/>
              <a:cxnLst/>
              <a:rect l="l" t="t" r="r" b="b"/>
              <a:pathLst>
                <a:path w="8221" h="8221" extrusionOk="0">
                  <a:moveTo>
                    <a:pt x="4111" y="0"/>
                  </a:moveTo>
                  <a:cubicBezTo>
                    <a:pt x="1800" y="0"/>
                    <a:pt x="1" y="1861"/>
                    <a:pt x="1" y="4110"/>
                  </a:cubicBezTo>
                  <a:cubicBezTo>
                    <a:pt x="1" y="6359"/>
                    <a:pt x="1846" y="8189"/>
                    <a:pt x="4111" y="8220"/>
                  </a:cubicBezTo>
                  <a:cubicBezTo>
                    <a:pt x="6406" y="8220"/>
                    <a:pt x="8221" y="6359"/>
                    <a:pt x="8221" y="4110"/>
                  </a:cubicBezTo>
                  <a:cubicBezTo>
                    <a:pt x="8221" y="1799"/>
                    <a:pt x="6360" y="0"/>
                    <a:pt x="4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9"/>
            <p:cNvSpPr/>
            <p:nvPr/>
          </p:nvSpPr>
          <p:spPr>
            <a:xfrm rot="10800000">
              <a:off x="10660117" y="4190057"/>
              <a:ext cx="56007" cy="56007"/>
            </a:xfrm>
            <a:custGeom>
              <a:avLst/>
              <a:gdLst/>
              <a:ahLst/>
              <a:cxnLst/>
              <a:rect l="l" t="t" r="r" b="b"/>
              <a:pathLst>
                <a:path w="3956" h="3956" extrusionOk="0">
                  <a:moveTo>
                    <a:pt x="1971" y="1"/>
                  </a:moveTo>
                  <a:cubicBezTo>
                    <a:pt x="885" y="1"/>
                    <a:pt x="1" y="885"/>
                    <a:pt x="1" y="1986"/>
                  </a:cubicBezTo>
                  <a:cubicBezTo>
                    <a:pt x="1" y="3072"/>
                    <a:pt x="885" y="3956"/>
                    <a:pt x="1971" y="3956"/>
                  </a:cubicBezTo>
                  <a:cubicBezTo>
                    <a:pt x="3056" y="3956"/>
                    <a:pt x="3956" y="3056"/>
                    <a:pt x="3956" y="1986"/>
                  </a:cubicBezTo>
                  <a:cubicBezTo>
                    <a:pt x="3956" y="900"/>
                    <a:pt x="3056" y="1"/>
                    <a:pt x="1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9"/>
            <p:cNvSpPr/>
            <p:nvPr/>
          </p:nvSpPr>
          <p:spPr>
            <a:xfrm rot="10800000">
              <a:off x="10777379" y="4127914"/>
              <a:ext cx="52269" cy="52269"/>
            </a:xfrm>
            <a:custGeom>
              <a:avLst/>
              <a:gdLst/>
              <a:ahLst/>
              <a:cxnLst/>
              <a:rect l="l" t="t" r="r" b="b"/>
              <a:pathLst>
                <a:path w="3692" h="3692" extrusionOk="0">
                  <a:moveTo>
                    <a:pt x="1846" y="1"/>
                  </a:moveTo>
                  <a:cubicBezTo>
                    <a:pt x="822" y="1"/>
                    <a:pt x="0" y="838"/>
                    <a:pt x="0" y="1846"/>
                  </a:cubicBezTo>
                  <a:cubicBezTo>
                    <a:pt x="0" y="2839"/>
                    <a:pt x="807" y="3692"/>
                    <a:pt x="1846" y="3692"/>
                  </a:cubicBezTo>
                  <a:cubicBezTo>
                    <a:pt x="2885" y="3692"/>
                    <a:pt x="3692" y="2870"/>
                    <a:pt x="3692" y="1846"/>
                  </a:cubicBezTo>
                  <a:cubicBezTo>
                    <a:pt x="3692" y="823"/>
                    <a:pt x="2854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9"/>
            <p:cNvSpPr/>
            <p:nvPr/>
          </p:nvSpPr>
          <p:spPr>
            <a:xfrm rot="10800000">
              <a:off x="10699633" y="4025801"/>
              <a:ext cx="44596" cy="44582"/>
            </a:xfrm>
            <a:custGeom>
              <a:avLst/>
              <a:gdLst/>
              <a:ahLst/>
              <a:cxnLst/>
              <a:rect l="l" t="t" r="r" b="b"/>
              <a:pathLst>
                <a:path w="3150" h="3149" extrusionOk="0">
                  <a:moveTo>
                    <a:pt x="1583" y="0"/>
                  </a:moveTo>
                  <a:cubicBezTo>
                    <a:pt x="683" y="0"/>
                    <a:pt x="1" y="714"/>
                    <a:pt x="1" y="1567"/>
                  </a:cubicBezTo>
                  <a:cubicBezTo>
                    <a:pt x="1" y="2404"/>
                    <a:pt x="699" y="3102"/>
                    <a:pt x="1583" y="3149"/>
                  </a:cubicBezTo>
                  <a:cubicBezTo>
                    <a:pt x="2467" y="3149"/>
                    <a:pt x="3149" y="2420"/>
                    <a:pt x="3149" y="1567"/>
                  </a:cubicBezTo>
                  <a:cubicBezTo>
                    <a:pt x="3149" y="683"/>
                    <a:pt x="2436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9"/>
            <p:cNvSpPr/>
            <p:nvPr/>
          </p:nvSpPr>
          <p:spPr>
            <a:xfrm rot="10800000">
              <a:off x="10512770" y="4381541"/>
              <a:ext cx="79933" cy="79721"/>
            </a:xfrm>
            <a:custGeom>
              <a:avLst/>
              <a:gdLst/>
              <a:ahLst/>
              <a:cxnLst/>
              <a:rect l="l" t="t" r="r" b="b"/>
              <a:pathLst>
                <a:path w="5646" h="5631" extrusionOk="0">
                  <a:moveTo>
                    <a:pt x="2823" y="0"/>
                  </a:moveTo>
                  <a:cubicBezTo>
                    <a:pt x="1241" y="0"/>
                    <a:pt x="0" y="1241"/>
                    <a:pt x="0" y="2808"/>
                  </a:cubicBezTo>
                  <a:cubicBezTo>
                    <a:pt x="0" y="4389"/>
                    <a:pt x="1303" y="5630"/>
                    <a:pt x="2839" y="5630"/>
                  </a:cubicBezTo>
                  <a:cubicBezTo>
                    <a:pt x="4405" y="5630"/>
                    <a:pt x="5646" y="4389"/>
                    <a:pt x="5646" y="2808"/>
                  </a:cubicBezTo>
                  <a:cubicBezTo>
                    <a:pt x="5646" y="1241"/>
                    <a:pt x="4390" y="0"/>
                    <a:pt x="2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9"/>
            <p:cNvSpPr/>
            <p:nvPr/>
          </p:nvSpPr>
          <p:spPr>
            <a:xfrm rot="10800000">
              <a:off x="10868731" y="4490901"/>
              <a:ext cx="60396" cy="60396"/>
            </a:xfrm>
            <a:custGeom>
              <a:avLst/>
              <a:gdLst/>
              <a:ahLst/>
              <a:cxnLst/>
              <a:rect l="l" t="t" r="r" b="b"/>
              <a:pathLst>
                <a:path w="4266" h="4266" extrusionOk="0">
                  <a:moveTo>
                    <a:pt x="2125" y="0"/>
                  </a:moveTo>
                  <a:cubicBezTo>
                    <a:pt x="962" y="0"/>
                    <a:pt x="1" y="977"/>
                    <a:pt x="1" y="2141"/>
                  </a:cubicBezTo>
                  <a:cubicBezTo>
                    <a:pt x="1" y="3304"/>
                    <a:pt x="962" y="4265"/>
                    <a:pt x="2125" y="4265"/>
                  </a:cubicBezTo>
                  <a:cubicBezTo>
                    <a:pt x="3289" y="4265"/>
                    <a:pt x="4266" y="3304"/>
                    <a:pt x="4266" y="2141"/>
                  </a:cubicBezTo>
                  <a:cubicBezTo>
                    <a:pt x="4266" y="977"/>
                    <a:pt x="3289" y="0"/>
                    <a:pt x="2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9"/>
            <p:cNvSpPr/>
            <p:nvPr/>
          </p:nvSpPr>
          <p:spPr>
            <a:xfrm rot="10800000">
              <a:off x="10785065" y="4626383"/>
              <a:ext cx="28556" cy="28570"/>
            </a:xfrm>
            <a:custGeom>
              <a:avLst/>
              <a:gdLst/>
              <a:ahLst/>
              <a:cxnLst/>
              <a:rect l="l" t="t" r="r" b="b"/>
              <a:pathLst>
                <a:path w="2017" h="2018" extrusionOk="0">
                  <a:moveTo>
                    <a:pt x="1009" y="1"/>
                  </a:moveTo>
                  <a:cubicBezTo>
                    <a:pt x="450" y="1"/>
                    <a:pt x="1" y="435"/>
                    <a:pt x="1" y="1009"/>
                  </a:cubicBezTo>
                  <a:cubicBezTo>
                    <a:pt x="1" y="1521"/>
                    <a:pt x="450" y="1971"/>
                    <a:pt x="1009" y="2017"/>
                  </a:cubicBezTo>
                  <a:cubicBezTo>
                    <a:pt x="1567" y="2017"/>
                    <a:pt x="2017" y="1567"/>
                    <a:pt x="2017" y="1009"/>
                  </a:cubicBezTo>
                  <a:cubicBezTo>
                    <a:pt x="2017" y="435"/>
                    <a:pt x="1567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9"/>
            <p:cNvSpPr/>
            <p:nvPr/>
          </p:nvSpPr>
          <p:spPr>
            <a:xfrm rot="10800000">
              <a:off x="10760034" y="4726968"/>
              <a:ext cx="47881" cy="47881"/>
            </a:xfrm>
            <a:custGeom>
              <a:avLst/>
              <a:gdLst/>
              <a:ahLst/>
              <a:cxnLst/>
              <a:rect l="l" t="t" r="r" b="b"/>
              <a:pathLst>
                <a:path w="3382" h="3382" extrusionOk="0">
                  <a:moveTo>
                    <a:pt x="1691" y="1"/>
                  </a:moveTo>
                  <a:cubicBezTo>
                    <a:pt x="761" y="1"/>
                    <a:pt x="1" y="761"/>
                    <a:pt x="1" y="1691"/>
                  </a:cubicBezTo>
                  <a:cubicBezTo>
                    <a:pt x="1" y="2622"/>
                    <a:pt x="761" y="3382"/>
                    <a:pt x="1691" y="3382"/>
                  </a:cubicBezTo>
                  <a:cubicBezTo>
                    <a:pt x="2622" y="3382"/>
                    <a:pt x="3382" y="2622"/>
                    <a:pt x="3382" y="1691"/>
                  </a:cubicBezTo>
                  <a:cubicBezTo>
                    <a:pt x="3382" y="761"/>
                    <a:pt x="2622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9"/>
            <p:cNvSpPr/>
            <p:nvPr/>
          </p:nvSpPr>
          <p:spPr>
            <a:xfrm rot="10800000">
              <a:off x="10751469" y="3804446"/>
              <a:ext cx="60396" cy="60396"/>
            </a:xfrm>
            <a:custGeom>
              <a:avLst/>
              <a:gdLst/>
              <a:ahLst/>
              <a:cxnLst/>
              <a:rect l="l" t="t" r="r" b="b"/>
              <a:pathLst>
                <a:path w="4266" h="4266" extrusionOk="0">
                  <a:moveTo>
                    <a:pt x="2126" y="0"/>
                  </a:moveTo>
                  <a:cubicBezTo>
                    <a:pt x="962" y="0"/>
                    <a:pt x="1" y="977"/>
                    <a:pt x="1" y="2141"/>
                  </a:cubicBezTo>
                  <a:cubicBezTo>
                    <a:pt x="1" y="3304"/>
                    <a:pt x="962" y="4234"/>
                    <a:pt x="2126" y="4265"/>
                  </a:cubicBezTo>
                  <a:cubicBezTo>
                    <a:pt x="3289" y="4265"/>
                    <a:pt x="4266" y="3304"/>
                    <a:pt x="4266" y="2141"/>
                  </a:cubicBezTo>
                  <a:cubicBezTo>
                    <a:pt x="4266" y="977"/>
                    <a:pt x="3289" y="0"/>
                    <a:pt x="2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9"/>
            <p:cNvSpPr/>
            <p:nvPr/>
          </p:nvSpPr>
          <p:spPr>
            <a:xfrm rot="10800000">
              <a:off x="10805710" y="3637556"/>
              <a:ext cx="47654" cy="47654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75" y="0"/>
                  </a:moveTo>
                  <a:cubicBezTo>
                    <a:pt x="745" y="0"/>
                    <a:pt x="0" y="745"/>
                    <a:pt x="0" y="1691"/>
                  </a:cubicBezTo>
                  <a:cubicBezTo>
                    <a:pt x="0" y="2621"/>
                    <a:pt x="745" y="3366"/>
                    <a:pt x="1675" y="3366"/>
                  </a:cubicBezTo>
                  <a:cubicBezTo>
                    <a:pt x="2622" y="3366"/>
                    <a:pt x="3366" y="2621"/>
                    <a:pt x="3366" y="1691"/>
                  </a:cubicBezTo>
                  <a:cubicBezTo>
                    <a:pt x="3366" y="745"/>
                    <a:pt x="2622" y="0"/>
                    <a:pt x="1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9"/>
            <p:cNvSpPr/>
            <p:nvPr/>
          </p:nvSpPr>
          <p:spPr>
            <a:xfrm rot="10800000">
              <a:off x="10879489" y="3471756"/>
              <a:ext cx="20217" cy="20217"/>
            </a:xfrm>
            <a:custGeom>
              <a:avLst/>
              <a:gdLst/>
              <a:ahLst/>
              <a:cxnLst/>
              <a:rect l="l" t="t" r="r" b="b"/>
              <a:pathLst>
                <a:path w="1428" h="1428" extrusionOk="0">
                  <a:moveTo>
                    <a:pt x="714" y="1"/>
                  </a:moveTo>
                  <a:cubicBezTo>
                    <a:pt x="327" y="1"/>
                    <a:pt x="1" y="311"/>
                    <a:pt x="1" y="714"/>
                  </a:cubicBezTo>
                  <a:cubicBezTo>
                    <a:pt x="1" y="1117"/>
                    <a:pt x="327" y="1427"/>
                    <a:pt x="714" y="1427"/>
                  </a:cubicBezTo>
                  <a:cubicBezTo>
                    <a:pt x="1102" y="1427"/>
                    <a:pt x="1428" y="1117"/>
                    <a:pt x="1428" y="714"/>
                  </a:cubicBezTo>
                  <a:cubicBezTo>
                    <a:pt x="1428" y="326"/>
                    <a:pt x="1102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9"/>
            <p:cNvSpPr/>
            <p:nvPr/>
          </p:nvSpPr>
          <p:spPr>
            <a:xfrm rot="10800000">
              <a:off x="10780009" y="3338239"/>
              <a:ext cx="16040" cy="16040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59" y="0"/>
                  </a:moveTo>
                  <a:cubicBezTo>
                    <a:pt x="233" y="0"/>
                    <a:pt x="0" y="233"/>
                    <a:pt x="0" y="558"/>
                  </a:cubicBezTo>
                  <a:cubicBezTo>
                    <a:pt x="0" y="900"/>
                    <a:pt x="233" y="1132"/>
                    <a:pt x="559" y="1132"/>
                  </a:cubicBezTo>
                  <a:cubicBezTo>
                    <a:pt x="900" y="1132"/>
                    <a:pt x="1133" y="900"/>
                    <a:pt x="1133" y="558"/>
                  </a:cubicBezTo>
                  <a:cubicBezTo>
                    <a:pt x="1133" y="233"/>
                    <a:pt x="900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9"/>
            <p:cNvSpPr/>
            <p:nvPr/>
          </p:nvSpPr>
          <p:spPr>
            <a:xfrm rot="10800000">
              <a:off x="10831393" y="3179919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72" y="1"/>
                  </a:moveTo>
                  <a:cubicBezTo>
                    <a:pt x="559" y="1"/>
                    <a:pt x="0" y="606"/>
                    <a:pt x="0" y="1272"/>
                  </a:cubicBezTo>
                  <a:cubicBezTo>
                    <a:pt x="0" y="1955"/>
                    <a:pt x="559" y="2529"/>
                    <a:pt x="1272" y="2560"/>
                  </a:cubicBezTo>
                  <a:cubicBezTo>
                    <a:pt x="2001" y="2560"/>
                    <a:pt x="2559" y="1955"/>
                    <a:pt x="2559" y="1272"/>
                  </a:cubicBezTo>
                  <a:cubicBezTo>
                    <a:pt x="2559" y="559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6" name="Google Shape;4836;p69"/>
          <p:cNvGrpSpPr/>
          <p:nvPr/>
        </p:nvGrpSpPr>
        <p:grpSpPr>
          <a:xfrm>
            <a:off x="6647859" y="1134459"/>
            <a:ext cx="870711" cy="827216"/>
            <a:chOff x="9980459" y="2165834"/>
            <a:chExt cx="870711" cy="827216"/>
          </a:xfrm>
        </p:grpSpPr>
        <p:sp>
          <p:nvSpPr>
            <p:cNvPr id="4837" name="Google Shape;4837;p69"/>
            <p:cNvSpPr/>
            <p:nvPr/>
          </p:nvSpPr>
          <p:spPr>
            <a:xfrm rot="10800000">
              <a:off x="10213460" y="2343701"/>
              <a:ext cx="134624" cy="134624"/>
            </a:xfrm>
            <a:custGeom>
              <a:avLst/>
              <a:gdLst/>
              <a:ahLst/>
              <a:cxnLst/>
              <a:rect l="l" t="t" r="r" b="b"/>
              <a:pathLst>
                <a:path w="9509" h="9509" extrusionOk="0">
                  <a:moveTo>
                    <a:pt x="4747" y="1"/>
                  </a:moveTo>
                  <a:cubicBezTo>
                    <a:pt x="2141" y="1"/>
                    <a:pt x="1" y="2141"/>
                    <a:pt x="1" y="4747"/>
                  </a:cubicBezTo>
                  <a:cubicBezTo>
                    <a:pt x="1" y="7368"/>
                    <a:pt x="2141" y="9508"/>
                    <a:pt x="4747" y="9508"/>
                  </a:cubicBezTo>
                  <a:cubicBezTo>
                    <a:pt x="7368" y="9508"/>
                    <a:pt x="9508" y="7368"/>
                    <a:pt x="9508" y="4747"/>
                  </a:cubicBezTo>
                  <a:cubicBezTo>
                    <a:pt x="9508" y="2141"/>
                    <a:pt x="7368" y="1"/>
                    <a:pt x="4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9"/>
            <p:cNvSpPr/>
            <p:nvPr/>
          </p:nvSpPr>
          <p:spPr>
            <a:xfrm rot="10800000">
              <a:off x="10777154" y="2288576"/>
              <a:ext cx="74015" cy="74242"/>
            </a:xfrm>
            <a:custGeom>
              <a:avLst/>
              <a:gdLst/>
              <a:ahLst/>
              <a:cxnLst/>
              <a:rect l="l" t="t" r="r" b="b"/>
              <a:pathLst>
                <a:path w="5228" h="5244" extrusionOk="0">
                  <a:moveTo>
                    <a:pt x="2622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22" y="5243"/>
                  </a:cubicBezTo>
                  <a:cubicBezTo>
                    <a:pt x="4064" y="5243"/>
                    <a:pt x="5227" y="4080"/>
                    <a:pt x="5227" y="2622"/>
                  </a:cubicBezTo>
                  <a:cubicBezTo>
                    <a:pt x="5227" y="1164"/>
                    <a:pt x="4064" y="1"/>
                    <a:pt x="2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9"/>
            <p:cNvSpPr/>
            <p:nvPr/>
          </p:nvSpPr>
          <p:spPr>
            <a:xfrm rot="10800000">
              <a:off x="10495198" y="2600634"/>
              <a:ext cx="74015" cy="74228"/>
            </a:xfrm>
            <a:custGeom>
              <a:avLst/>
              <a:gdLst/>
              <a:ahLst/>
              <a:cxnLst/>
              <a:rect l="l" t="t" r="r" b="b"/>
              <a:pathLst>
                <a:path w="5228" h="5243" extrusionOk="0">
                  <a:moveTo>
                    <a:pt x="2606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06" y="5243"/>
                  </a:cubicBezTo>
                  <a:cubicBezTo>
                    <a:pt x="4064" y="5196"/>
                    <a:pt x="5228" y="4018"/>
                    <a:pt x="5228" y="2622"/>
                  </a:cubicBezTo>
                  <a:cubicBezTo>
                    <a:pt x="5228" y="1164"/>
                    <a:pt x="4064" y="1"/>
                    <a:pt x="2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9"/>
            <p:cNvSpPr/>
            <p:nvPr/>
          </p:nvSpPr>
          <p:spPr>
            <a:xfrm rot="10800000">
              <a:off x="10489491" y="2202505"/>
              <a:ext cx="61486" cy="61486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2171" y="0"/>
                  </a:moveTo>
                  <a:cubicBezTo>
                    <a:pt x="977" y="0"/>
                    <a:pt x="0" y="977"/>
                    <a:pt x="0" y="2172"/>
                  </a:cubicBezTo>
                  <a:cubicBezTo>
                    <a:pt x="0" y="3381"/>
                    <a:pt x="977" y="4343"/>
                    <a:pt x="2171" y="4343"/>
                  </a:cubicBezTo>
                  <a:cubicBezTo>
                    <a:pt x="3381" y="4312"/>
                    <a:pt x="4343" y="3335"/>
                    <a:pt x="4343" y="2172"/>
                  </a:cubicBezTo>
                  <a:cubicBezTo>
                    <a:pt x="4343" y="977"/>
                    <a:pt x="3381" y="0"/>
                    <a:pt x="2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9"/>
            <p:cNvSpPr/>
            <p:nvPr/>
          </p:nvSpPr>
          <p:spPr>
            <a:xfrm rot="10800000">
              <a:off x="9980459" y="2165834"/>
              <a:ext cx="61500" cy="61486"/>
            </a:xfrm>
            <a:custGeom>
              <a:avLst/>
              <a:gdLst/>
              <a:ahLst/>
              <a:cxnLst/>
              <a:rect l="l" t="t" r="r" b="b"/>
              <a:pathLst>
                <a:path w="4344" h="4343" extrusionOk="0">
                  <a:moveTo>
                    <a:pt x="2172" y="0"/>
                  </a:moveTo>
                  <a:cubicBezTo>
                    <a:pt x="962" y="0"/>
                    <a:pt x="0" y="962"/>
                    <a:pt x="0" y="2172"/>
                  </a:cubicBezTo>
                  <a:cubicBezTo>
                    <a:pt x="0" y="3366"/>
                    <a:pt x="962" y="4343"/>
                    <a:pt x="2172" y="4343"/>
                  </a:cubicBezTo>
                  <a:cubicBezTo>
                    <a:pt x="3366" y="4343"/>
                    <a:pt x="4343" y="3366"/>
                    <a:pt x="4343" y="2172"/>
                  </a:cubicBezTo>
                  <a:cubicBezTo>
                    <a:pt x="4343" y="962"/>
                    <a:pt x="3366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9"/>
            <p:cNvSpPr/>
            <p:nvPr/>
          </p:nvSpPr>
          <p:spPr>
            <a:xfrm rot="10800000">
              <a:off x="10821069" y="2980308"/>
              <a:ext cx="12529" cy="12742"/>
            </a:xfrm>
            <a:custGeom>
              <a:avLst/>
              <a:gdLst/>
              <a:ahLst/>
              <a:cxnLst/>
              <a:rect l="l" t="t" r="r" b="b"/>
              <a:pathLst>
                <a:path w="885" h="900" extrusionOk="0">
                  <a:moveTo>
                    <a:pt x="435" y="0"/>
                  </a:moveTo>
                  <a:cubicBezTo>
                    <a:pt x="186" y="0"/>
                    <a:pt x="0" y="218"/>
                    <a:pt x="0" y="450"/>
                  </a:cubicBezTo>
                  <a:cubicBezTo>
                    <a:pt x="0" y="698"/>
                    <a:pt x="171" y="853"/>
                    <a:pt x="435" y="900"/>
                  </a:cubicBezTo>
                  <a:cubicBezTo>
                    <a:pt x="698" y="900"/>
                    <a:pt x="884" y="698"/>
                    <a:pt x="884" y="450"/>
                  </a:cubicBezTo>
                  <a:cubicBezTo>
                    <a:pt x="884" y="202"/>
                    <a:pt x="667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3" name="Google Shape;4843;p69"/>
          <p:cNvGrpSpPr/>
          <p:nvPr/>
        </p:nvGrpSpPr>
        <p:grpSpPr>
          <a:xfrm rot="-1468812">
            <a:off x="7411319" y="2059704"/>
            <a:ext cx="2157196" cy="1868954"/>
            <a:chOff x="754636" y="1225152"/>
            <a:chExt cx="3111369" cy="2695632"/>
          </a:xfrm>
        </p:grpSpPr>
        <p:sp>
          <p:nvSpPr>
            <p:cNvPr id="4844" name="Google Shape;4844;p69"/>
            <p:cNvSpPr/>
            <p:nvPr/>
          </p:nvSpPr>
          <p:spPr>
            <a:xfrm>
              <a:off x="2618118" y="1905276"/>
              <a:ext cx="281512" cy="1560197"/>
            </a:xfrm>
            <a:custGeom>
              <a:avLst/>
              <a:gdLst/>
              <a:ahLst/>
              <a:cxnLst/>
              <a:rect l="l" t="t" r="r" b="b"/>
              <a:pathLst>
                <a:path w="12477" h="69150" extrusionOk="0">
                  <a:moveTo>
                    <a:pt x="1" y="0"/>
                  </a:moveTo>
                  <a:lnTo>
                    <a:pt x="1" y="0"/>
                  </a:lnTo>
                  <a:cubicBezTo>
                    <a:pt x="2436" y="3069"/>
                    <a:pt x="4537" y="10675"/>
                    <a:pt x="5872" y="15045"/>
                  </a:cubicBezTo>
                  <a:cubicBezTo>
                    <a:pt x="7506" y="20282"/>
                    <a:pt x="7940" y="27020"/>
                    <a:pt x="8040" y="32724"/>
                  </a:cubicBezTo>
                  <a:cubicBezTo>
                    <a:pt x="8340" y="45233"/>
                    <a:pt x="6405" y="57775"/>
                    <a:pt x="3003" y="69150"/>
                  </a:cubicBezTo>
                  <a:cubicBezTo>
                    <a:pt x="7039" y="64980"/>
                    <a:pt x="9775" y="58309"/>
                    <a:pt x="11109" y="51237"/>
                  </a:cubicBezTo>
                  <a:cubicBezTo>
                    <a:pt x="12443" y="44132"/>
                    <a:pt x="12476" y="36627"/>
                    <a:pt x="11976" y="29288"/>
                  </a:cubicBezTo>
                  <a:cubicBezTo>
                    <a:pt x="11709" y="25685"/>
                    <a:pt x="11342" y="22016"/>
                    <a:pt x="10475" y="18580"/>
                  </a:cubicBezTo>
                  <a:cubicBezTo>
                    <a:pt x="8474" y="10942"/>
                    <a:pt x="4471" y="453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9"/>
            <p:cNvSpPr/>
            <p:nvPr/>
          </p:nvSpPr>
          <p:spPr>
            <a:xfrm>
              <a:off x="754636" y="1278783"/>
              <a:ext cx="3111369" cy="2642001"/>
            </a:xfrm>
            <a:custGeom>
              <a:avLst/>
              <a:gdLst/>
              <a:ahLst/>
              <a:cxnLst/>
              <a:rect l="l" t="t" r="r" b="b"/>
              <a:pathLst>
                <a:path w="137900" h="117097" extrusionOk="0">
                  <a:moveTo>
                    <a:pt x="63822" y="1"/>
                  </a:moveTo>
                  <a:cubicBezTo>
                    <a:pt x="53685" y="1"/>
                    <a:pt x="43816" y="1711"/>
                    <a:pt x="35292" y="5351"/>
                  </a:cubicBezTo>
                  <a:cubicBezTo>
                    <a:pt x="15512" y="13824"/>
                    <a:pt x="1502" y="34372"/>
                    <a:pt x="768" y="55888"/>
                  </a:cubicBezTo>
                  <a:cubicBezTo>
                    <a:pt x="1" y="77403"/>
                    <a:pt x="12510" y="98852"/>
                    <a:pt x="31523" y="108859"/>
                  </a:cubicBezTo>
                  <a:cubicBezTo>
                    <a:pt x="42227" y="114491"/>
                    <a:pt x="54370" y="117096"/>
                    <a:pt x="66550" y="117096"/>
                  </a:cubicBezTo>
                  <a:cubicBezTo>
                    <a:pt x="77525" y="117096"/>
                    <a:pt x="88530" y="114981"/>
                    <a:pt x="98538" y="111060"/>
                  </a:cubicBezTo>
                  <a:cubicBezTo>
                    <a:pt x="110379" y="106424"/>
                    <a:pt x="119853" y="99585"/>
                    <a:pt x="126624" y="89245"/>
                  </a:cubicBezTo>
                  <a:cubicBezTo>
                    <a:pt x="127758" y="87544"/>
                    <a:pt x="128793" y="85742"/>
                    <a:pt x="129760" y="83874"/>
                  </a:cubicBezTo>
                  <a:cubicBezTo>
                    <a:pt x="135864" y="72132"/>
                    <a:pt x="137899" y="58223"/>
                    <a:pt x="134797" y="45313"/>
                  </a:cubicBezTo>
                  <a:cubicBezTo>
                    <a:pt x="132195" y="34272"/>
                    <a:pt x="125957" y="23965"/>
                    <a:pt x="117051" y="16960"/>
                  </a:cubicBezTo>
                  <a:cubicBezTo>
                    <a:pt x="103227" y="6150"/>
                    <a:pt x="83041" y="1"/>
                    <a:pt x="63822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9"/>
            <p:cNvSpPr/>
            <p:nvPr/>
          </p:nvSpPr>
          <p:spPr>
            <a:xfrm>
              <a:off x="754636" y="1259966"/>
              <a:ext cx="3111369" cy="2642001"/>
            </a:xfrm>
            <a:custGeom>
              <a:avLst/>
              <a:gdLst/>
              <a:ahLst/>
              <a:cxnLst/>
              <a:rect l="l" t="t" r="r" b="b"/>
              <a:pathLst>
                <a:path w="137900" h="117097" extrusionOk="0">
                  <a:moveTo>
                    <a:pt x="63822" y="1"/>
                  </a:moveTo>
                  <a:cubicBezTo>
                    <a:pt x="53685" y="1"/>
                    <a:pt x="43816" y="1711"/>
                    <a:pt x="35292" y="5351"/>
                  </a:cubicBezTo>
                  <a:cubicBezTo>
                    <a:pt x="15512" y="13824"/>
                    <a:pt x="1502" y="34372"/>
                    <a:pt x="768" y="55888"/>
                  </a:cubicBezTo>
                  <a:cubicBezTo>
                    <a:pt x="1" y="77403"/>
                    <a:pt x="12510" y="98852"/>
                    <a:pt x="31523" y="108859"/>
                  </a:cubicBezTo>
                  <a:cubicBezTo>
                    <a:pt x="42227" y="114491"/>
                    <a:pt x="54370" y="117096"/>
                    <a:pt x="66550" y="117096"/>
                  </a:cubicBezTo>
                  <a:cubicBezTo>
                    <a:pt x="77525" y="117096"/>
                    <a:pt x="88530" y="114981"/>
                    <a:pt x="98538" y="111060"/>
                  </a:cubicBezTo>
                  <a:cubicBezTo>
                    <a:pt x="110379" y="106424"/>
                    <a:pt x="119853" y="99552"/>
                    <a:pt x="126624" y="89245"/>
                  </a:cubicBezTo>
                  <a:cubicBezTo>
                    <a:pt x="127758" y="87544"/>
                    <a:pt x="128793" y="85742"/>
                    <a:pt x="129760" y="83874"/>
                  </a:cubicBezTo>
                  <a:cubicBezTo>
                    <a:pt x="135864" y="72133"/>
                    <a:pt x="137899" y="58223"/>
                    <a:pt x="134797" y="45313"/>
                  </a:cubicBezTo>
                  <a:cubicBezTo>
                    <a:pt x="132195" y="34272"/>
                    <a:pt x="125957" y="23965"/>
                    <a:pt x="117051" y="16960"/>
                  </a:cubicBezTo>
                  <a:cubicBezTo>
                    <a:pt x="103227" y="6150"/>
                    <a:pt x="83041" y="1"/>
                    <a:pt x="63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9"/>
            <p:cNvSpPr/>
            <p:nvPr/>
          </p:nvSpPr>
          <p:spPr>
            <a:xfrm>
              <a:off x="773453" y="1259966"/>
              <a:ext cx="3051894" cy="1219571"/>
            </a:xfrm>
            <a:custGeom>
              <a:avLst/>
              <a:gdLst/>
              <a:ahLst/>
              <a:cxnLst/>
              <a:rect l="l" t="t" r="r" b="b"/>
              <a:pathLst>
                <a:path w="135264" h="54053" extrusionOk="0">
                  <a:moveTo>
                    <a:pt x="62988" y="1"/>
                  </a:moveTo>
                  <a:cubicBezTo>
                    <a:pt x="52851" y="1"/>
                    <a:pt x="42982" y="1711"/>
                    <a:pt x="34458" y="5351"/>
                  </a:cubicBezTo>
                  <a:cubicBezTo>
                    <a:pt x="15211" y="13591"/>
                    <a:pt x="1468" y="33205"/>
                    <a:pt x="1" y="54053"/>
                  </a:cubicBezTo>
                  <a:lnTo>
                    <a:pt x="135264" y="54053"/>
                  </a:lnTo>
                  <a:cubicBezTo>
                    <a:pt x="135097" y="51118"/>
                    <a:pt x="134697" y="48182"/>
                    <a:pt x="133963" y="45313"/>
                  </a:cubicBezTo>
                  <a:cubicBezTo>
                    <a:pt x="131361" y="34272"/>
                    <a:pt x="125123" y="23965"/>
                    <a:pt x="116217" y="16960"/>
                  </a:cubicBezTo>
                  <a:cubicBezTo>
                    <a:pt x="102393" y="6150"/>
                    <a:pt x="82207" y="1"/>
                    <a:pt x="62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9"/>
            <p:cNvSpPr/>
            <p:nvPr/>
          </p:nvSpPr>
          <p:spPr>
            <a:xfrm>
              <a:off x="776454" y="1228424"/>
              <a:ext cx="3049660" cy="1251113"/>
            </a:xfrm>
            <a:custGeom>
              <a:avLst/>
              <a:gdLst/>
              <a:ahLst/>
              <a:cxnLst/>
              <a:rect l="l" t="t" r="r" b="b"/>
              <a:pathLst>
                <a:path w="135165" h="55451" extrusionOk="0">
                  <a:moveTo>
                    <a:pt x="63447" y="1"/>
                  </a:moveTo>
                  <a:cubicBezTo>
                    <a:pt x="60637" y="1"/>
                    <a:pt x="57839" y="134"/>
                    <a:pt x="55040" y="412"/>
                  </a:cubicBezTo>
                  <a:cubicBezTo>
                    <a:pt x="50971" y="845"/>
                    <a:pt x="46968" y="1546"/>
                    <a:pt x="43032" y="2646"/>
                  </a:cubicBezTo>
                  <a:cubicBezTo>
                    <a:pt x="41064" y="3180"/>
                    <a:pt x="39096" y="3814"/>
                    <a:pt x="37194" y="4548"/>
                  </a:cubicBezTo>
                  <a:cubicBezTo>
                    <a:pt x="35259" y="5315"/>
                    <a:pt x="33358" y="6149"/>
                    <a:pt x="31557" y="7083"/>
                  </a:cubicBezTo>
                  <a:cubicBezTo>
                    <a:pt x="29756" y="8050"/>
                    <a:pt x="27954" y="9051"/>
                    <a:pt x="26253" y="10185"/>
                  </a:cubicBezTo>
                  <a:cubicBezTo>
                    <a:pt x="24552" y="11319"/>
                    <a:pt x="22884" y="12487"/>
                    <a:pt x="21283" y="13754"/>
                  </a:cubicBezTo>
                  <a:cubicBezTo>
                    <a:pt x="14978" y="18891"/>
                    <a:pt x="9708" y="25329"/>
                    <a:pt x="6039" y="32501"/>
                  </a:cubicBezTo>
                  <a:cubicBezTo>
                    <a:pt x="2403" y="39673"/>
                    <a:pt x="234" y="47545"/>
                    <a:pt x="1" y="55418"/>
                  </a:cubicBezTo>
                  <a:cubicBezTo>
                    <a:pt x="1569" y="47745"/>
                    <a:pt x="4471" y="40407"/>
                    <a:pt x="8640" y="34002"/>
                  </a:cubicBezTo>
                  <a:cubicBezTo>
                    <a:pt x="12743" y="27564"/>
                    <a:pt x="18047" y="21927"/>
                    <a:pt x="24185" y="17557"/>
                  </a:cubicBezTo>
                  <a:cubicBezTo>
                    <a:pt x="27220" y="15356"/>
                    <a:pt x="30489" y="13421"/>
                    <a:pt x="33892" y="11853"/>
                  </a:cubicBezTo>
                  <a:cubicBezTo>
                    <a:pt x="37261" y="10252"/>
                    <a:pt x="40763" y="9018"/>
                    <a:pt x="44433" y="8150"/>
                  </a:cubicBezTo>
                  <a:cubicBezTo>
                    <a:pt x="48069" y="7216"/>
                    <a:pt x="51838" y="6649"/>
                    <a:pt x="55574" y="6316"/>
                  </a:cubicBezTo>
                  <a:cubicBezTo>
                    <a:pt x="58141" y="6089"/>
                    <a:pt x="60709" y="5970"/>
                    <a:pt x="63287" y="5970"/>
                  </a:cubicBezTo>
                  <a:cubicBezTo>
                    <a:pt x="64494" y="5970"/>
                    <a:pt x="65703" y="5996"/>
                    <a:pt x="66915" y="6049"/>
                  </a:cubicBezTo>
                  <a:cubicBezTo>
                    <a:pt x="70718" y="6182"/>
                    <a:pt x="74487" y="6583"/>
                    <a:pt x="78257" y="7183"/>
                  </a:cubicBezTo>
                  <a:cubicBezTo>
                    <a:pt x="81993" y="7750"/>
                    <a:pt x="85729" y="8584"/>
                    <a:pt x="89398" y="9585"/>
                  </a:cubicBezTo>
                  <a:cubicBezTo>
                    <a:pt x="96670" y="11653"/>
                    <a:pt x="103808" y="14555"/>
                    <a:pt x="110246" y="18525"/>
                  </a:cubicBezTo>
                  <a:cubicBezTo>
                    <a:pt x="111814" y="19525"/>
                    <a:pt x="113415" y="20593"/>
                    <a:pt x="114916" y="21727"/>
                  </a:cubicBezTo>
                  <a:cubicBezTo>
                    <a:pt x="116417" y="22894"/>
                    <a:pt x="117818" y="24095"/>
                    <a:pt x="119219" y="25396"/>
                  </a:cubicBezTo>
                  <a:cubicBezTo>
                    <a:pt x="121921" y="27998"/>
                    <a:pt x="124356" y="30900"/>
                    <a:pt x="126491" y="34069"/>
                  </a:cubicBezTo>
                  <a:cubicBezTo>
                    <a:pt x="127559" y="35670"/>
                    <a:pt x="128526" y="37271"/>
                    <a:pt x="129427" y="39006"/>
                  </a:cubicBezTo>
                  <a:cubicBezTo>
                    <a:pt x="129894" y="39840"/>
                    <a:pt x="130261" y="40707"/>
                    <a:pt x="130661" y="41574"/>
                  </a:cubicBezTo>
                  <a:cubicBezTo>
                    <a:pt x="130994" y="42442"/>
                    <a:pt x="131428" y="43342"/>
                    <a:pt x="131762" y="44243"/>
                  </a:cubicBezTo>
                  <a:cubicBezTo>
                    <a:pt x="132095" y="45177"/>
                    <a:pt x="132429" y="46078"/>
                    <a:pt x="132729" y="47012"/>
                  </a:cubicBezTo>
                  <a:lnTo>
                    <a:pt x="133630" y="49780"/>
                  </a:lnTo>
                  <a:cubicBezTo>
                    <a:pt x="134263" y="51682"/>
                    <a:pt x="134831" y="53516"/>
                    <a:pt x="135131" y="55451"/>
                  </a:cubicBezTo>
                  <a:cubicBezTo>
                    <a:pt x="135164" y="53450"/>
                    <a:pt x="134831" y="51515"/>
                    <a:pt x="134564" y="49547"/>
                  </a:cubicBezTo>
                  <a:lnTo>
                    <a:pt x="133997" y="46678"/>
                  </a:lnTo>
                  <a:cubicBezTo>
                    <a:pt x="133830" y="45711"/>
                    <a:pt x="133630" y="44710"/>
                    <a:pt x="133396" y="43743"/>
                  </a:cubicBezTo>
                  <a:cubicBezTo>
                    <a:pt x="133163" y="42775"/>
                    <a:pt x="132896" y="41841"/>
                    <a:pt x="132596" y="40874"/>
                  </a:cubicBezTo>
                  <a:cubicBezTo>
                    <a:pt x="132262" y="39906"/>
                    <a:pt x="131962" y="38939"/>
                    <a:pt x="131595" y="38038"/>
                  </a:cubicBezTo>
                  <a:cubicBezTo>
                    <a:pt x="130894" y="36170"/>
                    <a:pt x="130060" y="34336"/>
                    <a:pt x="129093" y="32535"/>
                  </a:cubicBezTo>
                  <a:cubicBezTo>
                    <a:pt x="128126" y="30733"/>
                    <a:pt x="127058" y="29032"/>
                    <a:pt x="125891" y="27364"/>
                  </a:cubicBezTo>
                  <a:cubicBezTo>
                    <a:pt x="124723" y="25696"/>
                    <a:pt x="123389" y="24162"/>
                    <a:pt x="122055" y="22594"/>
                  </a:cubicBezTo>
                  <a:cubicBezTo>
                    <a:pt x="119286" y="19592"/>
                    <a:pt x="116151" y="16890"/>
                    <a:pt x="112815" y="14588"/>
                  </a:cubicBezTo>
                  <a:cubicBezTo>
                    <a:pt x="111147" y="13421"/>
                    <a:pt x="109446" y="12353"/>
                    <a:pt x="107711" y="11353"/>
                  </a:cubicBezTo>
                  <a:cubicBezTo>
                    <a:pt x="105943" y="10352"/>
                    <a:pt x="104142" y="9418"/>
                    <a:pt x="102307" y="8551"/>
                  </a:cubicBezTo>
                  <a:cubicBezTo>
                    <a:pt x="98638" y="6816"/>
                    <a:pt x="94902" y="5382"/>
                    <a:pt x="91033" y="4181"/>
                  </a:cubicBezTo>
                  <a:cubicBezTo>
                    <a:pt x="87130" y="3013"/>
                    <a:pt x="83194" y="2079"/>
                    <a:pt x="79224" y="1379"/>
                  </a:cubicBezTo>
                  <a:cubicBezTo>
                    <a:pt x="75255" y="678"/>
                    <a:pt x="71218" y="245"/>
                    <a:pt x="67182" y="78"/>
                  </a:cubicBezTo>
                  <a:cubicBezTo>
                    <a:pt x="65934" y="27"/>
                    <a:pt x="64690" y="1"/>
                    <a:pt x="63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9"/>
            <p:cNvSpPr/>
            <p:nvPr/>
          </p:nvSpPr>
          <p:spPr>
            <a:xfrm>
              <a:off x="774965" y="1225152"/>
              <a:ext cx="3050382" cy="1254385"/>
            </a:xfrm>
            <a:custGeom>
              <a:avLst/>
              <a:gdLst/>
              <a:ahLst/>
              <a:cxnLst/>
              <a:rect l="l" t="t" r="r" b="b"/>
              <a:pathLst>
                <a:path w="135197" h="55596" extrusionOk="0">
                  <a:moveTo>
                    <a:pt x="63697" y="0"/>
                  </a:moveTo>
                  <a:cubicBezTo>
                    <a:pt x="56715" y="0"/>
                    <a:pt x="49678" y="742"/>
                    <a:pt x="42864" y="2525"/>
                  </a:cubicBezTo>
                  <a:cubicBezTo>
                    <a:pt x="34992" y="4626"/>
                    <a:pt x="27453" y="8329"/>
                    <a:pt x="21182" y="13533"/>
                  </a:cubicBezTo>
                  <a:cubicBezTo>
                    <a:pt x="20415" y="14133"/>
                    <a:pt x="19648" y="14867"/>
                    <a:pt x="18914" y="15534"/>
                  </a:cubicBezTo>
                  <a:lnTo>
                    <a:pt x="17780" y="16568"/>
                  </a:lnTo>
                  <a:cubicBezTo>
                    <a:pt x="17346" y="16902"/>
                    <a:pt x="17079" y="17302"/>
                    <a:pt x="16679" y="17669"/>
                  </a:cubicBezTo>
                  <a:cubicBezTo>
                    <a:pt x="16012" y="18403"/>
                    <a:pt x="15278" y="19137"/>
                    <a:pt x="14611" y="19870"/>
                  </a:cubicBezTo>
                  <a:lnTo>
                    <a:pt x="12643" y="22205"/>
                  </a:lnTo>
                  <a:lnTo>
                    <a:pt x="12142" y="22806"/>
                  </a:lnTo>
                  <a:lnTo>
                    <a:pt x="11675" y="23406"/>
                  </a:lnTo>
                  <a:lnTo>
                    <a:pt x="10808" y="24674"/>
                  </a:lnTo>
                  <a:lnTo>
                    <a:pt x="9941" y="25908"/>
                  </a:lnTo>
                  <a:cubicBezTo>
                    <a:pt x="9640" y="26342"/>
                    <a:pt x="9407" y="26775"/>
                    <a:pt x="9107" y="27209"/>
                  </a:cubicBezTo>
                  <a:lnTo>
                    <a:pt x="8306" y="28510"/>
                  </a:lnTo>
                  <a:cubicBezTo>
                    <a:pt x="8006" y="28910"/>
                    <a:pt x="7739" y="29344"/>
                    <a:pt x="7506" y="29777"/>
                  </a:cubicBezTo>
                  <a:lnTo>
                    <a:pt x="6071" y="32446"/>
                  </a:lnTo>
                  <a:cubicBezTo>
                    <a:pt x="5804" y="32913"/>
                    <a:pt x="5604" y="33380"/>
                    <a:pt x="5404" y="33847"/>
                  </a:cubicBezTo>
                  <a:lnTo>
                    <a:pt x="4770" y="35215"/>
                  </a:lnTo>
                  <a:lnTo>
                    <a:pt x="4137" y="36582"/>
                  </a:lnTo>
                  <a:lnTo>
                    <a:pt x="3603" y="38017"/>
                  </a:lnTo>
                  <a:lnTo>
                    <a:pt x="3069" y="39418"/>
                  </a:lnTo>
                  <a:lnTo>
                    <a:pt x="2802" y="40152"/>
                  </a:lnTo>
                  <a:cubicBezTo>
                    <a:pt x="2736" y="40352"/>
                    <a:pt x="2669" y="40585"/>
                    <a:pt x="2602" y="40852"/>
                  </a:cubicBezTo>
                  <a:lnTo>
                    <a:pt x="1735" y="43721"/>
                  </a:lnTo>
                  <a:cubicBezTo>
                    <a:pt x="1468" y="44722"/>
                    <a:pt x="1268" y="45722"/>
                    <a:pt x="1068" y="46690"/>
                  </a:cubicBezTo>
                  <a:cubicBezTo>
                    <a:pt x="968" y="47157"/>
                    <a:pt x="801" y="47657"/>
                    <a:pt x="767" y="48157"/>
                  </a:cubicBezTo>
                  <a:lnTo>
                    <a:pt x="567" y="49658"/>
                  </a:lnTo>
                  <a:cubicBezTo>
                    <a:pt x="234" y="51593"/>
                    <a:pt x="167" y="53595"/>
                    <a:pt x="0" y="55596"/>
                  </a:cubicBezTo>
                  <a:cubicBezTo>
                    <a:pt x="300" y="53661"/>
                    <a:pt x="501" y="51660"/>
                    <a:pt x="1001" y="49725"/>
                  </a:cubicBezTo>
                  <a:lnTo>
                    <a:pt x="1301" y="48257"/>
                  </a:lnTo>
                  <a:cubicBezTo>
                    <a:pt x="1401" y="47824"/>
                    <a:pt x="1568" y="47323"/>
                    <a:pt x="1701" y="46856"/>
                  </a:cubicBezTo>
                  <a:cubicBezTo>
                    <a:pt x="1968" y="45922"/>
                    <a:pt x="2235" y="44988"/>
                    <a:pt x="2535" y="44021"/>
                  </a:cubicBezTo>
                  <a:cubicBezTo>
                    <a:pt x="3770" y="40218"/>
                    <a:pt x="5404" y="36649"/>
                    <a:pt x="7305" y="33180"/>
                  </a:cubicBezTo>
                  <a:lnTo>
                    <a:pt x="8807" y="30645"/>
                  </a:lnTo>
                  <a:cubicBezTo>
                    <a:pt x="9007" y="30178"/>
                    <a:pt x="9307" y="29811"/>
                    <a:pt x="9607" y="29377"/>
                  </a:cubicBezTo>
                  <a:lnTo>
                    <a:pt x="10441" y="28176"/>
                  </a:lnTo>
                  <a:cubicBezTo>
                    <a:pt x="10741" y="27743"/>
                    <a:pt x="10975" y="27342"/>
                    <a:pt x="11275" y="26975"/>
                  </a:cubicBezTo>
                  <a:lnTo>
                    <a:pt x="12209" y="25808"/>
                  </a:lnTo>
                  <a:lnTo>
                    <a:pt x="13110" y="24640"/>
                  </a:lnTo>
                  <a:lnTo>
                    <a:pt x="13543" y="24140"/>
                  </a:lnTo>
                  <a:lnTo>
                    <a:pt x="14044" y="23573"/>
                  </a:lnTo>
                  <a:lnTo>
                    <a:pt x="15978" y="21371"/>
                  </a:lnTo>
                  <a:cubicBezTo>
                    <a:pt x="16645" y="20671"/>
                    <a:pt x="17379" y="20004"/>
                    <a:pt x="18080" y="19303"/>
                  </a:cubicBezTo>
                  <a:cubicBezTo>
                    <a:pt x="18413" y="18970"/>
                    <a:pt x="18747" y="18569"/>
                    <a:pt x="19114" y="18303"/>
                  </a:cubicBezTo>
                  <a:lnTo>
                    <a:pt x="20248" y="17335"/>
                  </a:lnTo>
                  <a:cubicBezTo>
                    <a:pt x="20982" y="16701"/>
                    <a:pt x="21716" y="16001"/>
                    <a:pt x="22483" y="15467"/>
                  </a:cubicBezTo>
                  <a:lnTo>
                    <a:pt x="24818" y="13699"/>
                  </a:lnTo>
                  <a:lnTo>
                    <a:pt x="27286" y="12132"/>
                  </a:lnTo>
                  <a:cubicBezTo>
                    <a:pt x="28120" y="11564"/>
                    <a:pt x="28988" y="11164"/>
                    <a:pt x="29822" y="10664"/>
                  </a:cubicBezTo>
                  <a:lnTo>
                    <a:pt x="31122" y="9963"/>
                  </a:lnTo>
                  <a:cubicBezTo>
                    <a:pt x="31589" y="9696"/>
                    <a:pt x="32056" y="9530"/>
                    <a:pt x="32457" y="9330"/>
                  </a:cubicBezTo>
                  <a:cubicBezTo>
                    <a:pt x="33391" y="8896"/>
                    <a:pt x="34258" y="8496"/>
                    <a:pt x="35125" y="8129"/>
                  </a:cubicBezTo>
                  <a:lnTo>
                    <a:pt x="36493" y="7562"/>
                  </a:lnTo>
                  <a:lnTo>
                    <a:pt x="37160" y="7328"/>
                  </a:lnTo>
                  <a:lnTo>
                    <a:pt x="37894" y="7061"/>
                  </a:lnTo>
                  <a:cubicBezTo>
                    <a:pt x="38795" y="6728"/>
                    <a:pt x="39729" y="6394"/>
                    <a:pt x="40663" y="6161"/>
                  </a:cubicBezTo>
                  <a:lnTo>
                    <a:pt x="42097" y="5727"/>
                  </a:lnTo>
                  <a:lnTo>
                    <a:pt x="43498" y="5360"/>
                  </a:lnTo>
                  <a:cubicBezTo>
                    <a:pt x="49733" y="3739"/>
                    <a:pt x="56195" y="3069"/>
                    <a:pt x="62659" y="3069"/>
                  </a:cubicBezTo>
                  <a:cubicBezTo>
                    <a:pt x="64045" y="3069"/>
                    <a:pt x="65431" y="3100"/>
                    <a:pt x="66815" y="3158"/>
                  </a:cubicBezTo>
                  <a:cubicBezTo>
                    <a:pt x="74687" y="3459"/>
                    <a:pt x="82492" y="4793"/>
                    <a:pt x="90031" y="6994"/>
                  </a:cubicBezTo>
                  <a:cubicBezTo>
                    <a:pt x="97603" y="9196"/>
                    <a:pt x="104842" y="12365"/>
                    <a:pt x="111480" y="16568"/>
                  </a:cubicBezTo>
                  <a:cubicBezTo>
                    <a:pt x="114782" y="18703"/>
                    <a:pt x="117884" y="21138"/>
                    <a:pt x="120620" y="23907"/>
                  </a:cubicBezTo>
                  <a:lnTo>
                    <a:pt x="121620" y="24974"/>
                  </a:lnTo>
                  <a:lnTo>
                    <a:pt x="122554" y="26041"/>
                  </a:lnTo>
                  <a:cubicBezTo>
                    <a:pt x="122888" y="26408"/>
                    <a:pt x="123222" y="26809"/>
                    <a:pt x="123522" y="27176"/>
                  </a:cubicBezTo>
                  <a:cubicBezTo>
                    <a:pt x="123822" y="27576"/>
                    <a:pt x="124156" y="27976"/>
                    <a:pt x="124456" y="28343"/>
                  </a:cubicBezTo>
                  <a:cubicBezTo>
                    <a:pt x="125623" y="29911"/>
                    <a:pt x="126691" y="31545"/>
                    <a:pt x="127725" y="33213"/>
                  </a:cubicBezTo>
                  <a:cubicBezTo>
                    <a:pt x="129793" y="36582"/>
                    <a:pt x="131461" y="40218"/>
                    <a:pt x="132695" y="43988"/>
                  </a:cubicBezTo>
                  <a:cubicBezTo>
                    <a:pt x="133963" y="47724"/>
                    <a:pt x="134796" y="51660"/>
                    <a:pt x="135197" y="55596"/>
                  </a:cubicBezTo>
                  <a:cubicBezTo>
                    <a:pt x="135163" y="53595"/>
                    <a:pt x="134997" y="51593"/>
                    <a:pt x="134830" y="49492"/>
                  </a:cubicBezTo>
                  <a:cubicBezTo>
                    <a:pt x="134563" y="47524"/>
                    <a:pt x="134163" y="45555"/>
                    <a:pt x="133596" y="43587"/>
                  </a:cubicBezTo>
                  <a:cubicBezTo>
                    <a:pt x="132562" y="39718"/>
                    <a:pt x="131027" y="35982"/>
                    <a:pt x="129159" y="32379"/>
                  </a:cubicBezTo>
                  <a:cubicBezTo>
                    <a:pt x="128192" y="30578"/>
                    <a:pt x="127091" y="28877"/>
                    <a:pt x="125923" y="27209"/>
                  </a:cubicBezTo>
                  <a:cubicBezTo>
                    <a:pt x="125657" y="26809"/>
                    <a:pt x="125323" y="26408"/>
                    <a:pt x="125023" y="26008"/>
                  </a:cubicBezTo>
                  <a:cubicBezTo>
                    <a:pt x="124723" y="25574"/>
                    <a:pt x="124422" y="25174"/>
                    <a:pt x="124089" y="24807"/>
                  </a:cubicBezTo>
                  <a:lnTo>
                    <a:pt x="123155" y="23640"/>
                  </a:lnTo>
                  <a:lnTo>
                    <a:pt x="122154" y="22506"/>
                  </a:lnTo>
                  <a:cubicBezTo>
                    <a:pt x="119419" y="19470"/>
                    <a:pt x="116217" y="16868"/>
                    <a:pt x="112881" y="14567"/>
                  </a:cubicBezTo>
                  <a:cubicBezTo>
                    <a:pt x="109512" y="12298"/>
                    <a:pt x="105976" y="10297"/>
                    <a:pt x="102307" y="8562"/>
                  </a:cubicBezTo>
                  <a:cubicBezTo>
                    <a:pt x="98637" y="6861"/>
                    <a:pt x="94835" y="5393"/>
                    <a:pt x="90965" y="4192"/>
                  </a:cubicBezTo>
                  <a:cubicBezTo>
                    <a:pt x="87129" y="2992"/>
                    <a:pt x="83160" y="2124"/>
                    <a:pt x="79157" y="1390"/>
                  </a:cubicBezTo>
                  <a:cubicBezTo>
                    <a:pt x="75154" y="690"/>
                    <a:pt x="71118" y="223"/>
                    <a:pt x="67048" y="56"/>
                  </a:cubicBezTo>
                  <a:cubicBezTo>
                    <a:pt x="65933" y="19"/>
                    <a:pt x="64816" y="0"/>
                    <a:pt x="63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9"/>
            <p:cNvSpPr/>
            <p:nvPr/>
          </p:nvSpPr>
          <p:spPr>
            <a:xfrm>
              <a:off x="891613" y="1876667"/>
              <a:ext cx="529113" cy="589152"/>
            </a:xfrm>
            <a:custGeom>
              <a:avLst/>
              <a:gdLst/>
              <a:ahLst/>
              <a:cxnLst/>
              <a:rect l="l" t="t" r="r" b="b"/>
              <a:pathLst>
                <a:path w="23451" h="26112" extrusionOk="0">
                  <a:moveTo>
                    <a:pt x="12176" y="1"/>
                  </a:moveTo>
                  <a:cubicBezTo>
                    <a:pt x="12143" y="668"/>
                    <a:pt x="12076" y="1368"/>
                    <a:pt x="12009" y="2036"/>
                  </a:cubicBezTo>
                  <a:cubicBezTo>
                    <a:pt x="11676" y="2269"/>
                    <a:pt x="11342" y="2436"/>
                    <a:pt x="11008" y="2603"/>
                  </a:cubicBezTo>
                  <a:cubicBezTo>
                    <a:pt x="11342" y="6205"/>
                    <a:pt x="11676" y="9875"/>
                    <a:pt x="12009" y="13544"/>
                  </a:cubicBezTo>
                  <a:cubicBezTo>
                    <a:pt x="10208" y="11476"/>
                    <a:pt x="8473" y="9274"/>
                    <a:pt x="6939" y="6972"/>
                  </a:cubicBezTo>
                  <a:cubicBezTo>
                    <a:pt x="6605" y="8040"/>
                    <a:pt x="6405" y="9207"/>
                    <a:pt x="6272" y="10375"/>
                  </a:cubicBezTo>
                  <a:cubicBezTo>
                    <a:pt x="5771" y="10175"/>
                    <a:pt x="5304" y="9841"/>
                    <a:pt x="4971" y="9408"/>
                  </a:cubicBezTo>
                  <a:cubicBezTo>
                    <a:pt x="4806" y="10465"/>
                    <a:pt x="4608" y="11457"/>
                    <a:pt x="4409" y="12449"/>
                  </a:cubicBezTo>
                  <a:lnTo>
                    <a:pt x="4409" y="12449"/>
                  </a:lnTo>
                  <a:cubicBezTo>
                    <a:pt x="4432" y="12321"/>
                    <a:pt x="4395" y="12267"/>
                    <a:pt x="4319" y="12267"/>
                  </a:cubicBezTo>
                  <a:cubicBezTo>
                    <a:pt x="4070" y="12267"/>
                    <a:pt x="3396" y="12833"/>
                    <a:pt x="2969" y="13210"/>
                  </a:cubicBezTo>
                  <a:cubicBezTo>
                    <a:pt x="2803" y="13377"/>
                    <a:pt x="2703" y="13511"/>
                    <a:pt x="2569" y="13611"/>
                  </a:cubicBezTo>
                  <a:cubicBezTo>
                    <a:pt x="1769" y="14711"/>
                    <a:pt x="1368" y="16279"/>
                    <a:pt x="968" y="17547"/>
                  </a:cubicBezTo>
                  <a:cubicBezTo>
                    <a:pt x="234" y="20182"/>
                    <a:pt x="1" y="22984"/>
                    <a:pt x="401" y="25686"/>
                  </a:cubicBezTo>
                  <a:cubicBezTo>
                    <a:pt x="434" y="25819"/>
                    <a:pt x="434" y="25953"/>
                    <a:pt x="501" y="26019"/>
                  </a:cubicBezTo>
                  <a:cubicBezTo>
                    <a:pt x="568" y="26086"/>
                    <a:pt x="651" y="26111"/>
                    <a:pt x="743" y="26111"/>
                  </a:cubicBezTo>
                  <a:cubicBezTo>
                    <a:pt x="835" y="26111"/>
                    <a:pt x="935" y="26086"/>
                    <a:pt x="1035" y="26053"/>
                  </a:cubicBezTo>
                  <a:cubicBezTo>
                    <a:pt x="2135" y="25786"/>
                    <a:pt x="4470" y="25352"/>
                    <a:pt x="4571" y="23818"/>
                  </a:cubicBezTo>
                  <a:cubicBezTo>
                    <a:pt x="4571" y="24011"/>
                    <a:pt x="4722" y="24107"/>
                    <a:pt x="4884" y="24107"/>
                  </a:cubicBezTo>
                  <a:cubicBezTo>
                    <a:pt x="4973" y="24107"/>
                    <a:pt x="5066" y="24078"/>
                    <a:pt x="5138" y="24018"/>
                  </a:cubicBezTo>
                  <a:cubicBezTo>
                    <a:pt x="5371" y="23851"/>
                    <a:pt x="5404" y="23551"/>
                    <a:pt x="5438" y="23318"/>
                  </a:cubicBezTo>
                  <a:cubicBezTo>
                    <a:pt x="6038" y="23951"/>
                    <a:pt x="6439" y="24652"/>
                    <a:pt x="6772" y="25452"/>
                  </a:cubicBezTo>
                  <a:cubicBezTo>
                    <a:pt x="6872" y="24852"/>
                    <a:pt x="6906" y="24218"/>
                    <a:pt x="6972" y="23651"/>
                  </a:cubicBezTo>
                  <a:cubicBezTo>
                    <a:pt x="7450" y="24708"/>
                    <a:pt x="8669" y="25101"/>
                    <a:pt x="9898" y="25101"/>
                  </a:cubicBezTo>
                  <a:cubicBezTo>
                    <a:pt x="10298" y="25101"/>
                    <a:pt x="10699" y="25059"/>
                    <a:pt x="11075" y="24985"/>
                  </a:cubicBezTo>
                  <a:cubicBezTo>
                    <a:pt x="12137" y="24755"/>
                    <a:pt x="13231" y="24396"/>
                    <a:pt x="14279" y="24396"/>
                  </a:cubicBezTo>
                  <a:cubicBezTo>
                    <a:pt x="14746" y="24396"/>
                    <a:pt x="15203" y="24467"/>
                    <a:pt x="15645" y="24652"/>
                  </a:cubicBezTo>
                  <a:cubicBezTo>
                    <a:pt x="15478" y="23484"/>
                    <a:pt x="15312" y="22350"/>
                    <a:pt x="15145" y="21183"/>
                  </a:cubicBezTo>
                  <a:lnTo>
                    <a:pt x="15145" y="21183"/>
                  </a:lnTo>
                  <a:cubicBezTo>
                    <a:pt x="16079" y="22384"/>
                    <a:pt x="17213" y="23451"/>
                    <a:pt x="18447" y="24285"/>
                  </a:cubicBezTo>
                  <a:cubicBezTo>
                    <a:pt x="18314" y="23051"/>
                    <a:pt x="18214" y="21883"/>
                    <a:pt x="18080" y="20716"/>
                  </a:cubicBezTo>
                  <a:lnTo>
                    <a:pt x="18080" y="20716"/>
                  </a:lnTo>
                  <a:cubicBezTo>
                    <a:pt x="18614" y="21883"/>
                    <a:pt x="19148" y="23117"/>
                    <a:pt x="20048" y="24051"/>
                  </a:cubicBezTo>
                  <a:cubicBezTo>
                    <a:pt x="20829" y="24922"/>
                    <a:pt x="21908" y="25577"/>
                    <a:pt x="23064" y="25577"/>
                  </a:cubicBezTo>
                  <a:cubicBezTo>
                    <a:pt x="23192" y="25577"/>
                    <a:pt x="23321" y="25569"/>
                    <a:pt x="23451" y="25552"/>
                  </a:cubicBezTo>
                  <a:cubicBezTo>
                    <a:pt x="19515" y="17113"/>
                    <a:pt x="15779" y="8574"/>
                    <a:pt x="12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9"/>
            <p:cNvSpPr/>
            <p:nvPr/>
          </p:nvSpPr>
          <p:spPr>
            <a:xfrm>
              <a:off x="1864011" y="1441121"/>
              <a:ext cx="663067" cy="1018697"/>
            </a:xfrm>
            <a:custGeom>
              <a:avLst/>
              <a:gdLst/>
              <a:ahLst/>
              <a:cxnLst/>
              <a:rect l="l" t="t" r="r" b="b"/>
              <a:pathLst>
                <a:path w="29388" h="45150" extrusionOk="0">
                  <a:moveTo>
                    <a:pt x="15515" y="1"/>
                  </a:moveTo>
                  <a:cubicBezTo>
                    <a:pt x="10488" y="1"/>
                    <a:pt x="5529" y="664"/>
                    <a:pt x="834" y="2560"/>
                  </a:cubicBezTo>
                  <a:cubicBezTo>
                    <a:pt x="534" y="2660"/>
                    <a:pt x="234" y="2793"/>
                    <a:pt x="100" y="3093"/>
                  </a:cubicBezTo>
                  <a:cubicBezTo>
                    <a:pt x="0" y="3327"/>
                    <a:pt x="33" y="3660"/>
                    <a:pt x="100" y="3961"/>
                  </a:cubicBezTo>
                  <a:cubicBezTo>
                    <a:pt x="534" y="6095"/>
                    <a:pt x="734" y="8497"/>
                    <a:pt x="1501" y="10565"/>
                  </a:cubicBezTo>
                  <a:cubicBezTo>
                    <a:pt x="1901" y="9998"/>
                    <a:pt x="2068" y="9298"/>
                    <a:pt x="2235" y="8631"/>
                  </a:cubicBezTo>
                  <a:cubicBezTo>
                    <a:pt x="2235" y="9064"/>
                    <a:pt x="2402" y="9398"/>
                    <a:pt x="2468" y="9765"/>
                  </a:cubicBezTo>
                  <a:cubicBezTo>
                    <a:pt x="2535" y="9631"/>
                    <a:pt x="2735" y="9565"/>
                    <a:pt x="2869" y="9331"/>
                  </a:cubicBezTo>
                  <a:cubicBezTo>
                    <a:pt x="3202" y="9931"/>
                    <a:pt x="5404" y="13267"/>
                    <a:pt x="5237" y="13934"/>
                  </a:cubicBezTo>
                  <a:cubicBezTo>
                    <a:pt x="5704" y="12266"/>
                    <a:pt x="6204" y="10599"/>
                    <a:pt x="6671" y="8931"/>
                  </a:cubicBezTo>
                  <a:cubicBezTo>
                    <a:pt x="7739" y="20606"/>
                    <a:pt x="8840" y="32314"/>
                    <a:pt x="9874" y="43989"/>
                  </a:cubicBezTo>
                  <a:cubicBezTo>
                    <a:pt x="9907" y="44289"/>
                    <a:pt x="9907" y="44590"/>
                    <a:pt x="10141" y="44756"/>
                  </a:cubicBezTo>
                  <a:cubicBezTo>
                    <a:pt x="10241" y="44856"/>
                    <a:pt x="10474" y="44923"/>
                    <a:pt x="10674" y="44957"/>
                  </a:cubicBezTo>
                  <a:cubicBezTo>
                    <a:pt x="11137" y="45053"/>
                    <a:pt x="11610" y="45149"/>
                    <a:pt x="12069" y="45149"/>
                  </a:cubicBezTo>
                  <a:cubicBezTo>
                    <a:pt x="12404" y="45149"/>
                    <a:pt x="12733" y="45098"/>
                    <a:pt x="13043" y="44957"/>
                  </a:cubicBezTo>
                  <a:cubicBezTo>
                    <a:pt x="13536" y="44742"/>
                    <a:pt x="13892" y="44210"/>
                    <a:pt x="13949" y="43680"/>
                  </a:cubicBezTo>
                  <a:lnTo>
                    <a:pt x="13949" y="43680"/>
                  </a:lnTo>
                  <a:lnTo>
                    <a:pt x="14244" y="44856"/>
                  </a:lnTo>
                  <a:cubicBezTo>
                    <a:pt x="14944" y="41287"/>
                    <a:pt x="15244" y="37618"/>
                    <a:pt x="15211" y="33949"/>
                  </a:cubicBezTo>
                  <a:lnTo>
                    <a:pt x="15211" y="33949"/>
                  </a:lnTo>
                  <a:cubicBezTo>
                    <a:pt x="15344" y="37518"/>
                    <a:pt x="15511" y="41120"/>
                    <a:pt x="15645" y="44690"/>
                  </a:cubicBezTo>
                  <a:cubicBezTo>
                    <a:pt x="16712" y="44623"/>
                    <a:pt x="17779" y="44523"/>
                    <a:pt x="18880" y="44423"/>
                  </a:cubicBezTo>
                  <a:cubicBezTo>
                    <a:pt x="19080" y="40987"/>
                    <a:pt x="19247" y="37585"/>
                    <a:pt x="19481" y="34149"/>
                  </a:cubicBezTo>
                  <a:cubicBezTo>
                    <a:pt x="19881" y="37451"/>
                    <a:pt x="20248" y="40754"/>
                    <a:pt x="20681" y="44089"/>
                  </a:cubicBezTo>
                  <a:lnTo>
                    <a:pt x="22750" y="44089"/>
                  </a:lnTo>
                  <a:cubicBezTo>
                    <a:pt x="22716" y="37351"/>
                    <a:pt x="23350" y="30613"/>
                    <a:pt x="24618" y="24008"/>
                  </a:cubicBezTo>
                  <a:cubicBezTo>
                    <a:pt x="25085" y="25743"/>
                    <a:pt x="25585" y="27444"/>
                    <a:pt x="26052" y="29145"/>
                  </a:cubicBezTo>
                  <a:lnTo>
                    <a:pt x="27186" y="23775"/>
                  </a:lnTo>
                  <a:cubicBezTo>
                    <a:pt x="27553" y="24642"/>
                    <a:pt x="27920" y="25509"/>
                    <a:pt x="28287" y="26443"/>
                  </a:cubicBezTo>
                  <a:cubicBezTo>
                    <a:pt x="28387" y="24442"/>
                    <a:pt x="29388" y="1259"/>
                    <a:pt x="28854" y="1159"/>
                  </a:cubicBezTo>
                  <a:cubicBezTo>
                    <a:pt x="24444" y="517"/>
                    <a:pt x="19953" y="1"/>
                    <a:pt x="15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9"/>
            <p:cNvSpPr/>
            <p:nvPr/>
          </p:nvSpPr>
          <p:spPr>
            <a:xfrm>
              <a:off x="2677593" y="1716361"/>
              <a:ext cx="979167" cy="732334"/>
            </a:xfrm>
            <a:custGeom>
              <a:avLst/>
              <a:gdLst/>
              <a:ahLst/>
              <a:cxnLst/>
              <a:rect l="l" t="t" r="r" b="b"/>
              <a:pathLst>
                <a:path w="43398" h="32458" extrusionOk="0">
                  <a:moveTo>
                    <a:pt x="17046" y="1"/>
                  </a:moveTo>
                  <a:cubicBezTo>
                    <a:pt x="17046" y="1769"/>
                    <a:pt x="13176" y="4804"/>
                    <a:pt x="12142" y="6205"/>
                  </a:cubicBezTo>
                  <a:cubicBezTo>
                    <a:pt x="10441" y="8740"/>
                    <a:pt x="8940" y="11275"/>
                    <a:pt x="7706" y="13977"/>
                  </a:cubicBezTo>
                  <a:cubicBezTo>
                    <a:pt x="9373" y="12810"/>
                    <a:pt x="11041" y="11676"/>
                    <a:pt x="12709" y="10508"/>
                  </a:cubicBezTo>
                  <a:lnTo>
                    <a:pt x="12709" y="10508"/>
                  </a:lnTo>
                  <a:cubicBezTo>
                    <a:pt x="8106" y="17613"/>
                    <a:pt x="3836" y="24952"/>
                    <a:pt x="0" y="32457"/>
                  </a:cubicBezTo>
                  <a:cubicBezTo>
                    <a:pt x="664" y="32364"/>
                    <a:pt x="1331" y="32333"/>
                    <a:pt x="1999" y="32333"/>
                  </a:cubicBezTo>
                  <a:cubicBezTo>
                    <a:pt x="3261" y="32333"/>
                    <a:pt x="4528" y="32442"/>
                    <a:pt x="5789" y="32442"/>
                  </a:cubicBezTo>
                  <a:cubicBezTo>
                    <a:pt x="6240" y="32442"/>
                    <a:pt x="6690" y="32429"/>
                    <a:pt x="7139" y="32391"/>
                  </a:cubicBezTo>
                  <a:cubicBezTo>
                    <a:pt x="9426" y="32165"/>
                    <a:pt x="11932" y="31161"/>
                    <a:pt x="12791" y="29079"/>
                  </a:cubicBezTo>
                  <a:lnTo>
                    <a:pt x="12791" y="29079"/>
                  </a:lnTo>
                  <a:lnTo>
                    <a:pt x="11642" y="32124"/>
                  </a:lnTo>
                  <a:cubicBezTo>
                    <a:pt x="13543" y="31123"/>
                    <a:pt x="15311" y="29789"/>
                    <a:pt x="16812" y="28254"/>
                  </a:cubicBezTo>
                  <a:lnTo>
                    <a:pt x="16812" y="28254"/>
                  </a:lnTo>
                  <a:cubicBezTo>
                    <a:pt x="16345" y="29355"/>
                    <a:pt x="15945" y="30489"/>
                    <a:pt x="15478" y="31623"/>
                  </a:cubicBezTo>
                  <a:cubicBezTo>
                    <a:pt x="18280" y="28621"/>
                    <a:pt x="21015" y="25619"/>
                    <a:pt x="23817" y="22617"/>
                  </a:cubicBezTo>
                  <a:lnTo>
                    <a:pt x="23817" y="22617"/>
                  </a:lnTo>
                  <a:cubicBezTo>
                    <a:pt x="22516" y="25886"/>
                    <a:pt x="21015" y="29088"/>
                    <a:pt x="19314" y="32124"/>
                  </a:cubicBezTo>
                  <a:cubicBezTo>
                    <a:pt x="22116" y="32124"/>
                    <a:pt x="24885" y="32090"/>
                    <a:pt x="27687" y="32090"/>
                  </a:cubicBezTo>
                  <a:cubicBezTo>
                    <a:pt x="31556" y="32057"/>
                    <a:pt x="36059" y="31757"/>
                    <a:pt x="38394" y="28721"/>
                  </a:cubicBezTo>
                  <a:lnTo>
                    <a:pt x="38394" y="28721"/>
                  </a:lnTo>
                  <a:lnTo>
                    <a:pt x="36793" y="32324"/>
                  </a:lnTo>
                  <a:cubicBezTo>
                    <a:pt x="37827" y="31590"/>
                    <a:pt x="38995" y="30923"/>
                    <a:pt x="40195" y="30456"/>
                  </a:cubicBezTo>
                  <a:cubicBezTo>
                    <a:pt x="40195" y="30890"/>
                    <a:pt x="40229" y="31323"/>
                    <a:pt x="40229" y="31757"/>
                  </a:cubicBezTo>
                  <a:cubicBezTo>
                    <a:pt x="41296" y="31757"/>
                    <a:pt x="42330" y="31757"/>
                    <a:pt x="43398" y="31723"/>
                  </a:cubicBezTo>
                  <a:cubicBezTo>
                    <a:pt x="42497" y="24652"/>
                    <a:pt x="39195" y="17947"/>
                    <a:pt x="34491" y="12510"/>
                  </a:cubicBezTo>
                  <a:cubicBezTo>
                    <a:pt x="29788" y="7106"/>
                    <a:pt x="23684" y="2936"/>
                    <a:pt x="17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9"/>
            <p:cNvSpPr/>
            <p:nvPr/>
          </p:nvSpPr>
          <p:spPr>
            <a:xfrm>
              <a:off x="3309794" y="2174312"/>
              <a:ext cx="105389" cy="90453"/>
            </a:xfrm>
            <a:custGeom>
              <a:avLst/>
              <a:gdLst/>
              <a:ahLst/>
              <a:cxnLst/>
              <a:rect l="l" t="t" r="r" b="b"/>
              <a:pathLst>
                <a:path w="4671" h="4009" extrusionOk="0">
                  <a:moveTo>
                    <a:pt x="3735" y="0"/>
                  </a:moveTo>
                  <a:cubicBezTo>
                    <a:pt x="3379" y="0"/>
                    <a:pt x="3068" y="43"/>
                    <a:pt x="2769" y="118"/>
                  </a:cubicBezTo>
                  <a:cubicBezTo>
                    <a:pt x="2202" y="218"/>
                    <a:pt x="1735" y="485"/>
                    <a:pt x="1368" y="819"/>
                  </a:cubicBezTo>
                  <a:cubicBezTo>
                    <a:pt x="1001" y="1152"/>
                    <a:pt x="667" y="1519"/>
                    <a:pt x="400" y="2020"/>
                  </a:cubicBezTo>
                  <a:cubicBezTo>
                    <a:pt x="167" y="2520"/>
                    <a:pt x="0" y="3121"/>
                    <a:pt x="0" y="3921"/>
                  </a:cubicBezTo>
                  <a:cubicBezTo>
                    <a:pt x="299" y="3983"/>
                    <a:pt x="566" y="4008"/>
                    <a:pt x="812" y="4008"/>
                  </a:cubicBezTo>
                  <a:cubicBezTo>
                    <a:pt x="1224" y="4008"/>
                    <a:pt x="1580" y="3938"/>
                    <a:pt x="1935" y="3854"/>
                  </a:cubicBezTo>
                  <a:cubicBezTo>
                    <a:pt x="2469" y="3754"/>
                    <a:pt x="2936" y="3487"/>
                    <a:pt x="3302" y="3154"/>
                  </a:cubicBezTo>
                  <a:cubicBezTo>
                    <a:pt x="3669" y="2820"/>
                    <a:pt x="4003" y="2453"/>
                    <a:pt x="4270" y="1953"/>
                  </a:cubicBezTo>
                  <a:cubicBezTo>
                    <a:pt x="4503" y="1453"/>
                    <a:pt x="4670" y="852"/>
                    <a:pt x="4670" y="85"/>
                  </a:cubicBezTo>
                  <a:cubicBezTo>
                    <a:pt x="4319" y="26"/>
                    <a:pt x="4013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9"/>
            <p:cNvSpPr/>
            <p:nvPr/>
          </p:nvSpPr>
          <p:spPr>
            <a:xfrm>
              <a:off x="3116366" y="1804422"/>
              <a:ext cx="97109" cy="121206"/>
            </a:xfrm>
            <a:custGeom>
              <a:avLst/>
              <a:gdLst/>
              <a:ahLst/>
              <a:cxnLst/>
              <a:rect l="l" t="t" r="r" b="b"/>
              <a:pathLst>
                <a:path w="4304" h="5372" extrusionOk="0">
                  <a:moveTo>
                    <a:pt x="4170" y="1"/>
                  </a:moveTo>
                  <a:lnTo>
                    <a:pt x="4170" y="1"/>
                  </a:lnTo>
                  <a:cubicBezTo>
                    <a:pt x="3336" y="67"/>
                    <a:pt x="2736" y="334"/>
                    <a:pt x="2202" y="634"/>
                  </a:cubicBezTo>
                  <a:cubicBezTo>
                    <a:pt x="1702" y="968"/>
                    <a:pt x="1268" y="1335"/>
                    <a:pt x="934" y="1802"/>
                  </a:cubicBezTo>
                  <a:cubicBezTo>
                    <a:pt x="601" y="2235"/>
                    <a:pt x="367" y="2736"/>
                    <a:pt x="200" y="3336"/>
                  </a:cubicBezTo>
                  <a:cubicBezTo>
                    <a:pt x="67" y="3903"/>
                    <a:pt x="0" y="4537"/>
                    <a:pt x="134" y="5371"/>
                  </a:cubicBezTo>
                  <a:cubicBezTo>
                    <a:pt x="968" y="5304"/>
                    <a:pt x="1568" y="5037"/>
                    <a:pt x="2102" y="4737"/>
                  </a:cubicBezTo>
                  <a:cubicBezTo>
                    <a:pt x="2602" y="4404"/>
                    <a:pt x="3036" y="4037"/>
                    <a:pt x="3369" y="3570"/>
                  </a:cubicBezTo>
                  <a:cubicBezTo>
                    <a:pt x="3703" y="3136"/>
                    <a:pt x="3936" y="2636"/>
                    <a:pt x="4103" y="2035"/>
                  </a:cubicBezTo>
                  <a:cubicBezTo>
                    <a:pt x="4237" y="1468"/>
                    <a:pt x="4303" y="8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9"/>
            <p:cNvSpPr/>
            <p:nvPr/>
          </p:nvSpPr>
          <p:spPr>
            <a:xfrm>
              <a:off x="2933474" y="2127291"/>
              <a:ext cx="87317" cy="140023"/>
            </a:xfrm>
            <a:custGeom>
              <a:avLst/>
              <a:gdLst/>
              <a:ahLst/>
              <a:cxnLst/>
              <a:rect l="l" t="t" r="r" b="b"/>
              <a:pathLst>
                <a:path w="3870" h="6206" extrusionOk="0">
                  <a:moveTo>
                    <a:pt x="3536" y="1"/>
                  </a:moveTo>
                  <a:cubicBezTo>
                    <a:pt x="2702" y="234"/>
                    <a:pt x="2169" y="568"/>
                    <a:pt x="1668" y="1001"/>
                  </a:cubicBezTo>
                  <a:cubicBezTo>
                    <a:pt x="1201" y="1402"/>
                    <a:pt x="834" y="1902"/>
                    <a:pt x="568" y="2403"/>
                  </a:cubicBezTo>
                  <a:cubicBezTo>
                    <a:pt x="334" y="2936"/>
                    <a:pt x="134" y="3503"/>
                    <a:pt x="101" y="4104"/>
                  </a:cubicBezTo>
                  <a:cubicBezTo>
                    <a:pt x="1" y="4738"/>
                    <a:pt x="34" y="5405"/>
                    <a:pt x="334" y="6205"/>
                  </a:cubicBezTo>
                  <a:cubicBezTo>
                    <a:pt x="1168" y="6005"/>
                    <a:pt x="1768" y="5605"/>
                    <a:pt x="2202" y="5205"/>
                  </a:cubicBezTo>
                  <a:cubicBezTo>
                    <a:pt x="2669" y="4771"/>
                    <a:pt x="3036" y="4271"/>
                    <a:pt x="3303" y="3770"/>
                  </a:cubicBezTo>
                  <a:cubicBezTo>
                    <a:pt x="3536" y="3236"/>
                    <a:pt x="3770" y="2703"/>
                    <a:pt x="3803" y="2069"/>
                  </a:cubicBezTo>
                  <a:cubicBezTo>
                    <a:pt x="3870" y="1435"/>
                    <a:pt x="3837" y="768"/>
                    <a:pt x="3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9"/>
            <p:cNvSpPr/>
            <p:nvPr/>
          </p:nvSpPr>
          <p:spPr>
            <a:xfrm>
              <a:off x="2771656" y="1842801"/>
              <a:ext cx="109157" cy="181403"/>
            </a:xfrm>
            <a:custGeom>
              <a:avLst/>
              <a:gdLst/>
              <a:ahLst/>
              <a:cxnLst/>
              <a:rect l="l" t="t" r="r" b="b"/>
              <a:pathLst>
                <a:path w="4838" h="8040" extrusionOk="0">
                  <a:moveTo>
                    <a:pt x="4671" y="1"/>
                  </a:moveTo>
                  <a:lnTo>
                    <a:pt x="4671" y="1"/>
                  </a:lnTo>
                  <a:cubicBezTo>
                    <a:pt x="3770" y="334"/>
                    <a:pt x="3103" y="868"/>
                    <a:pt x="2503" y="1435"/>
                  </a:cubicBezTo>
                  <a:cubicBezTo>
                    <a:pt x="1935" y="2002"/>
                    <a:pt x="1468" y="2636"/>
                    <a:pt x="1102" y="3303"/>
                  </a:cubicBezTo>
                  <a:cubicBezTo>
                    <a:pt x="701" y="3970"/>
                    <a:pt x="434" y="4671"/>
                    <a:pt x="268" y="5471"/>
                  </a:cubicBezTo>
                  <a:cubicBezTo>
                    <a:pt x="101" y="6205"/>
                    <a:pt x="1" y="7039"/>
                    <a:pt x="168" y="8040"/>
                  </a:cubicBezTo>
                  <a:cubicBezTo>
                    <a:pt x="1102" y="7706"/>
                    <a:pt x="1769" y="7173"/>
                    <a:pt x="2336" y="6639"/>
                  </a:cubicBezTo>
                  <a:cubicBezTo>
                    <a:pt x="2936" y="6038"/>
                    <a:pt x="3370" y="5405"/>
                    <a:pt x="3770" y="4737"/>
                  </a:cubicBezTo>
                  <a:cubicBezTo>
                    <a:pt x="4137" y="4070"/>
                    <a:pt x="4437" y="3370"/>
                    <a:pt x="4604" y="2569"/>
                  </a:cubicBezTo>
                  <a:cubicBezTo>
                    <a:pt x="4771" y="1802"/>
                    <a:pt x="4838" y="100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9"/>
            <p:cNvSpPr/>
            <p:nvPr/>
          </p:nvSpPr>
          <p:spPr>
            <a:xfrm>
              <a:off x="2629422" y="1553798"/>
              <a:ext cx="73779" cy="140767"/>
            </a:xfrm>
            <a:custGeom>
              <a:avLst/>
              <a:gdLst/>
              <a:ahLst/>
              <a:cxnLst/>
              <a:rect l="l" t="t" r="r" b="b"/>
              <a:pathLst>
                <a:path w="3270" h="6239" extrusionOk="0">
                  <a:moveTo>
                    <a:pt x="2369" y="1"/>
                  </a:moveTo>
                  <a:cubicBezTo>
                    <a:pt x="1635" y="401"/>
                    <a:pt x="1234" y="801"/>
                    <a:pt x="868" y="1302"/>
                  </a:cubicBezTo>
                  <a:cubicBezTo>
                    <a:pt x="501" y="1769"/>
                    <a:pt x="300" y="2269"/>
                    <a:pt x="167" y="2769"/>
                  </a:cubicBezTo>
                  <a:cubicBezTo>
                    <a:pt x="34" y="3270"/>
                    <a:pt x="0" y="3803"/>
                    <a:pt x="100" y="4404"/>
                  </a:cubicBezTo>
                  <a:cubicBezTo>
                    <a:pt x="200" y="4971"/>
                    <a:pt x="367" y="5571"/>
                    <a:pt x="868" y="6238"/>
                  </a:cubicBezTo>
                  <a:cubicBezTo>
                    <a:pt x="1635" y="5838"/>
                    <a:pt x="2102" y="5404"/>
                    <a:pt x="2435" y="4937"/>
                  </a:cubicBezTo>
                  <a:cubicBezTo>
                    <a:pt x="2802" y="4470"/>
                    <a:pt x="3002" y="3970"/>
                    <a:pt x="3136" y="3470"/>
                  </a:cubicBezTo>
                  <a:cubicBezTo>
                    <a:pt x="3269" y="2969"/>
                    <a:pt x="3269" y="2436"/>
                    <a:pt x="3169" y="1835"/>
                  </a:cubicBezTo>
                  <a:cubicBezTo>
                    <a:pt x="3069" y="1268"/>
                    <a:pt x="2869" y="668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9"/>
            <p:cNvSpPr/>
            <p:nvPr/>
          </p:nvSpPr>
          <p:spPr>
            <a:xfrm>
              <a:off x="2507494" y="2119778"/>
              <a:ext cx="71523" cy="128719"/>
            </a:xfrm>
            <a:custGeom>
              <a:avLst/>
              <a:gdLst/>
              <a:ahLst/>
              <a:cxnLst/>
              <a:rect l="l" t="t" r="r" b="b"/>
              <a:pathLst>
                <a:path w="3170" h="5705" extrusionOk="0">
                  <a:moveTo>
                    <a:pt x="2069" y="0"/>
                  </a:moveTo>
                  <a:cubicBezTo>
                    <a:pt x="1368" y="367"/>
                    <a:pt x="1001" y="767"/>
                    <a:pt x="668" y="1201"/>
                  </a:cubicBezTo>
                  <a:cubicBezTo>
                    <a:pt x="334" y="1668"/>
                    <a:pt x="167" y="2102"/>
                    <a:pt x="67" y="2569"/>
                  </a:cubicBezTo>
                  <a:cubicBezTo>
                    <a:pt x="0" y="3069"/>
                    <a:pt x="34" y="3569"/>
                    <a:pt x="167" y="4070"/>
                  </a:cubicBezTo>
                  <a:cubicBezTo>
                    <a:pt x="301" y="4570"/>
                    <a:pt x="534" y="5104"/>
                    <a:pt x="1068" y="5704"/>
                  </a:cubicBezTo>
                  <a:cubicBezTo>
                    <a:pt x="1802" y="5371"/>
                    <a:pt x="2169" y="4904"/>
                    <a:pt x="2502" y="4503"/>
                  </a:cubicBezTo>
                  <a:cubicBezTo>
                    <a:pt x="2836" y="4036"/>
                    <a:pt x="3003" y="3569"/>
                    <a:pt x="3069" y="3102"/>
                  </a:cubicBezTo>
                  <a:cubicBezTo>
                    <a:pt x="3169" y="2602"/>
                    <a:pt x="3136" y="2102"/>
                    <a:pt x="3003" y="1601"/>
                  </a:cubicBezTo>
                  <a:cubicBezTo>
                    <a:pt x="2836" y="1101"/>
                    <a:pt x="2636" y="567"/>
                    <a:pt x="2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9"/>
            <p:cNvSpPr/>
            <p:nvPr/>
          </p:nvSpPr>
          <p:spPr>
            <a:xfrm>
              <a:off x="2342675" y="1800654"/>
              <a:ext cx="70756" cy="129486"/>
            </a:xfrm>
            <a:custGeom>
              <a:avLst/>
              <a:gdLst/>
              <a:ahLst/>
              <a:cxnLst/>
              <a:rect l="l" t="t" r="r" b="b"/>
              <a:pathLst>
                <a:path w="3136" h="5739" extrusionOk="0">
                  <a:moveTo>
                    <a:pt x="1835" y="1"/>
                  </a:moveTo>
                  <a:cubicBezTo>
                    <a:pt x="1168" y="401"/>
                    <a:pt x="801" y="868"/>
                    <a:pt x="501" y="1335"/>
                  </a:cubicBezTo>
                  <a:cubicBezTo>
                    <a:pt x="200" y="1802"/>
                    <a:pt x="100" y="2302"/>
                    <a:pt x="34" y="2736"/>
                  </a:cubicBezTo>
                  <a:cubicBezTo>
                    <a:pt x="0" y="3203"/>
                    <a:pt x="100" y="3703"/>
                    <a:pt x="267" y="4204"/>
                  </a:cubicBezTo>
                  <a:cubicBezTo>
                    <a:pt x="434" y="4704"/>
                    <a:pt x="701" y="5204"/>
                    <a:pt x="1301" y="5738"/>
                  </a:cubicBezTo>
                  <a:cubicBezTo>
                    <a:pt x="2002" y="5338"/>
                    <a:pt x="2335" y="4871"/>
                    <a:pt x="2635" y="4404"/>
                  </a:cubicBezTo>
                  <a:cubicBezTo>
                    <a:pt x="2936" y="3970"/>
                    <a:pt x="3036" y="3470"/>
                    <a:pt x="3102" y="3003"/>
                  </a:cubicBezTo>
                  <a:cubicBezTo>
                    <a:pt x="3136" y="2536"/>
                    <a:pt x="3036" y="2036"/>
                    <a:pt x="2869" y="1535"/>
                  </a:cubicBezTo>
                  <a:cubicBezTo>
                    <a:pt x="2702" y="1035"/>
                    <a:pt x="2435" y="534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9"/>
            <p:cNvSpPr/>
            <p:nvPr/>
          </p:nvSpPr>
          <p:spPr>
            <a:xfrm>
              <a:off x="2137965" y="1489066"/>
              <a:ext cx="70011" cy="151304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1835" y="1"/>
                  </a:moveTo>
                  <a:cubicBezTo>
                    <a:pt x="1168" y="535"/>
                    <a:pt x="767" y="1102"/>
                    <a:pt x="500" y="1602"/>
                  </a:cubicBezTo>
                  <a:cubicBezTo>
                    <a:pt x="200" y="2136"/>
                    <a:pt x="67" y="2703"/>
                    <a:pt x="33" y="3270"/>
                  </a:cubicBezTo>
                  <a:cubicBezTo>
                    <a:pt x="0" y="3837"/>
                    <a:pt x="67" y="4371"/>
                    <a:pt x="234" y="4971"/>
                  </a:cubicBezTo>
                  <a:cubicBezTo>
                    <a:pt x="400" y="5505"/>
                    <a:pt x="701" y="6105"/>
                    <a:pt x="1268" y="6706"/>
                  </a:cubicBezTo>
                  <a:cubicBezTo>
                    <a:pt x="2001" y="6205"/>
                    <a:pt x="2335" y="5672"/>
                    <a:pt x="2602" y="5138"/>
                  </a:cubicBezTo>
                  <a:cubicBezTo>
                    <a:pt x="2902" y="4604"/>
                    <a:pt x="3036" y="4004"/>
                    <a:pt x="3069" y="3470"/>
                  </a:cubicBezTo>
                  <a:cubicBezTo>
                    <a:pt x="3102" y="2870"/>
                    <a:pt x="3036" y="2336"/>
                    <a:pt x="2869" y="1769"/>
                  </a:cubicBezTo>
                  <a:cubicBezTo>
                    <a:pt x="2702" y="1202"/>
                    <a:pt x="2402" y="635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9"/>
            <p:cNvSpPr/>
            <p:nvPr/>
          </p:nvSpPr>
          <p:spPr>
            <a:xfrm>
              <a:off x="2110101" y="2100961"/>
              <a:ext cx="70034" cy="165586"/>
            </a:xfrm>
            <a:custGeom>
              <a:avLst/>
              <a:gdLst/>
              <a:ahLst/>
              <a:cxnLst/>
              <a:rect l="l" t="t" r="r" b="b"/>
              <a:pathLst>
                <a:path w="3104" h="7339" extrusionOk="0">
                  <a:moveTo>
                    <a:pt x="1569" y="0"/>
                  </a:moveTo>
                  <a:cubicBezTo>
                    <a:pt x="935" y="601"/>
                    <a:pt x="601" y="1201"/>
                    <a:pt x="334" y="1835"/>
                  </a:cubicBezTo>
                  <a:cubicBezTo>
                    <a:pt x="101" y="2402"/>
                    <a:pt x="1" y="3036"/>
                    <a:pt x="1" y="3670"/>
                  </a:cubicBezTo>
                  <a:cubicBezTo>
                    <a:pt x="1" y="4237"/>
                    <a:pt x="134" y="4870"/>
                    <a:pt x="334" y="5504"/>
                  </a:cubicBezTo>
                  <a:cubicBezTo>
                    <a:pt x="601" y="6071"/>
                    <a:pt x="935" y="6705"/>
                    <a:pt x="1569" y="7339"/>
                  </a:cubicBezTo>
                  <a:cubicBezTo>
                    <a:pt x="2236" y="6738"/>
                    <a:pt x="2503" y="6105"/>
                    <a:pt x="2769" y="5504"/>
                  </a:cubicBezTo>
                  <a:cubicBezTo>
                    <a:pt x="3003" y="4904"/>
                    <a:pt x="3103" y="4270"/>
                    <a:pt x="3103" y="3670"/>
                  </a:cubicBezTo>
                  <a:cubicBezTo>
                    <a:pt x="3103" y="3069"/>
                    <a:pt x="3003" y="2435"/>
                    <a:pt x="2769" y="1835"/>
                  </a:cubicBezTo>
                  <a:cubicBezTo>
                    <a:pt x="2503" y="1234"/>
                    <a:pt x="2169" y="601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9"/>
            <p:cNvSpPr/>
            <p:nvPr/>
          </p:nvSpPr>
          <p:spPr>
            <a:xfrm>
              <a:off x="1844427" y="1759274"/>
              <a:ext cx="71523" cy="212245"/>
            </a:xfrm>
            <a:custGeom>
              <a:avLst/>
              <a:gdLst/>
              <a:ahLst/>
              <a:cxnLst/>
              <a:rect l="l" t="t" r="r" b="b"/>
              <a:pathLst>
                <a:path w="3170" h="9407" extrusionOk="0">
                  <a:moveTo>
                    <a:pt x="1068" y="0"/>
                  </a:moveTo>
                  <a:cubicBezTo>
                    <a:pt x="534" y="834"/>
                    <a:pt x="268" y="1668"/>
                    <a:pt x="168" y="2502"/>
                  </a:cubicBezTo>
                  <a:cubicBezTo>
                    <a:pt x="1" y="3269"/>
                    <a:pt x="1" y="4070"/>
                    <a:pt x="67" y="4870"/>
                  </a:cubicBezTo>
                  <a:cubicBezTo>
                    <a:pt x="168" y="5671"/>
                    <a:pt x="368" y="6438"/>
                    <a:pt x="668" y="7205"/>
                  </a:cubicBezTo>
                  <a:cubicBezTo>
                    <a:pt x="935" y="7939"/>
                    <a:pt x="1368" y="8706"/>
                    <a:pt x="2069" y="9407"/>
                  </a:cubicBezTo>
                  <a:cubicBezTo>
                    <a:pt x="2603" y="8540"/>
                    <a:pt x="2836" y="7706"/>
                    <a:pt x="3003" y="6905"/>
                  </a:cubicBezTo>
                  <a:cubicBezTo>
                    <a:pt x="3170" y="6138"/>
                    <a:pt x="3170" y="5337"/>
                    <a:pt x="3070" y="4537"/>
                  </a:cubicBezTo>
                  <a:cubicBezTo>
                    <a:pt x="3003" y="3736"/>
                    <a:pt x="2769" y="2969"/>
                    <a:pt x="2503" y="2202"/>
                  </a:cubicBezTo>
                  <a:cubicBezTo>
                    <a:pt x="2202" y="1468"/>
                    <a:pt x="1769" y="701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9"/>
            <p:cNvSpPr/>
            <p:nvPr/>
          </p:nvSpPr>
          <p:spPr>
            <a:xfrm>
              <a:off x="1533606" y="1641859"/>
              <a:ext cx="77547" cy="158817"/>
            </a:xfrm>
            <a:custGeom>
              <a:avLst/>
              <a:gdLst/>
              <a:ahLst/>
              <a:cxnLst/>
              <a:rect l="l" t="t" r="r" b="b"/>
              <a:pathLst>
                <a:path w="3437" h="7039" extrusionOk="0">
                  <a:moveTo>
                    <a:pt x="701" y="0"/>
                  </a:moveTo>
                  <a:cubicBezTo>
                    <a:pt x="300" y="734"/>
                    <a:pt x="134" y="1401"/>
                    <a:pt x="34" y="2069"/>
                  </a:cubicBezTo>
                  <a:cubicBezTo>
                    <a:pt x="0" y="2736"/>
                    <a:pt x="100" y="3369"/>
                    <a:pt x="267" y="3937"/>
                  </a:cubicBezTo>
                  <a:cubicBezTo>
                    <a:pt x="434" y="4537"/>
                    <a:pt x="701" y="5071"/>
                    <a:pt x="1101" y="5604"/>
                  </a:cubicBezTo>
                  <a:cubicBezTo>
                    <a:pt x="1501" y="6105"/>
                    <a:pt x="1968" y="6605"/>
                    <a:pt x="2769" y="7039"/>
                  </a:cubicBezTo>
                  <a:cubicBezTo>
                    <a:pt x="3169" y="6272"/>
                    <a:pt x="3336" y="5604"/>
                    <a:pt x="3369" y="4937"/>
                  </a:cubicBezTo>
                  <a:cubicBezTo>
                    <a:pt x="3436" y="4337"/>
                    <a:pt x="3336" y="3703"/>
                    <a:pt x="3169" y="3103"/>
                  </a:cubicBezTo>
                  <a:cubicBezTo>
                    <a:pt x="3002" y="2536"/>
                    <a:pt x="2702" y="2002"/>
                    <a:pt x="2335" y="1435"/>
                  </a:cubicBezTo>
                  <a:cubicBezTo>
                    <a:pt x="1968" y="901"/>
                    <a:pt x="1501" y="401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9"/>
            <p:cNvSpPr/>
            <p:nvPr/>
          </p:nvSpPr>
          <p:spPr>
            <a:xfrm>
              <a:off x="1649510" y="2138595"/>
              <a:ext cx="75269" cy="140745"/>
            </a:xfrm>
            <a:custGeom>
              <a:avLst/>
              <a:gdLst/>
              <a:ahLst/>
              <a:cxnLst/>
              <a:rect l="l" t="t" r="r" b="b"/>
              <a:pathLst>
                <a:path w="3336" h="6238" extrusionOk="0">
                  <a:moveTo>
                    <a:pt x="634" y="0"/>
                  </a:moveTo>
                  <a:cubicBezTo>
                    <a:pt x="200" y="701"/>
                    <a:pt x="34" y="1301"/>
                    <a:pt x="34" y="1935"/>
                  </a:cubicBezTo>
                  <a:cubicBezTo>
                    <a:pt x="0" y="2535"/>
                    <a:pt x="67" y="3102"/>
                    <a:pt x="234" y="3603"/>
                  </a:cubicBezTo>
                  <a:cubicBezTo>
                    <a:pt x="401" y="4170"/>
                    <a:pt x="667" y="4603"/>
                    <a:pt x="1034" y="5070"/>
                  </a:cubicBezTo>
                  <a:cubicBezTo>
                    <a:pt x="1401" y="5504"/>
                    <a:pt x="1902" y="5904"/>
                    <a:pt x="2669" y="6238"/>
                  </a:cubicBezTo>
                  <a:cubicBezTo>
                    <a:pt x="3069" y="5537"/>
                    <a:pt x="3236" y="4904"/>
                    <a:pt x="3303" y="4337"/>
                  </a:cubicBezTo>
                  <a:cubicBezTo>
                    <a:pt x="3336" y="3736"/>
                    <a:pt x="3236" y="3169"/>
                    <a:pt x="3069" y="2669"/>
                  </a:cubicBezTo>
                  <a:cubicBezTo>
                    <a:pt x="2869" y="2102"/>
                    <a:pt x="2635" y="1668"/>
                    <a:pt x="2235" y="1201"/>
                  </a:cubicBezTo>
                  <a:cubicBezTo>
                    <a:pt x="1868" y="734"/>
                    <a:pt x="1368" y="334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9"/>
            <p:cNvSpPr/>
            <p:nvPr/>
          </p:nvSpPr>
          <p:spPr>
            <a:xfrm>
              <a:off x="1293519" y="2024181"/>
              <a:ext cx="97854" cy="194195"/>
            </a:xfrm>
            <a:custGeom>
              <a:avLst/>
              <a:gdLst/>
              <a:ahLst/>
              <a:cxnLst/>
              <a:rect l="l" t="t" r="r" b="b"/>
              <a:pathLst>
                <a:path w="4337" h="8607" extrusionOk="0">
                  <a:moveTo>
                    <a:pt x="267" y="1"/>
                  </a:moveTo>
                  <a:cubicBezTo>
                    <a:pt x="0" y="968"/>
                    <a:pt x="67" y="1835"/>
                    <a:pt x="134" y="2636"/>
                  </a:cubicBezTo>
                  <a:cubicBezTo>
                    <a:pt x="267" y="3470"/>
                    <a:pt x="467" y="4237"/>
                    <a:pt x="801" y="4938"/>
                  </a:cubicBezTo>
                  <a:cubicBezTo>
                    <a:pt x="1101" y="5638"/>
                    <a:pt x="1501" y="6305"/>
                    <a:pt x="2068" y="6939"/>
                  </a:cubicBezTo>
                  <a:cubicBezTo>
                    <a:pt x="2602" y="7573"/>
                    <a:pt x="3169" y="8140"/>
                    <a:pt x="4103" y="8607"/>
                  </a:cubicBezTo>
                  <a:cubicBezTo>
                    <a:pt x="4337" y="7640"/>
                    <a:pt x="4337" y="6772"/>
                    <a:pt x="4237" y="5972"/>
                  </a:cubicBezTo>
                  <a:cubicBezTo>
                    <a:pt x="4103" y="5138"/>
                    <a:pt x="3903" y="4404"/>
                    <a:pt x="3570" y="3670"/>
                  </a:cubicBezTo>
                  <a:cubicBezTo>
                    <a:pt x="3269" y="2970"/>
                    <a:pt x="2836" y="2302"/>
                    <a:pt x="2302" y="1669"/>
                  </a:cubicBezTo>
                  <a:cubicBezTo>
                    <a:pt x="1768" y="1068"/>
                    <a:pt x="1134" y="468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9"/>
            <p:cNvSpPr/>
            <p:nvPr/>
          </p:nvSpPr>
          <p:spPr>
            <a:xfrm>
              <a:off x="1030101" y="2184487"/>
              <a:ext cx="86572" cy="144535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334" y="1"/>
                  </a:moveTo>
                  <a:cubicBezTo>
                    <a:pt x="67" y="802"/>
                    <a:pt x="0" y="1469"/>
                    <a:pt x="100" y="2136"/>
                  </a:cubicBezTo>
                  <a:cubicBezTo>
                    <a:pt x="134" y="2736"/>
                    <a:pt x="334" y="3337"/>
                    <a:pt x="601" y="3870"/>
                  </a:cubicBezTo>
                  <a:cubicBezTo>
                    <a:pt x="834" y="4404"/>
                    <a:pt x="1235" y="4904"/>
                    <a:pt x="1668" y="5338"/>
                  </a:cubicBezTo>
                  <a:cubicBezTo>
                    <a:pt x="2169" y="5805"/>
                    <a:pt x="2702" y="6172"/>
                    <a:pt x="3536" y="6406"/>
                  </a:cubicBezTo>
                  <a:cubicBezTo>
                    <a:pt x="3836" y="5605"/>
                    <a:pt x="3836" y="4904"/>
                    <a:pt x="3803" y="4304"/>
                  </a:cubicBezTo>
                  <a:cubicBezTo>
                    <a:pt x="3770" y="3670"/>
                    <a:pt x="3536" y="3070"/>
                    <a:pt x="3303" y="2536"/>
                  </a:cubicBezTo>
                  <a:cubicBezTo>
                    <a:pt x="3069" y="2002"/>
                    <a:pt x="2669" y="1502"/>
                    <a:pt x="2235" y="1068"/>
                  </a:cubicBezTo>
                  <a:cubicBezTo>
                    <a:pt x="1735" y="635"/>
                    <a:pt x="1168" y="2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9"/>
            <p:cNvSpPr/>
            <p:nvPr/>
          </p:nvSpPr>
          <p:spPr>
            <a:xfrm>
              <a:off x="773453" y="2342041"/>
              <a:ext cx="3051894" cy="137496"/>
            </a:xfrm>
            <a:custGeom>
              <a:avLst/>
              <a:gdLst/>
              <a:ahLst/>
              <a:cxnLst/>
              <a:rect l="l" t="t" r="r" b="b"/>
              <a:pathLst>
                <a:path w="135264" h="6094" extrusionOk="0">
                  <a:moveTo>
                    <a:pt x="62170" y="1"/>
                  </a:moveTo>
                  <a:cubicBezTo>
                    <a:pt x="42131" y="1"/>
                    <a:pt x="20326" y="1524"/>
                    <a:pt x="1" y="6094"/>
                  </a:cubicBezTo>
                  <a:lnTo>
                    <a:pt x="135264" y="6094"/>
                  </a:lnTo>
                  <a:cubicBezTo>
                    <a:pt x="135264" y="6094"/>
                    <a:pt x="102248" y="1"/>
                    <a:pt x="6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9"/>
            <p:cNvSpPr/>
            <p:nvPr/>
          </p:nvSpPr>
          <p:spPr>
            <a:xfrm>
              <a:off x="888612" y="2678967"/>
              <a:ext cx="2792989" cy="230318"/>
            </a:xfrm>
            <a:custGeom>
              <a:avLst/>
              <a:gdLst/>
              <a:ahLst/>
              <a:cxnLst/>
              <a:rect l="l" t="t" r="r" b="b"/>
              <a:pathLst>
                <a:path w="123789" h="10208" extrusionOk="0">
                  <a:moveTo>
                    <a:pt x="123789" y="1"/>
                  </a:moveTo>
                  <a:lnTo>
                    <a:pt x="123789" y="1"/>
                  </a:lnTo>
                  <a:cubicBezTo>
                    <a:pt x="121153" y="134"/>
                    <a:pt x="118518" y="334"/>
                    <a:pt x="115950" y="601"/>
                  </a:cubicBezTo>
                  <a:lnTo>
                    <a:pt x="108177" y="1235"/>
                  </a:lnTo>
                  <a:cubicBezTo>
                    <a:pt x="105609" y="1402"/>
                    <a:pt x="103007" y="1568"/>
                    <a:pt x="100439" y="1769"/>
                  </a:cubicBezTo>
                  <a:cubicBezTo>
                    <a:pt x="99138" y="1802"/>
                    <a:pt x="97837" y="1902"/>
                    <a:pt x="96569" y="1969"/>
                  </a:cubicBezTo>
                  <a:cubicBezTo>
                    <a:pt x="95302" y="2069"/>
                    <a:pt x="94001" y="2135"/>
                    <a:pt x="92733" y="2236"/>
                  </a:cubicBezTo>
                  <a:cubicBezTo>
                    <a:pt x="82426" y="2803"/>
                    <a:pt x="72152" y="3136"/>
                    <a:pt x="61911" y="3136"/>
                  </a:cubicBezTo>
                  <a:cubicBezTo>
                    <a:pt x="51637" y="3136"/>
                    <a:pt x="41396" y="2836"/>
                    <a:pt x="31089" y="2269"/>
                  </a:cubicBezTo>
                  <a:lnTo>
                    <a:pt x="27220" y="2002"/>
                  </a:lnTo>
                  <a:cubicBezTo>
                    <a:pt x="25919" y="1935"/>
                    <a:pt x="24618" y="1835"/>
                    <a:pt x="23350" y="1802"/>
                  </a:cubicBezTo>
                  <a:cubicBezTo>
                    <a:pt x="20748" y="1602"/>
                    <a:pt x="18146" y="1435"/>
                    <a:pt x="15578" y="1268"/>
                  </a:cubicBezTo>
                  <a:cubicBezTo>
                    <a:pt x="12976" y="1068"/>
                    <a:pt x="10408" y="835"/>
                    <a:pt x="7839" y="668"/>
                  </a:cubicBezTo>
                  <a:cubicBezTo>
                    <a:pt x="5204" y="434"/>
                    <a:pt x="2602" y="234"/>
                    <a:pt x="0" y="101"/>
                  </a:cubicBezTo>
                  <a:lnTo>
                    <a:pt x="0" y="101"/>
                  </a:lnTo>
                  <a:cubicBezTo>
                    <a:pt x="2435" y="1001"/>
                    <a:pt x="4937" y="1835"/>
                    <a:pt x="7506" y="2636"/>
                  </a:cubicBezTo>
                  <a:cubicBezTo>
                    <a:pt x="10007" y="3336"/>
                    <a:pt x="12542" y="4070"/>
                    <a:pt x="15078" y="4737"/>
                  </a:cubicBezTo>
                  <a:cubicBezTo>
                    <a:pt x="17613" y="5304"/>
                    <a:pt x="20181" y="5871"/>
                    <a:pt x="22750" y="6439"/>
                  </a:cubicBezTo>
                  <a:cubicBezTo>
                    <a:pt x="24051" y="6672"/>
                    <a:pt x="25352" y="6872"/>
                    <a:pt x="26619" y="7139"/>
                  </a:cubicBezTo>
                  <a:cubicBezTo>
                    <a:pt x="27920" y="7339"/>
                    <a:pt x="29221" y="7606"/>
                    <a:pt x="30522" y="7806"/>
                  </a:cubicBezTo>
                  <a:cubicBezTo>
                    <a:pt x="40896" y="9441"/>
                    <a:pt x="51404" y="10208"/>
                    <a:pt x="61911" y="10208"/>
                  </a:cubicBezTo>
                  <a:cubicBezTo>
                    <a:pt x="72419" y="10208"/>
                    <a:pt x="82926" y="9374"/>
                    <a:pt x="93300" y="7773"/>
                  </a:cubicBezTo>
                  <a:cubicBezTo>
                    <a:pt x="94601" y="7539"/>
                    <a:pt x="95902" y="7339"/>
                    <a:pt x="97170" y="7106"/>
                  </a:cubicBezTo>
                  <a:cubicBezTo>
                    <a:pt x="98470" y="6872"/>
                    <a:pt x="99771" y="6639"/>
                    <a:pt x="101072" y="6405"/>
                  </a:cubicBezTo>
                  <a:cubicBezTo>
                    <a:pt x="103607" y="5805"/>
                    <a:pt x="106176" y="5238"/>
                    <a:pt x="108744" y="4637"/>
                  </a:cubicBezTo>
                  <a:cubicBezTo>
                    <a:pt x="111280" y="3970"/>
                    <a:pt x="113815" y="3303"/>
                    <a:pt x="116317" y="2569"/>
                  </a:cubicBezTo>
                  <a:cubicBezTo>
                    <a:pt x="118818" y="1769"/>
                    <a:pt x="121320" y="901"/>
                    <a:pt x="123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9"/>
            <p:cNvSpPr/>
            <p:nvPr/>
          </p:nvSpPr>
          <p:spPr>
            <a:xfrm>
              <a:off x="926246" y="2927335"/>
              <a:ext cx="2717721" cy="395160"/>
            </a:xfrm>
            <a:custGeom>
              <a:avLst/>
              <a:gdLst/>
              <a:ahLst/>
              <a:cxnLst/>
              <a:rect l="l" t="t" r="r" b="b"/>
              <a:pathLst>
                <a:path w="120453" h="17514" extrusionOk="0">
                  <a:moveTo>
                    <a:pt x="0" y="0"/>
                  </a:moveTo>
                  <a:lnTo>
                    <a:pt x="0" y="0"/>
                  </a:lnTo>
                  <a:cubicBezTo>
                    <a:pt x="4070" y="3336"/>
                    <a:pt x="8606" y="6105"/>
                    <a:pt x="13443" y="8507"/>
                  </a:cubicBezTo>
                  <a:cubicBezTo>
                    <a:pt x="18280" y="10808"/>
                    <a:pt x="23317" y="12610"/>
                    <a:pt x="28487" y="13944"/>
                  </a:cubicBezTo>
                  <a:cubicBezTo>
                    <a:pt x="29788" y="14277"/>
                    <a:pt x="31089" y="14544"/>
                    <a:pt x="32390" y="14844"/>
                  </a:cubicBezTo>
                  <a:lnTo>
                    <a:pt x="33324" y="15045"/>
                  </a:lnTo>
                  <a:lnTo>
                    <a:pt x="34325" y="15211"/>
                  </a:lnTo>
                  <a:lnTo>
                    <a:pt x="36293" y="15612"/>
                  </a:lnTo>
                  <a:cubicBezTo>
                    <a:pt x="37627" y="15845"/>
                    <a:pt x="38928" y="16045"/>
                    <a:pt x="40262" y="16212"/>
                  </a:cubicBezTo>
                  <a:lnTo>
                    <a:pt x="42230" y="16512"/>
                  </a:lnTo>
                  <a:cubicBezTo>
                    <a:pt x="42897" y="16612"/>
                    <a:pt x="43564" y="16646"/>
                    <a:pt x="44232" y="16712"/>
                  </a:cubicBezTo>
                  <a:cubicBezTo>
                    <a:pt x="46900" y="17013"/>
                    <a:pt x="49502" y="17179"/>
                    <a:pt x="52171" y="17346"/>
                  </a:cubicBezTo>
                  <a:lnTo>
                    <a:pt x="56140" y="17480"/>
                  </a:lnTo>
                  <a:cubicBezTo>
                    <a:pt x="57441" y="17513"/>
                    <a:pt x="58775" y="17513"/>
                    <a:pt x="60110" y="17513"/>
                  </a:cubicBezTo>
                  <a:cubicBezTo>
                    <a:pt x="61444" y="17513"/>
                    <a:pt x="62745" y="17480"/>
                    <a:pt x="64079" y="17446"/>
                  </a:cubicBezTo>
                  <a:cubicBezTo>
                    <a:pt x="65413" y="17380"/>
                    <a:pt x="66681" y="17346"/>
                    <a:pt x="68015" y="17280"/>
                  </a:cubicBezTo>
                  <a:cubicBezTo>
                    <a:pt x="69350" y="17179"/>
                    <a:pt x="70650" y="17113"/>
                    <a:pt x="71985" y="17013"/>
                  </a:cubicBezTo>
                  <a:cubicBezTo>
                    <a:pt x="73319" y="16946"/>
                    <a:pt x="74620" y="16813"/>
                    <a:pt x="75954" y="16679"/>
                  </a:cubicBezTo>
                  <a:cubicBezTo>
                    <a:pt x="81191" y="16179"/>
                    <a:pt x="86462" y="15378"/>
                    <a:pt x="91665" y="14177"/>
                  </a:cubicBezTo>
                  <a:cubicBezTo>
                    <a:pt x="96869" y="12976"/>
                    <a:pt x="102006" y="11375"/>
                    <a:pt x="106876" y="9207"/>
                  </a:cubicBezTo>
                  <a:cubicBezTo>
                    <a:pt x="111713" y="7039"/>
                    <a:pt x="116383" y="4370"/>
                    <a:pt x="120453" y="1001"/>
                  </a:cubicBezTo>
                  <a:lnTo>
                    <a:pt x="120453" y="1001"/>
                  </a:lnTo>
                  <a:cubicBezTo>
                    <a:pt x="118018" y="1969"/>
                    <a:pt x="115616" y="2969"/>
                    <a:pt x="113147" y="3770"/>
                  </a:cubicBezTo>
                  <a:lnTo>
                    <a:pt x="111313" y="4370"/>
                  </a:lnTo>
                  <a:lnTo>
                    <a:pt x="109478" y="4937"/>
                  </a:lnTo>
                  <a:cubicBezTo>
                    <a:pt x="108277" y="5304"/>
                    <a:pt x="107010" y="5605"/>
                    <a:pt x="105776" y="5938"/>
                  </a:cubicBezTo>
                  <a:cubicBezTo>
                    <a:pt x="104541" y="6272"/>
                    <a:pt x="103307" y="6505"/>
                    <a:pt x="102040" y="6805"/>
                  </a:cubicBezTo>
                  <a:cubicBezTo>
                    <a:pt x="100805" y="7072"/>
                    <a:pt x="99538" y="7339"/>
                    <a:pt x="98304" y="7573"/>
                  </a:cubicBezTo>
                  <a:cubicBezTo>
                    <a:pt x="95802" y="8006"/>
                    <a:pt x="93300" y="8440"/>
                    <a:pt x="90765" y="8740"/>
                  </a:cubicBezTo>
                  <a:cubicBezTo>
                    <a:pt x="89497" y="8907"/>
                    <a:pt x="88196" y="9007"/>
                    <a:pt x="86962" y="9140"/>
                  </a:cubicBezTo>
                  <a:cubicBezTo>
                    <a:pt x="85695" y="9307"/>
                    <a:pt x="84427" y="9374"/>
                    <a:pt x="83159" y="9507"/>
                  </a:cubicBezTo>
                  <a:lnTo>
                    <a:pt x="79323" y="9808"/>
                  </a:lnTo>
                  <a:cubicBezTo>
                    <a:pt x="78022" y="9874"/>
                    <a:pt x="76788" y="9974"/>
                    <a:pt x="75487" y="10008"/>
                  </a:cubicBezTo>
                  <a:cubicBezTo>
                    <a:pt x="72952" y="10141"/>
                    <a:pt x="70350" y="10275"/>
                    <a:pt x="67815" y="10308"/>
                  </a:cubicBezTo>
                  <a:cubicBezTo>
                    <a:pt x="66514" y="10341"/>
                    <a:pt x="65280" y="10375"/>
                    <a:pt x="63979" y="10375"/>
                  </a:cubicBezTo>
                  <a:cubicBezTo>
                    <a:pt x="62678" y="10375"/>
                    <a:pt x="61444" y="10441"/>
                    <a:pt x="60143" y="10441"/>
                  </a:cubicBezTo>
                  <a:lnTo>
                    <a:pt x="56307" y="10441"/>
                  </a:lnTo>
                  <a:lnTo>
                    <a:pt x="52471" y="10341"/>
                  </a:lnTo>
                  <a:cubicBezTo>
                    <a:pt x="51170" y="10308"/>
                    <a:pt x="49936" y="10275"/>
                    <a:pt x="48635" y="10208"/>
                  </a:cubicBezTo>
                  <a:cubicBezTo>
                    <a:pt x="47968" y="10208"/>
                    <a:pt x="47334" y="10174"/>
                    <a:pt x="46733" y="10141"/>
                  </a:cubicBezTo>
                  <a:lnTo>
                    <a:pt x="44799" y="10008"/>
                  </a:lnTo>
                  <a:cubicBezTo>
                    <a:pt x="44165" y="9974"/>
                    <a:pt x="43498" y="9941"/>
                    <a:pt x="42897" y="9874"/>
                  </a:cubicBezTo>
                  <a:lnTo>
                    <a:pt x="40963" y="9741"/>
                  </a:lnTo>
                  <a:lnTo>
                    <a:pt x="39061" y="9574"/>
                  </a:lnTo>
                  <a:cubicBezTo>
                    <a:pt x="38427" y="9507"/>
                    <a:pt x="37794" y="9441"/>
                    <a:pt x="37193" y="9341"/>
                  </a:cubicBezTo>
                  <a:cubicBezTo>
                    <a:pt x="34625" y="9107"/>
                    <a:pt x="32090" y="8773"/>
                    <a:pt x="29588" y="8407"/>
                  </a:cubicBezTo>
                  <a:cubicBezTo>
                    <a:pt x="19547" y="6839"/>
                    <a:pt x="9707" y="41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9"/>
            <p:cNvSpPr/>
            <p:nvPr/>
          </p:nvSpPr>
          <p:spPr>
            <a:xfrm>
              <a:off x="1206969" y="3357083"/>
              <a:ext cx="2169068" cy="325148"/>
            </a:xfrm>
            <a:custGeom>
              <a:avLst/>
              <a:gdLst/>
              <a:ahLst/>
              <a:cxnLst/>
              <a:rect l="l" t="t" r="r" b="b"/>
              <a:pathLst>
                <a:path w="96136" h="14411" extrusionOk="0">
                  <a:moveTo>
                    <a:pt x="96136" y="0"/>
                  </a:moveTo>
                  <a:lnTo>
                    <a:pt x="90165" y="1935"/>
                  </a:lnTo>
                  <a:cubicBezTo>
                    <a:pt x="88197" y="2569"/>
                    <a:pt x="86195" y="3136"/>
                    <a:pt x="84227" y="3670"/>
                  </a:cubicBezTo>
                  <a:cubicBezTo>
                    <a:pt x="82292" y="4270"/>
                    <a:pt x="80291" y="4771"/>
                    <a:pt x="78323" y="5171"/>
                  </a:cubicBezTo>
                  <a:cubicBezTo>
                    <a:pt x="76355" y="5604"/>
                    <a:pt x="74353" y="6005"/>
                    <a:pt x="72385" y="6305"/>
                  </a:cubicBezTo>
                  <a:cubicBezTo>
                    <a:pt x="71885" y="6405"/>
                    <a:pt x="71385" y="6438"/>
                    <a:pt x="70884" y="6505"/>
                  </a:cubicBezTo>
                  <a:cubicBezTo>
                    <a:pt x="70384" y="6605"/>
                    <a:pt x="69883" y="6672"/>
                    <a:pt x="69383" y="6739"/>
                  </a:cubicBezTo>
                  <a:cubicBezTo>
                    <a:pt x="68382" y="6839"/>
                    <a:pt x="67415" y="6972"/>
                    <a:pt x="66414" y="7072"/>
                  </a:cubicBezTo>
                  <a:cubicBezTo>
                    <a:pt x="64480" y="7172"/>
                    <a:pt x="62478" y="7306"/>
                    <a:pt x="60477" y="7339"/>
                  </a:cubicBezTo>
                  <a:cubicBezTo>
                    <a:pt x="58475" y="7406"/>
                    <a:pt x="56407" y="7406"/>
                    <a:pt x="54372" y="7406"/>
                  </a:cubicBezTo>
                  <a:lnTo>
                    <a:pt x="51304" y="7406"/>
                  </a:lnTo>
                  <a:cubicBezTo>
                    <a:pt x="50948" y="7417"/>
                    <a:pt x="50596" y="7421"/>
                    <a:pt x="50247" y="7421"/>
                  </a:cubicBezTo>
                  <a:cubicBezTo>
                    <a:pt x="49550" y="7421"/>
                    <a:pt x="48868" y="7406"/>
                    <a:pt x="48201" y="7406"/>
                  </a:cubicBezTo>
                  <a:cubicBezTo>
                    <a:pt x="40029" y="7306"/>
                    <a:pt x="31890" y="7106"/>
                    <a:pt x="23917" y="6138"/>
                  </a:cubicBezTo>
                  <a:cubicBezTo>
                    <a:pt x="19914" y="5671"/>
                    <a:pt x="15912" y="5004"/>
                    <a:pt x="11942" y="4137"/>
                  </a:cubicBezTo>
                  <a:cubicBezTo>
                    <a:pt x="9941" y="3670"/>
                    <a:pt x="7973" y="3136"/>
                    <a:pt x="5971" y="2602"/>
                  </a:cubicBezTo>
                  <a:cubicBezTo>
                    <a:pt x="5004" y="2269"/>
                    <a:pt x="4003" y="2002"/>
                    <a:pt x="3002" y="1668"/>
                  </a:cubicBezTo>
                  <a:lnTo>
                    <a:pt x="0" y="701"/>
                  </a:lnTo>
                  <a:lnTo>
                    <a:pt x="0" y="701"/>
                  </a:lnTo>
                  <a:cubicBezTo>
                    <a:pt x="3269" y="3403"/>
                    <a:pt x="6939" y="5604"/>
                    <a:pt x="10808" y="7339"/>
                  </a:cubicBezTo>
                  <a:cubicBezTo>
                    <a:pt x="14677" y="9140"/>
                    <a:pt x="18780" y="10508"/>
                    <a:pt x="22917" y="11575"/>
                  </a:cubicBezTo>
                  <a:cubicBezTo>
                    <a:pt x="31256" y="13610"/>
                    <a:pt x="39762" y="14311"/>
                    <a:pt x="48168" y="14411"/>
                  </a:cubicBezTo>
                  <a:cubicBezTo>
                    <a:pt x="52371" y="14411"/>
                    <a:pt x="56541" y="14311"/>
                    <a:pt x="60844" y="13977"/>
                  </a:cubicBezTo>
                  <a:cubicBezTo>
                    <a:pt x="65113" y="13644"/>
                    <a:pt x="69483" y="12910"/>
                    <a:pt x="73619" y="11675"/>
                  </a:cubicBezTo>
                  <a:cubicBezTo>
                    <a:pt x="74120" y="11509"/>
                    <a:pt x="74654" y="11409"/>
                    <a:pt x="75154" y="11242"/>
                  </a:cubicBezTo>
                  <a:lnTo>
                    <a:pt x="76688" y="10741"/>
                  </a:lnTo>
                  <a:cubicBezTo>
                    <a:pt x="77689" y="10408"/>
                    <a:pt x="78690" y="10008"/>
                    <a:pt x="79690" y="9607"/>
                  </a:cubicBezTo>
                  <a:cubicBezTo>
                    <a:pt x="80691" y="9240"/>
                    <a:pt x="81692" y="8807"/>
                    <a:pt x="82659" y="8340"/>
                  </a:cubicBezTo>
                  <a:cubicBezTo>
                    <a:pt x="83627" y="7906"/>
                    <a:pt x="84561" y="7439"/>
                    <a:pt x="85528" y="6939"/>
                  </a:cubicBezTo>
                  <a:cubicBezTo>
                    <a:pt x="89297" y="4971"/>
                    <a:pt x="92833" y="2669"/>
                    <a:pt x="96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9"/>
            <p:cNvSpPr/>
            <p:nvPr/>
          </p:nvSpPr>
          <p:spPr>
            <a:xfrm>
              <a:off x="926991" y="2562499"/>
              <a:ext cx="778993" cy="70846"/>
            </a:xfrm>
            <a:custGeom>
              <a:avLst/>
              <a:gdLst/>
              <a:ahLst/>
              <a:cxnLst/>
              <a:rect l="l" t="t" r="r" b="b"/>
              <a:pathLst>
                <a:path w="34526" h="3140" extrusionOk="0">
                  <a:moveTo>
                    <a:pt x="13885" y="1"/>
                  </a:moveTo>
                  <a:cubicBezTo>
                    <a:pt x="12148" y="1"/>
                    <a:pt x="10410" y="45"/>
                    <a:pt x="8673" y="126"/>
                  </a:cubicBezTo>
                  <a:cubicBezTo>
                    <a:pt x="5805" y="292"/>
                    <a:pt x="2902" y="493"/>
                    <a:pt x="0" y="993"/>
                  </a:cubicBezTo>
                  <a:cubicBezTo>
                    <a:pt x="2836" y="1760"/>
                    <a:pt x="5704" y="2160"/>
                    <a:pt x="8640" y="2594"/>
                  </a:cubicBezTo>
                  <a:cubicBezTo>
                    <a:pt x="11509" y="2894"/>
                    <a:pt x="14377" y="3094"/>
                    <a:pt x="17246" y="3128"/>
                  </a:cubicBezTo>
                  <a:cubicBezTo>
                    <a:pt x="17864" y="3135"/>
                    <a:pt x="18483" y="3139"/>
                    <a:pt x="19102" y="3139"/>
                  </a:cubicBezTo>
                  <a:cubicBezTo>
                    <a:pt x="21363" y="3139"/>
                    <a:pt x="23634" y="3085"/>
                    <a:pt x="25886" y="2928"/>
                  </a:cubicBezTo>
                  <a:cubicBezTo>
                    <a:pt x="28754" y="2728"/>
                    <a:pt x="31623" y="2394"/>
                    <a:pt x="34525" y="1760"/>
                  </a:cubicBezTo>
                  <a:cubicBezTo>
                    <a:pt x="31656" y="1093"/>
                    <a:pt x="28754" y="759"/>
                    <a:pt x="25886" y="493"/>
                  </a:cubicBezTo>
                  <a:cubicBezTo>
                    <a:pt x="23050" y="259"/>
                    <a:pt x="20181" y="92"/>
                    <a:pt x="17279" y="59"/>
                  </a:cubicBezTo>
                  <a:cubicBezTo>
                    <a:pt x="16148" y="19"/>
                    <a:pt x="1501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9"/>
            <p:cNvSpPr/>
            <p:nvPr/>
          </p:nvSpPr>
          <p:spPr>
            <a:xfrm>
              <a:off x="1130189" y="2868627"/>
              <a:ext cx="2330887" cy="215269"/>
            </a:xfrm>
            <a:custGeom>
              <a:avLst/>
              <a:gdLst/>
              <a:ahLst/>
              <a:cxnLst/>
              <a:rect l="l" t="t" r="r" b="b"/>
              <a:pathLst>
                <a:path w="103308" h="9541" extrusionOk="0">
                  <a:moveTo>
                    <a:pt x="103308" y="1"/>
                  </a:moveTo>
                  <a:cubicBezTo>
                    <a:pt x="94735" y="1835"/>
                    <a:pt x="86229" y="3336"/>
                    <a:pt x="77590" y="4170"/>
                  </a:cubicBezTo>
                  <a:cubicBezTo>
                    <a:pt x="69017" y="5071"/>
                    <a:pt x="60344" y="5405"/>
                    <a:pt x="51704" y="5505"/>
                  </a:cubicBezTo>
                  <a:cubicBezTo>
                    <a:pt x="43032" y="5505"/>
                    <a:pt x="34359" y="5238"/>
                    <a:pt x="25686" y="4771"/>
                  </a:cubicBezTo>
                  <a:cubicBezTo>
                    <a:pt x="17013" y="4337"/>
                    <a:pt x="8407" y="3603"/>
                    <a:pt x="1" y="1101"/>
                  </a:cubicBezTo>
                  <a:lnTo>
                    <a:pt x="1" y="1101"/>
                  </a:lnTo>
                  <a:cubicBezTo>
                    <a:pt x="3870" y="3170"/>
                    <a:pt x="8140" y="4571"/>
                    <a:pt x="12410" y="5671"/>
                  </a:cubicBezTo>
                  <a:cubicBezTo>
                    <a:pt x="16713" y="6705"/>
                    <a:pt x="21049" y="7406"/>
                    <a:pt x="25419" y="7940"/>
                  </a:cubicBezTo>
                  <a:cubicBezTo>
                    <a:pt x="34159" y="9007"/>
                    <a:pt x="42931" y="9541"/>
                    <a:pt x="51738" y="9541"/>
                  </a:cubicBezTo>
                  <a:cubicBezTo>
                    <a:pt x="60544" y="9507"/>
                    <a:pt x="69384" y="8874"/>
                    <a:pt x="78057" y="7339"/>
                  </a:cubicBezTo>
                  <a:cubicBezTo>
                    <a:pt x="86729" y="5838"/>
                    <a:pt x="95269" y="3436"/>
                    <a:pt x="103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9"/>
            <p:cNvSpPr/>
            <p:nvPr/>
          </p:nvSpPr>
          <p:spPr>
            <a:xfrm>
              <a:off x="1393606" y="3238179"/>
              <a:ext cx="1974896" cy="228648"/>
            </a:xfrm>
            <a:custGeom>
              <a:avLst/>
              <a:gdLst/>
              <a:ahLst/>
              <a:cxnLst/>
              <a:rect l="l" t="t" r="r" b="b"/>
              <a:pathLst>
                <a:path w="87530" h="10134" extrusionOk="0">
                  <a:moveTo>
                    <a:pt x="87530" y="0"/>
                  </a:moveTo>
                  <a:lnTo>
                    <a:pt x="87530" y="0"/>
                  </a:lnTo>
                  <a:cubicBezTo>
                    <a:pt x="80225" y="1568"/>
                    <a:pt x="73020" y="3036"/>
                    <a:pt x="65748" y="4036"/>
                  </a:cubicBezTo>
                  <a:cubicBezTo>
                    <a:pt x="58509" y="5070"/>
                    <a:pt x="51204" y="5737"/>
                    <a:pt x="43899" y="6004"/>
                  </a:cubicBezTo>
                  <a:cubicBezTo>
                    <a:pt x="41299" y="6111"/>
                    <a:pt x="38695" y="6163"/>
                    <a:pt x="36091" y="6163"/>
                  </a:cubicBezTo>
                  <a:cubicBezTo>
                    <a:pt x="31379" y="6163"/>
                    <a:pt x="26667" y="5993"/>
                    <a:pt x="21983" y="5671"/>
                  </a:cubicBezTo>
                  <a:cubicBezTo>
                    <a:pt x="14678" y="5170"/>
                    <a:pt x="7373" y="4303"/>
                    <a:pt x="1" y="3202"/>
                  </a:cubicBezTo>
                  <a:lnTo>
                    <a:pt x="1" y="3202"/>
                  </a:lnTo>
                  <a:cubicBezTo>
                    <a:pt x="6972" y="5904"/>
                    <a:pt x="14244" y="7706"/>
                    <a:pt x="21650" y="8806"/>
                  </a:cubicBezTo>
                  <a:cubicBezTo>
                    <a:pt x="27526" y="9680"/>
                    <a:pt x="33465" y="10133"/>
                    <a:pt x="39417" y="10133"/>
                  </a:cubicBezTo>
                  <a:cubicBezTo>
                    <a:pt x="40966" y="10133"/>
                    <a:pt x="42516" y="10103"/>
                    <a:pt x="44066" y="10041"/>
                  </a:cubicBezTo>
                  <a:cubicBezTo>
                    <a:pt x="51571" y="9740"/>
                    <a:pt x="59043" y="8806"/>
                    <a:pt x="66315" y="7172"/>
                  </a:cubicBezTo>
                  <a:cubicBezTo>
                    <a:pt x="73620" y="5504"/>
                    <a:pt x="80792" y="3202"/>
                    <a:pt x="87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9"/>
            <p:cNvSpPr/>
            <p:nvPr/>
          </p:nvSpPr>
          <p:spPr>
            <a:xfrm>
              <a:off x="1850451" y="3702537"/>
              <a:ext cx="1004031" cy="134134"/>
            </a:xfrm>
            <a:custGeom>
              <a:avLst/>
              <a:gdLst/>
              <a:ahLst/>
              <a:cxnLst/>
              <a:rect l="l" t="t" r="r" b="b"/>
              <a:pathLst>
                <a:path w="44500" h="5945" extrusionOk="0">
                  <a:moveTo>
                    <a:pt x="44499" y="0"/>
                  </a:moveTo>
                  <a:cubicBezTo>
                    <a:pt x="40663" y="301"/>
                    <a:pt x="36960" y="768"/>
                    <a:pt x="33291" y="1101"/>
                  </a:cubicBezTo>
                  <a:cubicBezTo>
                    <a:pt x="29588" y="1468"/>
                    <a:pt x="25952" y="1735"/>
                    <a:pt x="22283" y="1868"/>
                  </a:cubicBezTo>
                  <a:cubicBezTo>
                    <a:pt x="18614" y="2069"/>
                    <a:pt x="14978" y="2135"/>
                    <a:pt x="11275" y="2135"/>
                  </a:cubicBezTo>
                  <a:cubicBezTo>
                    <a:pt x="8313" y="2135"/>
                    <a:pt x="5330" y="2050"/>
                    <a:pt x="2291" y="2050"/>
                  </a:cubicBezTo>
                  <a:cubicBezTo>
                    <a:pt x="1531" y="2050"/>
                    <a:pt x="768" y="2055"/>
                    <a:pt x="1" y="2069"/>
                  </a:cubicBezTo>
                  <a:cubicBezTo>
                    <a:pt x="3503" y="3670"/>
                    <a:pt x="7239" y="4637"/>
                    <a:pt x="11042" y="5271"/>
                  </a:cubicBezTo>
                  <a:cubicBezTo>
                    <a:pt x="14091" y="5726"/>
                    <a:pt x="17163" y="5944"/>
                    <a:pt x="20238" y="5944"/>
                  </a:cubicBezTo>
                  <a:cubicBezTo>
                    <a:pt x="20997" y="5944"/>
                    <a:pt x="21757" y="5931"/>
                    <a:pt x="22517" y="5905"/>
                  </a:cubicBezTo>
                  <a:cubicBezTo>
                    <a:pt x="26319" y="5738"/>
                    <a:pt x="30155" y="5171"/>
                    <a:pt x="33858" y="4237"/>
                  </a:cubicBezTo>
                  <a:cubicBezTo>
                    <a:pt x="37527" y="3269"/>
                    <a:pt x="41163" y="1935"/>
                    <a:pt x="44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5" name="Google Shape;4875;p69"/>
          <p:cNvGrpSpPr/>
          <p:nvPr/>
        </p:nvGrpSpPr>
        <p:grpSpPr>
          <a:xfrm>
            <a:off x="-229696" y="2210278"/>
            <a:ext cx="2315756" cy="3923323"/>
            <a:chOff x="486204" y="696803"/>
            <a:chExt cx="2315756" cy="3923323"/>
          </a:xfrm>
        </p:grpSpPr>
        <p:sp>
          <p:nvSpPr>
            <p:cNvPr id="4876" name="Google Shape;4876;p69"/>
            <p:cNvSpPr/>
            <p:nvPr/>
          </p:nvSpPr>
          <p:spPr>
            <a:xfrm>
              <a:off x="603464" y="2498330"/>
              <a:ext cx="1514723" cy="2121796"/>
            </a:xfrm>
            <a:custGeom>
              <a:avLst/>
              <a:gdLst/>
              <a:ahLst/>
              <a:cxnLst/>
              <a:rect l="l" t="t" r="r" b="b"/>
              <a:pathLst>
                <a:path w="66772" h="9353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9379"/>
                    <a:pt x="202" y="18949"/>
                    <a:pt x="3284" y="27802"/>
                  </a:cubicBezTo>
                  <a:cubicBezTo>
                    <a:pt x="5249" y="33426"/>
                    <a:pt x="8383" y="38621"/>
                    <a:pt x="10025" y="44349"/>
                  </a:cubicBezTo>
                  <a:cubicBezTo>
                    <a:pt x="12662" y="53561"/>
                    <a:pt x="11256" y="63392"/>
                    <a:pt x="12216" y="72936"/>
                  </a:cubicBezTo>
                  <a:cubicBezTo>
                    <a:pt x="13436" y="85097"/>
                    <a:pt x="20500" y="93532"/>
                    <a:pt x="33053" y="93532"/>
                  </a:cubicBezTo>
                  <a:cubicBezTo>
                    <a:pt x="33263" y="93532"/>
                    <a:pt x="33474" y="93530"/>
                    <a:pt x="33687" y="93525"/>
                  </a:cubicBezTo>
                  <a:cubicBezTo>
                    <a:pt x="43013" y="93324"/>
                    <a:pt x="52425" y="91142"/>
                    <a:pt x="60380" y="86261"/>
                  </a:cubicBezTo>
                  <a:cubicBezTo>
                    <a:pt x="63095" y="84593"/>
                    <a:pt x="65776" y="82436"/>
                    <a:pt x="66771" y="79406"/>
                  </a:cubicBezTo>
                  <a:lnTo>
                    <a:pt x="66771" y="79406"/>
                  </a:lnTo>
                  <a:cubicBezTo>
                    <a:pt x="59463" y="82951"/>
                    <a:pt x="51508" y="85134"/>
                    <a:pt x="43423" y="85798"/>
                  </a:cubicBezTo>
                  <a:cubicBezTo>
                    <a:pt x="42123" y="85908"/>
                    <a:pt x="40815" y="85976"/>
                    <a:pt x="39510" y="85976"/>
                  </a:cubicBezTo>
                  <a:cubicBezTo>
                    <a:pt x="36976" y="85976"/>
                    <a:pt x="34455" y="85718"/>
                    <a:pt x="32028" y="85003"/>
                  </a:cubicBezTo>
                  <a:cubicBezTo>
                    <a:pt x="25969" y="83222"/>
                    <a:pt x="22354" y="78725"/>
                    <a:pt x="20372" y="72919"/>
                  </a:cubicBezTo>
                  <a:cubicBezTo>
                    <a:pt x="18110" y="66309"/>
                    <a:pt x="17743" y="59227"/>
                    <a:pt x="16451" y="52356"/>
                  </a:cubicBezTo>
                  <a:cubicBezTo>
                    <a:pt x="15010" y="44663"/>
                    <a:pt x="12417" y="37233"/>
                    <a:pt x="9815" y="29828"/>
                  </a:cubicBezTo>
                  <a:cubicBezTo>
                    <a:pt x="6139" y="20031"/>
                    <a:pt x="2769" y="1009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9"/>
            <p:cNvSpPr/>
            <p:nvPr/>
          </p:nvSpPr>
          <p:spPr>
            <a:xfrm>
              <a:off x="1484514" y="1502152"/>
              <a:ext cx="1107073" cy="2206139"/>
            </a:xfrm>
            <a:custGeom>
              <a:avLst/>
              <a:gdLst/>
              <a:ahLst/>
              <a:cxnLst/>
              <a:rect l="l" t="t" r="r" b="b"/>
              <a:pathLst>
                <a:path w="48802" h="97251" extrusionOk="0">
                  <a:moveTo>
                    <a:pt x="13493" y="1"/>
                  </a:moveTo>
                  <a:cubicBezTo>
                    <a:pt x="12714" y="1"/>
                    <a:pt x="11963" y="93"/>
                    <a:pt x="11256" y="300"/>
                  </a:cubicBezTo>
                  <a:cubicBezTo>
                    <a:pt x="7475" y="1400"/>
                    <a:pt x="6593" y="5966"/>
                    <a:pt x="5598" y="9258"/>
                  </a:cubicBezTo>
                  <a:cubicBezTo>
                    <a:pt x="2044" y="21037"/>
                    <a:pt x="1" y="33392"/>
                    <a:pt x="664" y="45713"/>
                  </a:cubicBezTo>
                  <a:cubicBezTo>
                    <a:pt x="1520" y="61377"/>
                    <a:pt x="7047" y="77103"/>
                    <a:pt x="17857" y="88471"/>
                  </a:cubicBezTo>
                  <a:cubicBezTo>
                    <a:pt x="21804" y="92619"/>
                    <a:pt x="26667" y="96260"/>
                    <a:pt x="32325" y="97098"/>
                  </a:cubicBezTo>
                  <a:cubicBezTo>
                    <a:pt x="33006" y="97200"/>
                    <a:pt x="33699" y="97250"/>
                    <a:pt x="34394" y="97250"/>
                  </a:cubicBezTo>
                  <a:cubicBezTo>
                    <a:pt x="39482" y="97250"/>
                    <a:pt x="44698" y="94567"/>
                    <a:pt x="46427" y="89842"/>
                  </a:cubicBezTo>
                  <a:cubicBezTo>
                    <a:pt x="48802" y="83381"/>
                    <a:pt x="44191" y="76640"/>
                    <a:pt x="42978" y="69873"/>
                  </a:cubicBezTo>
                  <a:cubicBezTo>
                    <a:pt x="40943" y="58539"/>
                    <a:pt x="48548" y="47284"/>
                    <a:pt x="47169" y="35872"/>
                  </a:cubicBezTo>
                  <a:cubicBezTo>
                    <a:pt x="46418" y="29585"/>
                    <a:pt x="43004" y="23945"/>
                    <a:pt x="39310" y="18802"/>
                  </a:cubicBezTo>
                  <a:cubicBezTo>
                    <a:pt x="35399" y="13327"/>
                    <a:pt x="30972" y="8071"/>
                    <a:pt x="25314" y="4430"/>
                  </a:cubicBezTo>
                  <a:cubicBezTo>
                    <a:pt x="22332" y="2510"/>
                    <a:pt x="17549" y="1"/>
                    <a:pt x="1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9"/>
            <p:cNvSpPr/>
            <p:nvPr/>
          </p:nvSpPr>
          <p:spPr>
            <a:xfrm>
              <a:off x="1947815" y="1674333"/>
              <a:ext cx="480559" cy="927612"/>
            </a:xfrm>
            <a:custGeom>
              <a:avLst/>
              <a:gdLst/>
              <a:ahLst/>
              <a:cxnLst/>
              <a:rect l="l" t="t" r="r" b="b"/>
              <a:pathLst>
                <a:path w="21184" h="40891" extrusionOk="0">
                  <a:moveTo>
                    <a:pt x="1" y="0"/>
                  </a:moveTo>
                  <a:lnTo>
                    <a:pt x="1" y="0"/>
                  </a:lnTo>
                  <a:cubicBezTo>
                    <a:pt x="1660" y="1188"/>
                    <a:pt x="3258" y="2428"/>
                    <a:pt x="4777" y="3746"/>
                  </a:cubicBezTo>
                  <a:cubicBezTo>
                    <a:pt x="6296" y="5065"/>
                    <a:pt x="7737" y="6462"/>
                    <a:pt x="9091" y="7937"/>
                  </a:cubicBezTo>
                  <a:cubicBezTo>
                    <a:pt x="11797" y="10880"/>
                    <a:pt x="14155" y="14128"/>
                    <a:pt x="16084" y="17603"/>
                  </a:cubicBezTo>
                  <a:cubicBezTo>
                    <a:pt x="16573" y="18468"/>
                    <a:pt x="17027" y="19350"/>
                    <a:pt x="17438" y="20249"/>
                  </a:cubicBezTo>
                  <a:cubicBezTo>
                    <a:pt x="17848" y="21140"/>
                    <a:pt x="18215" y="22048"/>
                    <a:pt x="18529" y="22973"/>
                  </a:cubicBezTo>
                  <a:cubicBezTo>
                    <a:pt x="18844" y="23890"/>
                    <a:pt x="19088" y="24842"/>
                    <a:pt x="19272" y="25802"/>
                  </a:cubicBezTo>
                  <a:cubicBezTo>
                    <a:pt x="19368" y="26283"/>
                    <a:pt x="19446" y="26772"/>
                    <a:pt x="19516" y="27269"/>
                  </a:cubicBezTo>
                  <a:cubicBezTo>
                    <a:pt x="19577" y="27758"/>
                    <a:pt x="19647" y="28247"/>
                    <a:pt x="19691" y="28754"/>
                  </a:cubicBezTo>
                  <a:cubicBezTo>
                    <a:pt x="19743" y="29243"/>
                    <a:pt x="19787" y="29740"/>
                    <a:pt x="19822" y="30247"/>
                  </a:cubicBezTo>
                  <a:cubicBezTo>
                    <a:pt x="19865" y="30744"/>
                    <a:pt x="19883" y="31251"/>
                    <a:pt x="19918" y="31749"/>
                  </a:cubicBezTo>
                  <a:cubicBezTo>
                    <a:pt x="19970" y="32770"/>
                    <a:pt x="20022" y="33774"/>
                    <a:pt x="20057" y="34787"/>
                  </a:cubicBezTo>
                  <a:cubicBezTo>
                    <a:pt x="20145" y="36813"/>
                    <a:pt x="20171" y="38847"/>
                    <a:pt x="20206" y="40891"/>
                  </a:cubicBezTo>
                  <a:cubicBezTo>
                    <a:pt x="20398" y="39886"/>
                    <a:pt x="20546" y="38882"/>
                    <a:pt x="20669" y="37861"/>
                  </a:cubicBezTo>
                  <a:cubicBezTo>
                    <a:pt x="20800" y="36857"/>
                    <a:pt x="20896" y="35835"/>
                    <a:pt x="20974" y="34822"/>
                  </a:cubicBezTo>
                  <a:cubicBezTo>
                    <a:pt x="21053" y="33792"/>
                    <a:pt x="21105" y="32779"/>
                    <a:pt x="21140" y="31749"/>
                  </a:cubicBezTo>
                  <a:cubicBezTo>
                    <a:pt x="21175" y="30727"/>
                    <a:pt x="21184" y="29697"/>
                    <a:pt x="21149" y="28666"/>
                  </a:cubicBezTo>
                  <a:cubicBezTo>
                    <a:pt x="21114" y="27636"/>
                    <a:pt x="21044" y="26588"/>
                    <a:pt x="20887" y="25549"/>
                  </a:cubicBezTo>
                  <a:cubicBezTo>
                    <a:pt x="20747" y="24519"/>
                    <a:pt x="20503" y="23480"/>
                    <a:pt x="20206" y="22467"/>
                  </a:cubicBezTo>
                  <a:cubicBezTo>
                    <a:pt x="19900" y="21445"/>
                    <a:pt x="19525" y="20467"/>
                    <a:pt x="19106" y="19507"/>
                  </a:cubicBezTo>
                  <a:cubicBezTo>
                    <a:pt x="18678" y="18546"/>
                    <a:pt x="18215" y="17621"/>
                    <a:pt x="17709" y="16713"/>
                  </a:cubicBezTo>
                  <a:cubicBezTo>
                    <a:pt x="15692" y="13089"/>
                    <a:pt x="13116" y="9780"/>
                    <a:pt x="10130" y="6933"/>
                  </a:cubicBezTo>
                  <a:cubicBezTo>
                    <a:pt x="8628" y="5501"/>
                    <a:pt x="7030" y="4200"/>
                    <a:pt x="5336" y="3039"/>
                  </a:cubicBezTo>
                  <a:cubicBezTo>
                    <a:pt x="3642" y="1869"/>
                    <a:pt x="1861" y="8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9"/>
            <p:cNvSpPr/>
            <p:nvPr/>
          </p:nvSpPr>
          <p:spPr>
            <a:xfrm>
              <a:off x="1105988" y="4098026"/>
              <a:ext cx="865818" cy="307314"/>
            </a:xfrm>
            <a:custGeom>
              <a:avLst/>
              <a:gdLst/>
              <a:ahLst/>
              <a:cxnLst/>
              <a:rect l="l" t="t" r="r" b="b"/>
              <a:pathLst>
                <a:path w="38167" h="13547" extrusionOk="0">
                  <a:moveTo>
                    <a:pt x="1" y="0"/>
                  </a:moveTo>
                  <a:cubicBezTo>
                    <a:pt x="62" y="952"/>
                    <a:pt x="263" y="1904"/>
                    <a:pt x="577" y="2795"/>
                  </a:cubicBezTo>
                  <a:cubicBezTo>
                    <a:pt x="874" y="3711"/>
                    <a:pt x="1267" y="4602"/>
                    <a:pt x="1730" y="5440"/>
                  </a:cubicBezTo>
                  <a:cubicBezTo>
                    <a:pt x="1965" y="5868"/>
                    <a:pt x="2210" y="6278"/>
                    <a:pt x="2472" y="6680"/>
                  </a:cubicBezTo>
                  <a:cubicBezTo>
                    <a:pt x="2734" y="7091"/>
                    <a:pt x="3013" y="7492"/>
                    <a:pt x="3293" y="7876"/>
                  </a:cubicBezTo>
                  <a:cubicBezTo>
                    <a:pt x="3581" y="8269"/>
                    <a:pt x="3869" y="8645"/>
                    <a:pt x="4192" y="9020"/>
                  </a:cubicBezTo>
                  <a:cubicBezTo>
                    <a:pt x="4506" y="9387"/>
                    <a:pt x="4829" y="9762"/>
                    <a:pt x="5205" y="10103"/>
                  </a:cubicBezTo>
                  <a:cubicBezTo>
                    <a:pt x="5572" y="10452"/>
                    <a:pt x="5965" y="10767"/>
                    <a:pt x="6392" y="11063"/>
                  </a:cubicBezTo>
                  <a:cubicBezTo>
                    <a:pt x="6829" y="11352"/>
                    <a:pt x="7274" y="11605"/>
                    <a:pt x="7746" y="11814"/>
                  </a:cubicBezTo>
                  <a:cubicBezTo>
                    <a:pt x="8689" y="12242"/>
                    <a:pt x="9649" y="12513"/>
                    <a:pt x="10592" y="12722"/>
                  </a:cubicBezTo>
                  <a:cubicBezTo>
                    <a:pt x="10837" y="12766"/>
                    <a:pt x="11064" y="12818"/>
                    <a:pt x="11308" y="12862"/>
                  </a:cubicBezTo>
                  <a:lnTo>
                    <a:pt x="12015" y="12984"/>
                  </a:lnTo>
                  <a:cubicBezTo>
                    <a:pt x="12487" y="13072"/>
                    <a:pt x="12950" y="13159"/>
                    <a:pt x="13430" y="13211"/>
                  </a:cubicBezTo>
                  <a:lnTo>
                    <a:pt x="14155" y="13299"/>
                  </a:lnTo>
                  <a:cubicBezTo>
                    <a:pt x="14390" y="13316"/>
                    <a:pt x="14635" y="13360"/>
                    <a:pt x="14871" y="13377"/>
                  </a:cubicBezTo>
                  <a:lnTo>
                    <a:pt x="16311" y="13482"/>
                  </a:lnTo>
                  <a:cubicBezTo>
                    <a:pt x="16434" y="13491"/>
                    <a:pt x="16556" y="13508"/>
                    <a:pt x="16678" y="13508"/>
                  </a:cubicBezTo>
                  <a:lnTo>
                    <a:pt x="17036" y="13517"/>
                  </a:lnTo>
                  <a:lnTo>
                    <a:pt x="17752" y="13534"/>
                  </a:lnTo>
                  <a:cubicBezTo>
                    <a:pt x="17912" y="13543"/>
                    <a:pt x="18072" y="13546"/>
                    <a:pt x="18232" y="13546"/>
                  </a:cubicBezTo>
                  <a:cubicBezTo>
                    <a:pt x="18553" y="13546"/>
                    <a:pt x="18873" y="13534"/>
                    <a:pt x="19193" y="13534"/>
                  </a:cubicBezTo>
                  <a:lnTo>
                    <a:pt x="19918" y="13526"/>
                  </a:lnTo>
                  <a:cubicBezTo>
                    <a:pt x="20153" y="13517"/>
                    <a:pt x="20398" y="13491"/>
                    <a:pt x="20634" y="13482"/>
                  </a:cubicBezTo>
                  <a:lnTo>
                    <a:pt x="21358" y="13438"/>
                  </a:lnTo>
                  <a:lnTo>
                    <a:pt x="21716" y="13421"/>
                  </a:lnTo>
                  <a:cubicBezTo>
                    <a:pt x="21838" y="13421"/>
                    <a:pt x="21961" y="13395"/>
                    <a:pt x="22074" y="13386"/>
                  </a:cubicBezTo>
                  <a:lnTo>
                    <a:pt x="23506" y="13229"/>
                  </a:lnTo>
                  <a:cubicBezTo>
                    <a:pt x="23978" y="13168"/>
                    <a:pt x="24458" y="13089"/>
                    <a:pt x="24929" y="13011"/>
                  </a:cubicBezTo>
                  <a:cubicBezTo>
                    <a:pt x="25034" y="13002"/>
                    <a:pt x="25156" y="12984"/>
                    <a:pt x="25279" y="12958"/>
                  </a:cubicBezTo>
                  <a:lnTo>
                    <a:pt x="25628" y="12897"/>
                  </a:lnTo>
                  <a:lnTo>
                    <a:pt x="26335" y="12749"/>
                  </a:lnTo>
                  <a:cubicBezTo>
                    <a:pt x="26562" y="12696"/>
                    <a:pt x="26807" y="12653"/>
                    <a:pt x="27034" y="12600"/>
                  </a:cubicBezTo>
                  <a:lnTo>
                    <a:pt x="27732" y="12426"/>
                  </a:lnTo>
                  <a:cubicBezTo>
                    <a:pt x="28204" y="12312"/>
                    <a:pt x="28658" y="12198"/>
                    <a:pt x="29121" y="12050"/>
                  </a:cubicBezTo>
                  <a:cubicBezTo>
                    <a:pt x="29566" y="11910"/>
                    <a:pt x="30037" y="11779"/>
                    <a:pt x="30483" y="11631"/>
                  </a:cubicBezTo>
                  <a:lnTo>
                    <a:pt x="31836" y="11151"/>
                  </a:lnTo>
                  <a:cubicBezTo>
                    <a:pt x="32063" y="11072"/>
                    <a:pt x="32281" y="10976"/>
                    <a:pt x="32500" y="10889"/>
                  </a:cubicBezTo>
                  <a:lnTo>
                    <a:pt x="33155" y="10609"/>
                  </a:lnTo>
                  <a:cubicBezTo>
                    <a:pt x="33591" y="10435"/>
                    <a:pt x="34028" y="10234"/>
                    <a:pt x="34456" y="10024"/>
                  </a:cubicBezTo>
                  <a:lnTo>
                    <a:pt x="35102" y="9719"/>
                  </a:lnTo>
                  <a:cubicBezTo>
                    <a:pt x="35320" y="9605"/>
                    <a:pt x="35521" y="9492"/>
                    <a:pt x="35730" y="9378"/>
                  </a:cubicBezTo>
                  <a:lnTo>
                    <a:pt x="36350" y="9038"/>
                  </a:lnTo>
                  <a:lnTo>
                    <a:pt x="36656" y="8863"/>
                  </a:lnTo>
                  <a:cubicBezTo>
                    <a:pt x="36769" y="8802"/>
                    <a:pt x="36865" y="8750"/>
                    <a:pt x="36962" y="8680"/>
                  </a:cubicBezTo>
                  <a:cubicBezTo>
                    <a:pt x="37372" y="8426"/>
                    <a:pt x="37774" y="8191"/>
                    <a:pt x="38166" y="7929"/>
                  </a:cubicBezTo>
                  <a:lnTo>
                    <a:pt x="38166" y="7929"/>
                  </a:lnTo>
                  <a:cubicBezTo>
                    <a:pt x="37721" y="8095"/>
                    <a:pt x="37285" y="8269"/>
                    <a:pt x="36848" y="8426"/>
                  </a:cubicBezTo>
                  <a:lnTo>
                    <a:pt x="36516" y="8557"/>
                  </a:lnTo>
                  <a:lnTo>
                    <a:pt x="36176" y="8680"/>
                  </a:lnTo>
                  <a:lnTo>
                    <a:pt x="35512" y="8907"/>
                  </a:lnTo>
                  <a:cubicBezTo>
                    <a:pt x="35285" y="8985"/>
                    <a:pt x="35067" y="9064"/>
                    <a:pt x="34848" y="9142"/>
                  </a:cubicBezTo>
                  <a:lnTo>
                    <a:pt x="34176" y="9343"/>
                  </a:lnTo>
                  <a:cubicBezTo>
                    <a:pt x="33731" y="9474"/>
                    <a:pt x="33286" y="9631"/>
                    <a:pt x="32840" y="9754"/>
                  </a:cubicBezTo>
                  <a:cubicBezTo>
                    <a:pt x="31050" y="10286"/>
                    <a:pt x="29234" y="10688"/>
                    <a:pt x="27409" y="11002"/>
                  </a:cubicBezTo>
                  <a:cubicBezTo>
                    <a:pt x="25593" y="11308"/>
                    <a:pt x="23768" y="11552"/>
                    <a:pt x="21926" y="11648"/>
                  </a:cubicBezTo>
                  <a:cubicBezTo>
                    <a:pt x="21804" y="11657"/>
                    <a:pt x="21690" y="11675"/>
                    <a:pt x="21577" y="11675"/>
                  </a:cubicBezTo>
                  <a:lnTo>
                    <a:pt x="21227" y="11683"/>
                  </a:lnTo>
                  <a:lnTo>
                    <a:pt x="20537" y="11701"/>
                  </a:lnTo>
                  <a:cubicBezTo>
                    <a:pt x="20310" y="11718"/>
                    <a:pt x="20083" y="11727"/>
                    <a:pt x="19848" y="11727"/>
                  </a:cubicBezTo>
                  <a:lnTo>
                    <a:pt x="19167" y="11727"/>
                  </a:lnTo>
                  <a:cubicBezTo>
                    <a:pt x="19085" y="11728"/>
                    <a:pt x="19004" y="11728"/>
                    <a:pt x="18923" y="11728"/>
                  </a:cubicBezTo>
                  <a:cubicBezTo>
                    <a:pt x="18073" y="11728"/>
                    <a:pt x="17236" y="11688"/>
                    <a:pt x="16399" y="11648"/>
                  </a:cubicBezTo>
                  <a:lnTo>
                    <a:pt x="15028" y="11552"/>
                  </a:lnTo>
                  <a:cubicBezTo>
                    <a:pt x="14565" y="11509"/>
                    <a:pt x="14111" y="11439"/>
                    <a:pt x="13648" y="11395"/>
                  </a:cubicBezTo>
                  <a:cubicBezTo>
                    <a:pt x="13194" y="11352"/>
                    <a:pt x="12740" y="11282"/>
                    <a:pt x="12286" y="11212"/>
                  </a:cubicBezTo>
                  <a:lnTo>
                    <a:pt x="11596" y="11116"/>
                  </a:lnTo>
                  <a:cubicBezTo>
                    <a:pt x="11369" y="11072"/>
                    <a:pt x="11142" y="11037"/>
                    <a:pt x="10924" y="10994"/>
                  </a:cubicBezTo>
                  <a:cubicBezTo>
                    <a:pt x="10025" y="10828"/>
                    <a:pt x="9160" y="10609"/>
                    <a:pt x="8357" y="10304"/>
                  </a:cubicBezTo>
                  <a:cubicBezTo>
                    <a:pt x="7955" y="10155"/>
                    <a:pt x="7580" y="9954"/>
                    <a:pt x="7213" y="9754"/>
                  </a:cubicBezTo>
                  <a:cubicBezTo>
                    <a:pt x="6846" y="9535"/>
                    <a:pt x="6488" y="9282"/>
                    <a:pt x="6148" y="9011"/>
                  </a:cubicBezTo>
                  <a:cubicBezTo>
                    <a:pt x="5467" y="8453"/>
                    <a:pt x="4829" y="7798"/>
                    <a:pt x="4218" y="7108"/>
                  </a:cubicBezTo>
                  <a:cubicBezTo>
                    <a:pt x="3607" y="6418"/>
                    <a:pt x="3022" y="5711"/>
                    <a:pt x="2489" y="4960"/>
                  </a:cubicBezTo>
                  <a:cubicBezTo>
                    <a:pt x="1939" y="4209"/>
                    <a:pt x="1459" y="3423"/>
                    <a:pt x="1031" y="2602"/>
                  </a:cubicBezTo>
                  <a:cubicBezTo>
                    <a:pt x="926" y="2402"/>
                    <a:pt x="822" y="2183"/>
                    <a:pt x="726" y="1983"/>
                  </a:cubicBezTo>
                  <a:cubicBezTo>
                    <a:pt x="638" y="1764"/>
                    <a:pt x="533" y="1555"/>
                    <a:pt x="455" y="1336"/>
                  </a:cubicBezTo>
                  <a:cubicBezTo>
                    <a:pt x="272" y="909"/>
                    <a:pt x="141" y="44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9"/>
            <p:cNvSpPr/>
            <p:nvPr/>
          </p:nvSpPr>
          <p:spPr>
            <a:xfrm>
              <a:off x="1314579" y="1004710"/>
              <a:ext cx="62406" cy="55510"/>
            </a:xfrm>
            <a:custGeom>
              <a:avLst/>
              <a:gdLst/>
              <a:ahLst/>
              <a:cxnLst/>
              <a:rect l="l" t="t" r="r" b="b"/>
              <a:pathLst>
                <a:path w="2751" h="2447" extrusionOk="0">
                  <a:moveTo>
                    <a:pt x="1377" y="1"/>
                  </a:moveTo>
                  <a:cubicBezTo>
                    <a:pt x="869" y="1"/>
                    <a:pt x="392" y="320"/>
                    <a:pt x="218" y="826"/>
                  </a:cubicBezTo>
                  <a:cubicBezTo>
                    <a:pt x="0" y="1464"/>
                    <a:pt x="341" y="2162"/>
                    <a:pt x="978" y="2381"/>
                  </a:cubicBezTo>
                  <a:cubicBezTo>
                    <a:pt x="1109" y="2425"/>
                    <a:pt x="1242" y="2447"/>
                    <a:pt x="1374" y="2447"/>
                  </a:cubicBezTo>
                  <a:cubicBezTo>
                    <a:pt x="1882" y="2447"/>
                    <a:pt x="2359" y="2128"/>
                    <a:pt x="2532" y="1621"/>
                  </a:cubicBezTo>
                  <a:cubicBezTo>
                    <a:pt x="2751" y="983"/>
                    <a:pt x="2410" y="285"/>
                    <a:pt x="1773" y="67"/>
                  </a:cubicBezTo>
                  <a:cubicBezTo>
                    <a:pt x="1642" y="22"/>
                    <a:pt x="1509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9"/>
            <p:cNvSpPr/>
            <p:nvPr/>
          </p:nvSpPr>
          <p:spPr>
            <a:xfrm>
              <a:off x="775600" y="696803"/>
              <a:ext cx="31328" cy="31124"/>
            </a:xfrm>
            <a:custGeom>
              <a:avLst/>
              <a:gdLst/>
              <a:ahLst/>
              <a:cxnLst/>
              <a:rect l="l" t="t" r="r" b="b"/>
              <a:pathLst>
                <a:path w="1381" h="1372" extrusionOk="0">
                  <a:moveTo>
                    <a:pt x="690" y="1"/>
                  </a:moveTo>
                  <a:cubicBezTo>
                    <a:pt x="306" y="1"/>
                    <a:pt x="1" y="306"/>
                    <a:pt x="1" y="691"/>
                  </a:cubicBezTo>
                  <a:cubicBezTo>
                    <a:pt x="1" y="1066"/>
                    <a:pt x="306" y="1372"/>
                    <a:pt x="690" y="1372"/>
                  </a:cubicBezTo>
                  <a:cubicBezTo>
                    <a:pt x="1066" y="1372"/>
                    <a:pt x="1380" y="1066"/>
                    <a:pt x="1380" y="691"/>
                  </a:cubicBezTo>
                  <a:cubicBezTo>
                    <a:pt x="1380" y="306"/>
                    <a:pt x="10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9"/>
            <p:cNvSpPr/>
            <p:nvPr/>
          </p:nvSpPr>
          <p:spPr>
            <a:xfrm>
              <a:off x="2760151" y="4038205"/>
              <a:ext cx="11297" cy="11320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3" y="0"/>
                  </a:moveTo>
                  <a:cubicBezTo>
                    <a:pt x="114" y="0"/>
                    <a:pt x="0" y="114"/>
                    <a:pt x="0" y="245"/>
                  </a:cubicBezTo>
                  <a:cubicBezTo>
                    <a:pt x="0" y="385"/>
                    <a:pt x="114" y="498"/>
                    <a:pt x="253" y="498"/>
                  </a:cubicBezTo>
                  <a:cubicBezTo>
                    <a:pt x="384" y="498"/>
                    <a:pt x="498" y="385"/>
                    <a:pt x="498" y="245"/>
                  </a:cubicBezTo>
                  <a:cubicBezTo>
                    <a:pt x="498" y="114"/>
                    <a:pt x="384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9"/>
            <p:cNvSpPr/>
            <p:nvPr/>
          </p:nvSpPr>
          <p:spPr>
            <a:xfrm>
              <a:off x="2756182" y="3816502"/>
              <a:ext cx="45778" cy="42716"/>
            </a:xfrm>
            <a:custGeom>
              <a:avLst/>
              <a:gdLst/>
              <a:ahLst/>
              <a:cxnLst/>
              <a:rect l="l" t="t" r="r" b="b"/>
              <a:pathLst>
                <a:path w="2018" h="1883" extrusionOk="0">
                  <a:moveTo>
                    <a:pt x="1001" y="0"/>
                  </a:moveTo>
                  <a:cubicBezTo>
                    <a:pt x="953" y="0"/>
                    <a:pt x="905" y="4"/>
                    <a:pt x="856" y="12"/>
                  </a:cubicBezTo>
                  <a:cubicBezTo>
                    <a:pt x="341" y="99"/>
                    <a:pt x="0" y="579"/>
                    <a:pt x="79" y="1094"/>
                  </a:cubicBezTo>
                  <a:cubicBezTo>
                    <a:pt x="158" y="1553"/>
                    <a:pt x="559" y="1882"/>
                    <a:pt x="1010" y="1882"/>
                  </a:cubicBezTo>
                  <a:cubicBezTo>
                    <a:pt x="1057" y="1882"/>
                    <a:pt x="1105" y="1879"/>
                    <a:pt x="1153" y="1871"/>
                  </a:cubicBezTo>
                  <a:cubicBezTo>
                    <a:pt x="1668" y="1784"/>
                    <a:pt x="2017" y="1304"/>
                    <a:pt x="1930" y="789"/>
                  </a:cubicBezTo>
                  <a:cubicBezTo>
                    <a:pt x="1859" y="330"/>
                    <a:pt x="1459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9"/>
            <p:cNvSpPr/>
            <p:nvPr/>
          </p:nvSpPr>
          <p:spPr>
            <a:xfrm>
              <a:off x="486204" y="1140345"/>
              <a:ext cx="2159045" cy="3182796"/>
            </a:xfrm>
            <a:custGeom>
              <a:avLst/>
              <a:gdLst/>
              <a:ahLst/>
              <a:cxnLst/>
              <a:rect l="l" t="t" r="r" b="b"/>
              <a:pathLst>
                <a:path w="95175" h="140304" extrusionOk="0">
                  <a:moveTo>
                    <a:pt x="49280" y="1"/>
                  </a:moveTo>
                  <a:cubicBezTo>
                    <a:pt x="47684" y="1"/>
                    <a:pt x="46033" y="419"/>
                    <a:pt x="44479" y="837"/>
                  </a:cubicBezTo>
                  <a:cubicBezTo>
                    <a:pt x="30797" y="4548"/>
                    <a:pt x="17167" y="8390"/>
                    <a:pt x="3581" y="12389"/>
                  </a:cubicBezTo>
                  <a:cubicBezTo>
                    <a:pt x="2708" y="12634"/>
                    <a:pt x="1765" y="12939"/>
                    <a:pt x="1241" y="13681"/>
                  </a:cubicBezTo>
                  <a:cubicBezTo>
                    <a:pt x="822" y="14284"/>
                    <a:pt x="752" y="15061"/>
                    <a:pt x="699" y="15794"/>
                  </a:cubicBezTo>
                  <a:cubicBezTo>
                    <a:pt x="341" y="20780"/>
                    <a:pt x="1" y="25897"/>
                    <a:pt x="1529" y="30656"/>
                  </a:cubicBezTo>
                  <a:cubicBezTo>
                    <a:pt x="2830" y="34707"/>
                    <a:pt x="5414" y="38278"/>
                    <a:pt x="6462" y="42400"/>
                  </a:cubicBezTo>
                  <a:cubicBezTo>
                    <a:pt x="7423" y="46163"/>
                    <a:pt x="7030" y="50153"/>
                    <a:pt x="7615" y="53995"/>
                  </a:cubicBezTo>
                  <a:cubicBezTo>
                    <a:pt x="8444" y="59365"/>
                    <a:pt x="11142" y="64220"/>
                    <a:pt x="13378" y="69162"/>
                  </a:cubicBezTo>
                  <a:cubicBezTo>
                    <a:pt x="22808" y="90057"/>
                    <a:pt x="24266" y="113720"/>
                    <a:pt x="32570" y="135077"/>
                  </a:cubicBezTo>
                  <a:cubicBezTo>
                    <a:pt x="33085" y="136387"/>
                    <a:pt x="33635" y="137714"/>
                    <a:pt x="34674" y="138666"/>
                  </a:cubicBezTo>
                  <a:cubicBezTo>
                    <a:pt x="36150" y="140023"/>
                    <a:pt x="38243" y="140303"/>
                    <a:pt x="40280" y="140303"/>
                  </a:cubicBezTo>
                  <a:cubicBezTo>
                    <a:pt x="40641" y="140303"/>
                    <a:pt x="41000" y="140294"/>
                    <a:pt x="41353" y="140281"/>
                  </a:cubicBezTo>
                  <a:cubicBezTo>
                    <a:pt x="59061" y="139548"/>
                    <a:pt x="75895" y="131995"/>
                    <a:pt x="90468" y="121927"/>
                  </a:cubicBezTo>
                  <a:cubicBezTo>
                    <a:pt x="91778" y="121019"/>
                    <a:pt x="93123" y="120032"/>
                    <a:pt x="93795" y="118592"/>
                  </a:cubicBezTo>
                  <a:cubicBezTo>
                    <a:pt x="95175" y="115684"/>
                    <a:pt x="93297" y="112340"/>
                    <a:pt x="91542" y="109633"/>
                  </a:cubicBezTo>
                  <a:cubicBezTo>
                    <a:pt x="76044" y="85761"/>
                    <a:pt x="64841" y="59103"/>
                    <a:pt x="58642" y="31311"/>
                  </a:cubicBezTo>
                  <a:lnTo>
                    <a:pt x="52093" y="558"/>
                  </a:lnTo>
                  <a:cubicBezTo>
                    <a:pt x="51199" y="155"/>
                    <a:pt x="50250" y="1"/>
                    <a:pt x="49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9"/>
            <p:cNvSpPr/>
            <p:nvPr/>
          </p:nvSpPr>
          <p:spPr>
            <a:xfrm>
              <a:off x="549791" y="1105546"/>
              <a:ext cx="2132912" cy="3115853"/>
            </a:xfrm>
            <a:custGeom>
              <a:avLst/>
              <a:gdLst/>
              <a:ahLst/>
              <a:cxnLst/>
              <a:rect l="l" t="t" r="r" b="b"/>
              <a:pathLst>
                <a:path w="94023" h="137353" extrusionOk="0">
                  <a:moveTo>
                    <a:pt x="40515" y="3026"/>
                  </a:moveTo>
                  <a:lnTo>
                    <a:pt x="36272" y="4624"/>
                  </a:lnTo>
                  <a:cubicBezTo>
                    <a:pt x="37276" y="4267"/>
                    <a:pt x="38280" y="3909"/>
                    <a:pt x="39286" y="3551"/>
                  </a:cubicBezTo>
                  <a:lnTo>
                    <a:pt x="39286" y="3551"/>
                  </a:lnTo>
                  <a:cubicBezTo>
                    <a:pt x="39696" y="3378"/>
                    <a:pt x="40106" y="3204"/>
                    <a:pt x="40515" y="3026"/>
                  </a:cubicBezTo>
                  <a:close/>
                  <a:moveTo>
                    <a:pt x="49817" y="1"/>
                  </a:moveTo>
                  <a:cubicBezTo>
                    <a:pt x="49305" y="1"/>
                    <a:pt x="48780" y="173"/>
                    <a:pt x="48286" y="354"/>
                  </a:cubicBezTo>
                  <a:cubicBezTo>
                    <a:pt x="45285" y="1414"/>
                    <a:pt x="42283" y="2483"/>
                    <a:pt x="39286" y="3551"/>
                  </a:cubicBezTo>
                  <a:lnTo>
                    <a:pt x="39286" y="3551"/>
                  </a:lnTo>
                  <a:cubicBezTo>
                    <a:pt x="27164" y="8637"/>
                    <a:pt x="14646" y="11442"/>
                    <a:pt x="2079" y="15023"/>
                  </a:cubicBezTo>
                  <a:cubicBezTo>
                    <a:pt x="1441" y="15207"/>
                    <a:pt x="752" y="15425"/>
                    <a:pt x="385" y="15975"/>
                  </a:cubicBezTo>
                  <a:cubicBezTo>
                    <a:pt x="1" y="16525"/>
                    <a:pt x="53" y="17259"/>
                    <a:pt x="132" y="17922"/>
                  </a:cubicBezTo>
                  <a:cubicBezTo>
                    <a:pt x="752" y="23903"/>
                    <a:pt x="1485" y="30181"/>
                    <a:pt x="5004" y="35062"/>
                  </a:cubicBezTo>
                  <a:cubicBezTo>
                    <a:pt x="5528" y="35796"/>
                    <a:pt x="6113" y="36494"/>
                    <a:pt x="6497" y="37306"/>
                  </a:cubicBezTo>
                  <a:cubicBezTo>
                    <a:pt x="6986" y="38354"/>
                    <a:pt x="7099" y="39550"/>
                    <a:pt x="7239" y="40694"/>
                  </a:cubicBezTo>
                  <a:cubicBezTo>
                    <a:pt x="8846" y="54263"/>
                    <a:pt x="14102" y="67195"/>
                    <a:pt x="18599" y="79987"/>
                  </a:cubicBezTo>
                  <a:cubicBezTo>
                    <a:pt x="23296" y="93337"/>
                    <a:pt x="27243" y="106941"/>
                    <a:pt x="30430" y="120737"/>
                  </a:cubicBezTo>
                  <a:cubicBezTo>
                    <a:pt x="31504" y="125365"/>
                    <a:pt x="32482" y="130019"/>
                    <a:pt x="34036" y="134507"/>
                  </a:cubicBezTo>
                  <a:cubicBezTo>
                    <a:pt x="34316" y="135336"/>
                    <a:pt x="34656" y="136209"/>
                    <a:pt x="35355" y="136742"/>
                  </a:cubicBezTo>
                  <a:cubicBezTo>
                    <a:pt x="36001" y="137235"/>
                    <a:pt x="36827" y="137352"/>
                    <a:pt x="37655" y="137352"/>
                  </a:cubicBezTo>
                  <a:cubicBezTo>
                    <a:pt x="37956" y="137352"/>
                    <a:pt x="38257" y="137337"/>
                    <a:pt x="38550" y="137318"/>
                  </a:cubicBezTo>
                  <a:cubicBezTo>
                    <a:pt x="57882" y="136000"/>
                    <a:pt x="76795" y="129032"/>
                    <a:pt x="92372" y="117506"/>
                  </a:cubicBezTo>
                  <a:cubicBezTo>
                    <a:pt x="92887" y="117131"/>
                    <a:pt x="93420" y="116720"/>
                    <a:pt x="93681" y="116135"/>
                  </a:cubicBezTo>
                  <a:cubicBezTo>
                    <a:pt x="94022" y="115384"/>
                    <a:pt x="93847" y="114511"/>
                    <a:pt x="93655" y="113699"/>
                  </a:cubicBezTo>
                  <a:cubicBezTo>
                    <a:pt x="90730" y="101606"/>
                    <a:pt x="84295" y="90700"/>
                    <a:pt x="79938" y="79044"/>
                  </a:cubicBezTo>
                  <a:cubicBezTo>
                    <a:pt x="74786" y="65282"/>
                    <a:pt x="72586" y="50570"/>
                    <a:pt x="67548" y="36765"/>
                  </a:cubicBezTo>
                  <a:cubicBezTo>
                    <a:pt x="65383" y="30784"/>
                    <a:pt x="62484" y="24750"/>
                    <a:pt x="57437" y="20891"/>
                  </a:cubicBezTo>
                  <a:cubicBezTo>
                    <a:pt x="59375" y="17721"/>
                    <a:pt x="59288" y="13600"/>
                    <a:pt x="57969" y="10125"/>
                  </a:cubicBezTo>
                  <a:cubicBezTo>
                    <a:pt x="56642" y="6641"/>
                    <a:pt x="54215" y="3690"/>
                    <a:pt x="51639" y="1009"/>
                  </a:cubicBezTo>
                  <a:cubicBezTo>
                    <a:pt x="51281" y="634"/>
                    <a:pt x="50897" y="258"/>
                    <a:pt x="50417" y="92"/>
                  </a:cubicBezTo>
                  <a:cubicBezTo>
                    <a:pt x="50221" y="28"/>
                    <a:pt x="50020" y="1"/>
                    <a:pt x="49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9"/>
            <p:cNvSpPr/>
            <p:nvPr/>
          </p:nvSpPr>
          <p:spPr>
            <a:xfrm>
              <a:off x="682499" y="1323732"/>
              <a:ext cx="1148678" cy="2890954"/>
            </a:xfrm>
            <a:custGeom>
              <a:avLst/>
              <a:gdLst/>
              <a:ahLst/>
              <a:cxnLst/>
              <a:rect l="l" t="t" r="r" b="b"/>
              <a:pathLst>
                <a:path w="50636" h="127439" extrusionOk="0">
                  <a:moveTo>
                    <a:pt x="15840" y="0"/>
                  </a:moveTo>
                  <a:cubicBezTo>
                    <a:pt x="10592" y="1528"/>
                    <a:pt x="5310" y="2899"/>
                    <a:pt x="1" y="4358"/>
                  </a:cubicBezTo>
                  <a:cubicBezTo>
                    <a:pt x="4393" y="7789"/>
                    <a:pt x="7423" y="12932"/>
                    <a:pt x="8305" y="18442"/>
                  </a:cubicBezTo>
                  <a:cubicBezTo>
                    <a:pt x="8593" y="20223"/>
                    <a:pt x="8654" y="22022"/>
                    <a:pt x="9021" y="23785"/>
                  </a:cubicBezTo>
                  <a:cubicBezTo>
                    <a:pt x="9440" y="25855"/>
                    <a:pt x="10252" y="27819"/>
                    <a:pt x="10968" y="29810"/>
                  </a:cubicBezTo>
                  <a:cubicBezTo>
                    <a:pt x="14111" y="38454"/>
                    <a:pt x="15630" y="47588"/>
                    <a:pt x="17892" y="56503"/>
                  </a:cubicBezTo>
                  <a:cubicBezTo>
                    <a:pt x="19874" y="64361"/>
                    <a:pt x="22441" y="72054"/>
                    <a:pt x="25008" y="79738"/>
                  </a:cubicBezTo>
                  <a:cubicBezTo>
                    <a:pt x="27977" y="88644"/>
                    <a:pt x="30945" y="97541"/>
                    <a:pt x="33923" y="106448"/>
                  </a:cubicBezTo>
                  <a:cubicBezTo>
                    <a:pt x="36193" y="113249"/>
                    <a:pt x="38420" y="120837"/>
                    <a:pt x="36001" y="127438"/>
                  </a:cubicBezTo>
                  <a:cubicBezTo>
                    <a:pt x="40236" y="127011"/>
                    <a:pt x="44436" y="126303"/>
                    <a:pt x="48583" y="125351"/>
                  </a:cubicBezTo>
                  <a:cubicBezTo>
                    <a:pt x="49125" y="124470"/>
                    <a:pt x="49334" y="123378"/>
                    <a:pt x="49474" y="122339"/>
                  </a:cubicBezTo>
                  <a:cubicBezTo>
                    <a:pt x="50635" y="113625"/>
                    <a:pt x="48714" y="104780"/>
                    <a:pt x="45841" y="96485"/>
                  </a:cubicBezTo>
                  <a:cubicBezTo>
                    <a:pt x="42960" y="88190"/>
                    <a:pt x="39127" y="80253"/>
                    <a:pt x="36263" y="71958"/>
                  </a:cubicBezTo>
                  <a:cubicBezTo>
                    <a:pt x="32308" y="60528"/>
                    <a:pt x="30238" y="48557"/>
                    <a:pt x="28195" y="36638"/>
                  </a:cubicBezTo>
                  <a:cubicBezTo>
                    <a:pt x="27488" y="32517"/>
                    <a:pt x="26728" y="28247"/>
                    <a:pt x="24432" y="24755"/>
                  </a:cubicBezTo>
                  <a:cubicBezTo>
                    <a:pt x="23628" y="23541"/>
                    <a:pt x="22650" y="22414"/>
                    <a:pt x="22249" y="21035"/>
                  </a:cubicBezTo>
                  <a:cubicBezTo>
                    <a:pt x="21917" y="19900"/>
                    <a:pt x="22013" y="18695"/>
                    <a:pt x="22039" y="17525"/>
                  </a:cubicBezTo>
                  <a:cubicBezTo>
                    <a:pt x="22144" y="11194"/>
                    <a:pt x="19891" y="4864"/>
                    <a:pt x="1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9"/>
            <p:cNvSpPr/>
            <p:nvPr/>
          </p:nvSpPr>
          <p:spPr>
            <a:xfrm>
              <a:off x="1253555" y="1157540"/>
              <a:ext cx="1244930" cy="2859648"/>
            </a:xfrm>
            <a:custGeom>
              <a:avLst/>
              <a:gdLst/>
              <a:ahLst/>
              <a:cxnLst/>
              <a:rect l="l" t="t" r="r" b="b"/>
              <a:pathLst>
                <a:path w="54879" h="126059" extrusionOk="0">
                  <a:moveTo>
                    <a:pt x="11745" y="1"/>
                  </a:moveTo>
                  <a:cubicBezTo>
                    <a:pt x="10618" y="411"/>
                    <a:pt x="9501" y="804"/>
                    <a:pt x="8383" y="1206"/>
                  </a:cubicBezTo>
                  <a:cubicBezTo>
                    <a:pt x="5607" y="2376"/>
                    <a:pt x="2804" y="3423"/>
                    <a:pt x="1" y="4393"/>
                  </a:cubicBezTo>
                  <a:cubicBezTo>
                    <a:pt x="2751" y="6357"/>
                    <a:pt x="4821" y="9256"/>
                    <a:pt x="5834" y="12478"/>
                  </a:cubicBezTo>
                  <a:cubicBezTo>
                    <a:pt x="7056" y="16372"/>
                    <a:pt x="6340" y="20773"/>
                    <a:pt x="7728" y="24554"/>
                  </a:cubicBezTo>
                  <a:cubicBezTo>
                    <a:pt x="8322" y="26161"/>
                    <a:pt x="9457" y="27505"/>
                    <a:pt x="10487" y="28894"/>
                  </a:cubicBezTo>
                  <a:cubicBezTo>
                    <a:pt x="19778" y="41362"/>
                    <a:pt x="20651" y="57961"/>
                    <a:pt x="25506" y="72726"/>
                  </a:cubicBezTo>
                  <a:cubicBezTo>
                    <a:pt x="28483" y="81772"/>
                    <a:pt x="33006" y="90224"/>
                    <a:pt x="36717" y="99000"/>
                  </a:cubicBezTo>
                  <a:cubicBezTo>
                    <a:pt x="40349" y="107592"/>
                    <a:pt x="43240" y="116742"/>
                    <a:pt x="42916" y="126059"/>
                  </a:cubicBezTo>
                  <a:cubicBezTo>
                    <a:pt x="47038" y="124182"/>
                    <a:pt x="51037" y="122042"/>
                    <a:pt x="54861" y="119641"/>
                  </a:cubicBezTo>
                  <a:cubicBezTo>
                    <a:pt x="54879" y="119405"/>
                    <a:pt x="54879" y="119205"/>
                    <a:pt x="54861" y="118986"/>
                  </a:cubicBezTo>
                  <a:cubicBezTo>
                    <a:pt x="54669" y="111748"/>
                    <a:pt x="53202" y="104527"/>
                    <a:pt x="50565" y="97786"/>
                  </a:cubicBezTo>
                  <a:cubicBezTo>
                    <a:pt x="48217" y="91779"/>
                    <a:pt x="44951" y="86182"/>
                    <a:pt x="42419" y="80253"/>
                  </a:cubicBezTo>
                  <a:cubicBezTo>
                    <a:pt x="38306" y="70674"/>
                    <a:pt x="37136" y="60004"/>
                    <a:pt x="33024" y="50530"/>
                  </a:cubicBezTo>
                  <a:cubicBezTo>
                    <a:pt x="29077" y="41432"/>
                    <a:pt x="25916" y="32264"/>
                    <a:pt x="20433" y="23855"/>
                  </a:cubicBezTo>
                  <a:cubicBezTo>
                    <a:pt x="19822" y="22912"/>
                    <a:pt x="19175" y="21961"/>
                    <a:pt x="18800" y="20904"/>
                  </a:cubicBezTo>
                  <a:cubicBezTo>
                    <a:pt x="18355" y="19647"/>
                    <a:pt x="18302" y="18285"/>
                    <a:pt x="18180" y="16957"/>
                  </a:cubicBezTo>
                  <a:cubicBezTo>
                    <a:pt x="17595" y="10714"/>
                    <a:pt x="15194" y="5126"/>
                    <a:pt x="11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9"/>
            <p:cNvSpPr/>
            <p:nvPr/>
          </p:nvSpPr>
          <p:spPr>
            <a:xfrm>
              <a:off x="826301" y="1572907"/>
              <a:ext cx="939114" cy="317340"/>
            </a:xfrm>
            <a:custGeom>
              <a:avLst/>
              <a:gdLst/>
              <a:ahLst/>
              <a:cxnLst/>
              <a:rect l="l" t="t" r="r" b="b"/>
              <a:pathLst>
                <a:path w="41398" h="13989" extrusionOk="0">
                  <a:moveTo>
                    <a:pt x="41397" y="1"/>
                  </a:moveTo>
                  <a:cubicBezTo>
                    <a:pt x="40515" y="245"/>
                    <a:pt x="39642" y="516"/>
                    <a:pt x="38769" y="804"/>
                  </a:cubicBezTo>
                  <a:cubicBezTo>
                    <a:pt x="37896" y="1075"/>
                    <a:pt x="37023" y="1363"/>
                    <a:pt x="36158" y="1642"/>
                  </a:cubicBezTo>
                  <a:cubicBezTo>
                    <a:pt x="35285" y="1931"/>
                    <a:pt x="34429" y="2210"/>
                    <a:pt x="33565" y="2507"/>
                  </a:cubicBezTo>
                  <a:cubicBezTo>
                    <a:pt x="33128" y="2638"/>
                    <a:pt x="32701" y="2786"/>
                    <a:pt x="32264" y="2935"/>
                  </a:cubicBezTo>
                  <a:cubicBezTo>
                    <a:pt x="31845" y="3074"/>
                    <a:pt x="31408" y="3214"/>
                    <a:pt x="30980" y="3371"/>
                  </a:cubicBezTo>
                  <a:lnTo>
                    <a:pt x="20651" y="6864"/>
                  </a:lnTo>
                  <a:lnTo>
                    <a:pt x="10330" y="10357"/>
                  </a:lnTo>
                  <a:cubicBezTo>
                    <a:pt x="9902" y="10496"/>
                    <a:pt x="9466" y="10645"/>
                    <a:pt x="9038" y="10793"/>
                  </a:cubicBezTo>
                  <a:cubicBezTo>
                    <a:pt x="8610" y="10942"/>
                    <a:pt x="8174" y="11081"/>
                    <a:pt x="7755" y="11238"/>
                  </a:cubicBezTo>
                  <a:cubicBezTo>
                    <a:pt x="6890" y="11535"/>
                    <a:pt x="6026" y="11832"/>
                    <a:pt x="5170" y="12138"/>
                  </a:cubicBezTo>
                  <a:cubicBezTo>
                    <a:pt x="4306" y="12426"/>
                    <a:pt x="3441" y="12723"/>
                    <a:pt x="2577" y="13037"/>
                  </a:cubicBezTo>
                  <a:cubicBezTo>
                    <a:pt x="1721" y="13343"/>
                    <a:pt x="865" y="13666"/>
                    <a:pt x="1" y="13989"/>
                  </a:cubicBezTo>
                  <a:cubicBezTo>
                    <a:pt x="909" y="13884"/>
                    <a:pt x="1817" y="13753"/>
                    <a:pt x="2716" y="13613"/>
                  </a:cubicBezTo>
                  <a:cubicBezTo>
                    <a:pt x="3625" y="13465"/>
                    <a:pt x="4533" y="13299"/>
                    <a:pt x="5423" y="13124"/>
                  </a:cubicBezTo>
                  <a:cubicBezTo>
                    <a:pt x="6323" y="12941"/>
                    <a:pt x="7213" y="12758"/>
                    <a:pt x="8113" y="12557"/>
                  </a:cubicBezTo>
                  <a:cubicBezTo>
                    <a:pt x="8558" y="12461"/>
                    <a:pt x="9003" y="12365"/>
                    <a:pt x="9457" y="12251"/>
                  </a:cubicBezTo>
                  <a:cubicBezTo>
                    <a:pt x="9894" y="12146"/>
                    <a:pt x="10339" y="12042"/>
                    <a:pt x="10784" y="11937"/>
                  </a:cubicBezTo>
                  <a:cubicBezTo>
                    <a:pt x="14329" y="11055"/>
                    <a:pt x="17848" y="10016"/>
                    <a:pt x="21315" y="8846"/>
                  </a:cubicBezTo>
                  <a:cubicBezTo>
                    <a:pt x="24790" y="7685"/>
                    <a:pt x="28204" y="6357"/>
                    <a:pt x="31565" y="4908"/>
                  </a:cubicBezTo>
                  <a:cubicBezTo>
                    <a:pt x="31993" y="4725"/>
                    <a:pt x="32412" y="4533"/>
                    <a:pt x="32823" y="4349"/>
                  </a:cubicBezTo>
                  <a:cubicBezTo>
                    <a:pt x="33251" y="4166"/>
                    <a:pt x="33661" y="3982"/>
                    <a:pt x="34080" y="3782"/>
                  </a:cubicBezTo>
                  <a:cubicBezTo>
                    <a:pt x="34910" y="3389"/>
                    <a:pt x="35739" y="2996"/>
                    <a:pt x="36560" y="2594"/>
                  </a:cubicBezTo>
                  <a:cubicBezTo>
                    <a:pt x="37372" y="2184"/>
                    <a:pt x="38193" y="1765"/>
                    <a:pt x="38996" y="1337"/>
                  </a:cubicBezTo>
                  <a:cubicBezTo>
                    <a:pt x="39808" y="900"/>
                    <a:pt x="40603" y="455"/>
                    <a:pt x="4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9"/>
            <p:cNvSpPr/>
            <p:nvPr/>
          </p:nvSpPr>
          <p:spPr>
            <a:xfrm>
              <a:off x="550993" y="1496050"/>
              <a:ext cx="2131301" cy="2725580"/>
            </a:xfrm>
            <a:custGeom>
              <a:avLst/>
              <a:gdLst/>
              <a:ahLst/>
              <a:cxnLst/>
              <a:rect l="l" t="t" r="r" b="b"/>
              <a:pathLst>
                <a:path w="93952" h="120149" extrusionOk="0">
                  <a:moveTo>
                    <a:pt x="0" y="1"/>
                  </a:moveTo>
                  <a:cubicBezTo>
                    <a:pt x="0" y="245"/>
                    <a:pt x="26" y="481"/>
                    <a:pt x="52" y="708"/>
                  </a:cubicBezTo>
                  <a:cubicBezTo>
                    <a:pt x="690" y="6707"/>
                    <a:pt x="1423" y="12976"/>
                    <a:pt x="4933" y="17857"/>
                  </a:cubicBezTo>
                  <a:cubicBezTo>
                    <a:pt x="5457" y="18591"/>
                    <a:pt x="6051" y="19289"/>
                    <a:pt x="6435" y="20110"/>
                  </a:cubicBezTo>
                  <a:cubicBezTo>
                    <a:pt x="6924" y="21158"/>
                    <a:pt x="7029" y="22345"/>
                    <a:pt x="7177" y="23489"/>
                  </a:cubicBezTo>
                  <a:cubicBezTo>
                    <a:pt x="8775" y="37058"/>
                    <a:pt x="14040" y="49989"/>
                    <a:pt x="18537" y="62781"/>
                  </a:cubicBezTo>
                  <a:cubicBezTo>
                    <a:pt x="23226" y="76132"/>
                    <a:pt x="27181" y="89744"/>
                    <a:pt x="30368" y="103540"/>
                  </a:cubicBezTo>
                  <a:cubicBezTo>
                    <a:pt x="31434" y="108168"/>
                    <a:pt x="32420" y="112813"/>
                    <a:pt x="33966" y="117301"/>
                  </a:cubicBezTo>
                  <a:cubicBezTo>
                    <a:pt x="34254" y="118131"/>
                    <a:pt x="34594" y="119004"/>
                    <a:pt x="35293" y="119537"/>
                  </a:cubicBezTo>
                  <a:cubicBezTo>
                    <a:pt x="35934" y="120032"/>
                    <a:pt x="36751" y="120149"/>
                    <a:pt x="37571" y="120149"/>
                  </a:cubicBezTo>
                  <a:cubicBezTo>
                    <a:pt x="37879" y="120149"/>
                    <a:pt x="38188" y="120132"/>
                    <a:pt x="38489" y="120113"/>
                  </a:cubicBezTo>
                  <a:cubicBezTo>
                    <a:pt x="57820" y="118795"/>
                    <a:pt x="76733" y="111827"/>
                    <a:pt x="92310" y="100301"/>
                  </a:cubicBezTo>
                  <a:cubicBezTo>
                    <a:pt x="92816" y="99926"/>
                    <a:pt x="93358" y="99515"/>
                    <a:pt x="93620" y="98930"/>
                  </a:cubicBezTo>
                  <a:cubicBezTo>
                    <a:pt x="93952" y="98179"/>
                    <a:pt x="93777" y="97306"/>
                    <a:pt x="93594" y="96494"/>
                  </a:cubicBezTo>
                  <a:cubicBezTo>
                    <a:pt x="93559" y="96363"/>
                    <a:pt x="93532" y="96223"/>
                    <a:pt x="93498" y="96092"/>
                  </a:cubicBezTo>
                  <a:cubicBezTo>
                    <a:pt x="92240" y="99812"/>
                    <a:pt x="88433" y="102545"/>
                    <a:pt x="84871" y="104606"/>
                  </a:cubicBezTo>
                  <a:cubicBezTo>
                    <a:pt x="77248" y="109024"/>
                    <a:pt x="69180" y="112848"/>
                    <a:pt x="60641" y="115162"/>
                  </a:cubicBezTo>
                  <a:cubicBezTo>
                    <a:pt x="56336" y="116332"/>
                    <a:pt x="51900" y="117118"/>
                    <a:pt x="47439" y="117345"/>
                  </a:cubicBezTo>
                  <a:cubicBezTo>
                    <a:pt x="45908" y="117426"/>
                    <a:pt x="43858" y="117658"/>
                    <a:pt x="41841" y="117658"/>
                  </a:cubicBezTo>
                  <a:cubicBezTo>
                    <a:pt x="39715" y="117658"/>
                    <a:pt x="37625" y="117400"/>
                    <a:pt x="36219" y="116437"/>
                  </a:cubicBezTo>
                  <a:cubicBezTo>
                    <a:pt x="34638" y="115346"/>
                    <a:pt x="33940" y="113390"/>
                    <a:pt x="33363" y="111556"/>
                  </a:cubicBezTo>
                  <a:cubicBezTo>
                    <a:pt x="29460" y="98895"/>
                    <a:pt x="27112" y="85798"/>
                    <a:pt x="23217" y="73137"/>
                  </a:cubicBezTo>
                  <a:cubicBezTo>
                    <a:pt x="19585" y="61323"/>
                    <a:pt x="14617" y="49867"/>
                    <a:pt x="12198" y="37748"/>
                  </a:cubicBezTo>
                  <a:cubicBezTo>
                    <a:pt x="11063" y="32072"/>
                    <a:pt x="10295" y="26335"/>
                    <a:pt x="9011" y="20695"/>
                  </a:cubicBezTo>
                  <a:cubicBezTo>
                    <a:pt x="8889" y="20180"/>
                    <a:pt x="8767" y="19673"/>
                    <a:pt x="8758" y="19141"/>
                  </a:cubicBezTo>
                  <a:cubicBezTo>
                    <a:pt x="8749" y="18687"/>
                    <a:pt x="8810" y="18241"/>
                    <a:pt x="8863" y="17787"/>
                  </a:cubicBezTo>
                  <a:cubicBezTo>
                    <a:pt x="9256" y="14399"/>
                    <a:pt x="8662" y="10889"/>
                    <a:pt x="7177" y="7816"/>
                  </a:cubicBezTo>
                  <a:cubicBezTo>
                    <a:pt x="6365" y="6148"/>
                    <a:pt x="5309" y="4611"/>
                    <a:pt x="4034" y="3267"/>
                  </a:cubicBezTo>
                  <a:cubicBezTo>
                    <a:pt x="2820" y="1974"/>
                    <a:pt x="1240" y="11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9"/>
            <p:cNvSpPr/>
            <p:nvPr/>
          </p:nvSpPr>
          <p:spPr>
            <a:xfrm>
              <a:off x="1141263" y="2525665"/>
              <a:ext cx="1336827" cy="1466789"/>
            </a:xfrm>
            <a:custGeom>
              <a:avLst/>
              <a:gdLst/>
              <a:ahLst/>
              <a:cxnLst/>
              <a:rect l="l" t="t" r="r" b="b"/>
              <a:pathLst>
                <a:path w="58930" h="64659" extrusionOk="0">
                  <a:moveTo>
                    <a:pt x="0" y="1"/>
                  </a:moveTo>
                  <a:cubicBezTo>
                    <a:pt x="1642" y="9047"/>
                    <a:pt x="2235" y="19306"/>
                    <a:pt x="5571" y="27898"/>
                  </a:cubicBezTo>
                  <a:cubicBezTo>
                    <a:pt x="8801" y="36255"/>
                    <a:pt x="9727" y="45065"/>
                    <a:pt x="10076" y="54023"/>
                  </a:cubicBezTo>
                  <a:cubicBezTo>
                    <a:pt x="10216" y="57682"/>
                    <a:pt x="10626" y="62056"/>
                    <a:pt x="13866" y="63768"/>
                  </a:cubicBezTo>
                  <a:cubicBezTo>
                    <a:pt x="15062" y="64405"/>
                    <a:pt x="16459" y="64536"/>
                    <a:pt x="17812" y="64597"/>
                  </a:cubicBezTo>
                  <a:cubicBezTo>
                    <a:pt x="18663" y="64638"/>
                    <a:pt x="19513" y="64659"/>
                    <a:pt x="20364" y="64659"/>
                  </a:cubicBezTo>
                  <a:cubicBezTo>
                    <a:pt x="34566" y="64659"/>
                    <a:pt x="48714" y="58994"/>
                    <a:pt x="58929" y="49125"/>
                  </a:cubicBezTo>
                  <a:lnTo>
                    <a:pt x="58929" y="49125"/>
                  </a:lnTo>
                  <a:cubicBezTo>
                    <a:pt x="50395" y="53019"/>
                    <a:pt x="41376" y="56789"/>
                    <a:pt x="32060" y="56789"/>
                  </a:cubicBezTo>
                  <a:cubicBezTo>
                    <a:pt x="31225" y="56789"/>
                    <a:pt x="30387" y="56758"/>
                    <a:pt x="29548" y="56695"/>
                  </a:cubicBezTo>
                  <a:cubicBezTo>
                    <a:pt x="26919" y="56503"/>
                    <a:pt x="24239" y="55944"/>
                    <a:pt x="22047" y="54486"/>
                  </a:cubicBezTo>
                  <a:cubicBezTo>
                    <a:pt x="18817" y="52329"/>
                    <a:pt x="17123" y="48566"/>
                    <a:pt x="15586" y="45012"/>
                  </a:cubicBezTo>
                  <a:cubicBezTo>
                    <a:pt x="9282" y="30404"/>
                    <a:pt x="2925" y="1563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9"/>
            <p:cNvSpPr/>
            <p:nvPr/>
          </p:nvSpPr>
          <p:spPr>
            <a:xfrm>
              <a:off x="933875" y="1731681"/>
              <a:ext cx="1213035" cy="807473"/>
            </a:xfrm>
            <a:custGeom>
              <a:avLst/>
              <a:gdLst/>
              <a:ahLst/>
              <a:cxnLst/>
              <a:rect l="l" t="t" r="r" b="b"/>
              <a:pathLst>
                <a:path w="53473" h="35595" extrusionOk="0">
                  <a:moveTo>
                    <a:pt x="40242" y="1"/>
                  </a:moveTo>
                  <a:cubicBezTo>
                    <a:pt x="39604" y="1"/>
                    <a:pt x="38957" y="134"/>
                    <a:pt x="38323" y="267"/>
                  </a:cubicBezTo>
                  <a:cubicBezTo>
                    <a:pt x="31050" y="1803"/>
                    <a:pt x="23881" y="3803"/>
                    <a:pt x="16861" y="6256"/>
                  </a:cubicBezTo>
                  <a:cubicBezTo>
                    <a:pt x="13403" y="7470"/>
                    <a:pt x="0" y="10168"/>
                    <a:pt x="5134" y="15739"/>
                  </a:cubicBezTo>
                  <a:cubicBezTo>
                    <a:pt x="14578" y="11535"/>
                    <a:pt x="23341" y="8203"/>
                    <a:pt x="33433" y="8203"/>
                  </a:cubicBezTo>
                  <a:cubicBezTo>
                    <a:pt x="35163" y="8203"/>
                    <a:pt x="36932" y="8301"/>
                    <a:pt x="38751" y="8509"/>
                  </a:cubicBezTo>
                  <a:cubicBezTo>
                    <a:pt x="40270" y="8684"/>
                    <a:pt x="41833" y="8928"/>
                    <a:pt x="43134" y="9749"/>
                  </a:cubicBezTo>
                  <a:cubicBezTo>
                    <a:pt x="44330" y="10500"/>
                    <a:pt x="45203" y="11670"/>
                    <a:pt x="45972" y="12875"/>
                  </a:cubicBezTo>
                  <a:cubicBezTo>
                    <a:pt x="49026" y="17658"/>
                    <a:pt x="50733" y="23099"/>
                    <a:pt x="52021" y="28656"/>
                  </a:cubicBezTo>
                  <a:lnTo>
                    <a:pt x="52021" y="28656"/>
                  </a:lnTo>
                  <a:cubicBezTo>
                    <a:pt x="50493" y="19298"/>
                    <a:pt x="50004" y="9541"/>
                    <a:pt x="44129" y="2327"/>
                  </a:cubicBezTo>
                  <a:cubicBezTo>
                    <a:pt x="43317" y="1332"/>
                    <a:pt x="42348" y="371"/>
                    <a:pt x="41091" y="92"/>
                  </a:cubicBezTo>
                  <a:cubicBezTo>
                    <a:pt x="40811" y="27"/>
                    <a:pt x="40527" y="1"/>
                    <a:pt x="40242" y="1"/>
                  </a:cubicBezTo>
                  <a:close/>
                  <a:moveTo>
                    <a:pt x="52021" y="28656"/>
                  </a:moveTo>
                  <a:cubicBezTo>
                    <a:pt x="52405" y="31010"/>
                    <a:pt x="52855" y="33338"/>
                    <a:pt x="53472" y="35595"/>
                  </a:cubicBezTo>
                  <a:cubicBezTo>
                    <a:pt x="53016" y="33288"/>
                    <a:pt x="52555" y="30962"/>
                    <a:pt x="52021" y="28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9"/>
            <p:cNvSpPr/>
            <p:nvPr/>
          </p:nvSpPr>
          <p:spPr>
            <a:xfrm>
              <a:off x="1146209" y="2031467"/>
              <a:ext cx="511842" cy="1840752"/>
            </a:xfrm>
            <a:custGeom>
              <a:avLst/>
              <a:gdLst/>
              <a:ahLst/>
              <a:cxnLst/>
              <a:rect l="l" t="t" r="r" b="b"/>
              <a:pathLst>
                <a:path w="22563" h="81144" extrusionOk="0">
                  <a:moveTo>
                    <a:pt x="0" y="1"/>
                  </a:moveTo>
                  <a:cubicBezTo>
                    <a:pt x="1031" y="6960"/>
                    <a:pt x="2419" y="13884"/>
                    <a:pt x="4061" y="20747"/>
                  </a:cubicBezTo>
                  <a:cubicBezTo>
                    <a:pt x="5685" y="27601"/>
                    <a:pt x="7579" y="34403"/>
                    <a:pt x="9684" y="41126"/>
                  </a:cubicBezTo>
                  <a:cubicBezTo>
                    <a:pt x="11797" y="47850"/>
                    <a:pt x="14145" y="54503"/>
                    <a:pt x="16730" y="61052"/>
                  </a:cubicBezTo>
                  <a:cubicBezTo>
                    <a:pt x="18022" y="64326"/>
                    <a:pt x="19297" y="67583"/>
                    <a:pt x="20354" y="70910"/>
                  </a:cubicBezTo>
                  <a:cubicBezTo>
                    <a:pt x="20895" y="72569"/>
                    <a:pt x="21349" y="74263"/>
                    <a:pt x="21733" y="75966"/>
                  </a:cubicBezTo>
                  <a:cubicBezTo>
                    <a:pt x="21925" y="76813"/>
                    <a:pt x="22082" y="77677"/>
                    <a:pt x="22222" y="78541"/>
                  </a:cubicBezTo>
                  <a:cubicBezTo>
                    <a:pt x="22275" y="78960"/>
                    <a:pt x="22353" y="79397"/>
                    <a:pt x="22414" y="79834"/>
                  </a:cubicBezTo>
                  <a:cubicBezTo>
                    <a:pt x="22458" y="80270"/>
                    <a:pt x="22493" y="80707"/>
                    <a:pt x="22554" y="81143"/>
                  </a:cubicBezTo>
                  <a:cubicBezTo>
                    <a:pt x="22554" y="80707"/>
                    <a:pt x="22563" y="80262"/>
                    <a:pt x="22563" y="79825"/>
                  </a:cubicBezTo>
                  <a:cubicBezTo>
                    <a:pt x="22554" y="79388"/>
                    <a:pt x="22528" y="78952"/>
                    <a:pt x="22519" y="78506"/>
                  </a:cubicBezTo>
                  <a:cubicBezTo>
                    <a:pt x="22467" y="77625"/>
                    <a:pt x="22388" y="76751"/>
                    <a:pt x="22275" y="75861"/>
                  </a:cubicBezTo>
                  <a:cubicBezTo>
                    <a:pt x="22056" y="74106"/>
                    <a:pt x="21724" y="72359"/>
                    <a:pt x="21323" y="70639"/>
                  </a:cubicBezTo>
                  <a:cubicBezTo>
                    <a:pt x="20502" y="67190"/>
                    <a:pt x="19376" y="63829"/>
                    <a:pt x="18241" y="60493"/>
                  </a:cubicBezTo>
                  <a:cubicBezTo>
                    <a:pt x="15944" y="53848"/>
                    <a:pt x="13753" y="47195"/>
                    <a:pt x="11640" y="40498"/>
                  </a:cubicBezTo>
                  <a:cubicBezTo>
                    <a:pt x="9544" y="33809"/>
                    <a:pt x="7527" y="27086"/>
                    <a:pt x="5615" y="20328"/>
                  </a:cubicBezTo>
                  <a:cubicBezTo>
                    <a:pt x="3668" y="13578"/>
                    <a:pt x="1869" y="67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9"/>
            <p:cNvSpPr/>
            <p:nvPr/>
          </p:nvSpPr>
          <p:spPr>
            <a:xfrm>
              <a:off x="1397176" y="1908263"/>
              <a:ext cx="617032" cy="1911257"/>
            </a:xfrm>
            <a:custGeom>
              <a:avLst/>
              <a:gdLst/>
              <a:ahLst/>
              <a:cxnLst/>
              <a:rect l="l" t="t" r="r" b="b"/>
              <a:pathLst>
                <a:path w="27200" h="84252" extrusionOk="0">
                  <a:moveTo>
                    <a:pt x="0" y="0"/>
                  </a:moveTo>
                  <a:lnTo>
                    <a:pt x="0" y="0"/>
                  </a:lnTo>
                  <a:cubicBezTo>
                    <a:pt x="2244" y="7064"/>
                    <a:pt x="4287" y="14172"/>
                    <a:pt x="5973" y="21332"/>
                  </a:cubicBezTo>
                  <a:cubicBezTo>
                    <a:pt x="6828" y="24912"/>
                    <a:pt x="7597" y="28509"/>
                    <a:pt x="8295" y="32133"/>
                  </a:cubicBezTo>
                  <a:cubicBezTo>
                    <a:pt x="8636" y="33958"/>
                    <a:pt x="9002" y="35774"/>
                    <a:pt x="9360" y="37590"/>
                  </a:cubicBezTo>
                  <a:cubicBezTo>
                    <a:pt x="9718" y="39415"/>
                    <a:pt x="10120" y="41240"/>
                    <a:pt x="10574" y="43047"/>
                  </a:cubicBezTo>
                  <a:cubicBezTo>
                    <a:pt x="11028" y="44863"/>
                    <a:pt x="11535" y="46662"/>
                    <a:pt x="12120" y="48452"/>
                  </a:cubicBezTo>
                  <a:cubicBezTo>
                    <a:pt x="12722" y="50242"/>
                    <a:pt x="13386" y="51988"/>
                    <a:pt x="14119" y="53717"/>
                  </a:cubicBezTo>
                  <a:cubicBezTo>
                    <a:pt x="14853" y="55437"/>
                    <a:pt x="15612" y="57140"/>
                    <a:pt x="16424" y="58808"/>
                  </a:cubicBezTo>
                  <a:cubicBezTo>
                    <a:pt x="16817" y="59655"/>
                    <a:pt x="17219" y="60493"/>
                    <a:pt x="17638" y="61323"/>
                  </a:cubicBezTo>
                  <a:lnTo>
                    <a:pt x="18869" y="63811"/>
                  </a:lnTo>
                  <a:cubicBezTo>
                    <a:pt x="20519" y="67120"/>
                    <a:pt x="22161" y="70412"/>
                    <a:pt x="23628" y="73800"/>
                  </a:cubicBezTo>
                  <a:cubicBezTo>
                    <a:pt x="24361" y="75485"/>
                    <a:pt x="25025" y="77205"/>
                    <a:pt x="25636" y="78934"/>
                  </a:cubicBezTo>
                  <a:lnTo>
                    <a:pt x="25863" y="79589"/>
                  </a:lnTo>
                  <a:lnTo>
                    <a:pt x="26073" y="80244"/>
                  </a:lnTo>
                  <a:cubicBezTo>
                    <a:pt x="26212" y="80681"/>
                    <a:pt x="26343" y="81117"/>
                    <a:pt x="26474" y="81571"/>
                  </a:cubicBezTo>
                  <a:lnTo>
                    <a:pt x="26570" y="81894"/>
                  </a:lnTo>
                  <a:lnTo>
                    <a:pt x="26658" y="82235"/>
                  </a:lnTo>
                  <a:lnTo>
                    <a:pt x="26850" y="82898"/>
                  </a:lnTo>
                  <a:cubicBezTo>
                    <a:pt x="26911" y="83125"/>
                    <a:pt x="26963" y="83344"/>
                    <a:pt x="27024" y="83579"/>
                  </a:cubicBezTo>
                  <a:lnTo>
                    <a:pt x="27199" y="84252"/>
                  </a:lnTo>
                  <a:cubicBezTo>
                    <a:pt x="27138" y="83798"/>
                    <a:pt x="27086" y="83335"/>
                    <a:pt x="27007" y="82881"/>
                  </a:cubicBezTo>
                  <a:lnTo>
                    <a:pt x="26902" y="82191"/>
                  </a:lnTo>
                  <a:lnTo>
                    <a:pt x="26850" y="81842"/>
                  </a:lnTo>
                  <a:lnTo>
                    <a:pt x="26780" y="81501"/>
                  </a:lnTo>
                  <a:cubicBezTo>
                    <a:pt x="26693" y="81047"/>
                    <a:pt x="26605" y="80585"/>
                    <a:pt x="26501" y="80139"/>
                  </a:cubicBezTo>
                  <a:lnTo>
                    <a:pt x="26343" y="79458"/>
                  </a:lnTo>
                  <a:lnTo>
                    <a:pt x="26177" y="78786"/>
                  </a:lnTo>
                  <a:cubicBezTo>
                    <a:pt x="25732" y="76970"/>
                    <a:pt x="25173" y="75197"/>
                    <a:pt x="24562" y="73433"/>
                  </a:cubicBezTo>
                  <a:cubicBezTo>
                    <a:pt x="23331" y="69923"/>
                    <a:pt x="21847" y="66509"/>
                    <a:pt x="20327" y="63121"/>
                  </a:cubicBezTo>
                  <a:lnTo>
                    <a:pt x="19192" y="60589"/>
                  </a:lnTo>
                  <a:lnTo>
                    <a:pt x="18075" y="58057"/>
                  </a:lnTo>
                  <a:cubicBezTo>
                    <a:pt x="17341" y="56380"/>
                    <a:pt x="16608" y="54687"/>
                    <a:pt x="15935" y="52984"/>
                  </a:cubicBezTo>
                  <a:cubicBezTo>
                    <a:pt x="15254" y="51281"/>
                    <a:pt x="14626" y="49570"/>
                    <a:pt x="14067" y="47832"/>
                  </a:cubicBezTo>
                  <a:cubicBezTo>
                    <a:pt x="13508" y="46095"/>
                    <a:pt x="13019" y="44340"/>
                    <a:pt x="12582" y="42558"/>
                  </a:cubicBezTo>
                  <a:cubicBezTo>
                    <a:pt x="12137" y="40795"/>
                    <a:pt x="11744" y="38987"/>
                    <a:pt x="11360" y="37188"/>
                  </a:cubicBezTo>
                  <a:lnTo>
                    <a:pt x="10216" y="31766"/>
                  </a:lnTo>
                  <a:cubicBezTo>
                    <a:pt x="9823" y="29950"/>
                    <a:pt x="9413" y="28134"/>
                    <a:pt x="8968" y="26326"/>
                  </a:cubicBezTo>
                  <a:cubicBezTo>
                    <a:pt x="8749" y="25427"/>
                    <a:pt x="8514" y="24519"/>
                    <a:pt x="8278" y="23619"/>
                  </a:cubicBezTo>
                  <a:cubicBezTo>
                    <a:pt x="8042" y="22729"/>
                    <a:pt x="7798" y="21829"/>
                    <a:pt x="7553" y="20939"/>
                  </a:cubicBezTo>
                  <a:cubicBezTo>
                    <a:pt x="5527" y="13779"/>
                    <a:pt x="3056" y="67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9"/>
            <p:cNvSpPr/>
            <p:nvPr/>
          </p:nvSpPr>
          <p:spPr>
            <a:xfrm>
              <a:off x="1610100" y="1797741"/>
              <a:ext cx="770133" cy="1850438"/>
            </a:xfrm>
            <a:custGeom>
              <a:avLst/>
              <a:gdLst/>
              <a:ahLst/>
              <a:cxnLst/>
              <a:rect l="l" t="t" r="r" b="b"/>
              <a:pathLst>
                <a:path w="33949" h="81571" extrusionOk="0">
                  <a:moveTo>
                    <a:pt x="1" y="0"/>
                  </a:moveTo>
                  <a:lnTo>
                    <a:pt x="1" y="0"/>
                  </a:lnTo>
                  <a:cubicBezTo>
                    <a:pt x="236" y="393"/>
                    <a:pt x="490" y="786"/>
                    <a:pt x="769" y="1153"/>
                  </a:cubicBezTo>
                  <a:cubicBezTo>
                    <a:pt x="1022" y="1537"/>
                    <a:pt x="1249" y="1939"/>
                    <a:pt x="1494" y="2332"/>
                  </a:cubicBezTo>
                  <a:lnTo>
                    <a:pt x="1852" y="2917"/>
                  </a:lnTo>
                  <a:cubicBezTo>
                    <a:pt x="1974" y="3117"/>
                    <a:pt x="2079" y="3327"/>
                    <a:pt x="2192" y="3519"/>
                  </a:cubicBezTo>
                  <a:cubicBezTo>
                    <a:pt x="2411" y="3921"/>
                    <a:pt x="2638" y="4331"/>
                    <a:pt x="2856" y="4733"/>
                  </a:cubicBezTo>
                  <a:cubicBezTo>
                    <a:pt x="3720" y="6357"/>
                    <a:pt x="4515" y="8016"/>
                    <a:pt x="5257" y="9701"/>
                  </a:cubicBezTo>
                  <a:cubicBezTo>
                    <a:pt x="6715" y="13063"/>
                    <a:pt x="7955" y="16529"/>
                    <a:pt x="9055" y="20031"/>
                  </a:cubicBezTo>
                  <a:cubicBezTo>
                    <a:pt x="11273" y="27051"/>
                    <a:pt x="13002" y="34237"/>
                    <a:pt x="15263" y="41327"/>
                  </a:cubicBezTo>
                  <a:cubicBezTo>
                    <a:pt x="16399" y="44881"/>
                    <a:pt x="17647" y="48400"/>
                    <a:pt x="19175" y="51822"/>
                  </a:cubicBezTo>
                  <a:cubicBezTo>
                    <a:pt x="19542" y="52669"/>
                    <a:pt x="19944" y="53508"/>
                    <a:pt x="20354" y="54363"/>
                  </a:cubicBezTo>
                  <a:lnTo>
                    <a:pt x="20983" y="55612"/>
                  </a:lnTo>
                  <a:cubicBezTo>
                    <a:pt x="21079" y="55821"/>
                    <a:pt x="21192" y="56031"/>
                    <a:pt x="21297" y="56241"/>
                  </a:cubicBezTo>
                  <a:lnTo>
                    <a:pt x="21629" y="56852"/>
                  </a:lnTo>
                  <a:cubicBezTo>
                    <a:pt x="21847" y="57262"/>
                    <a:pt x="22065" y="57681"/>
                    <a:pt x="22292" y="58083"/>
                  </a:cubicBezTo>
                  <a:lnTo>
                    <a:pt x="22982" y="59305"/>
                  </a:lnTo>
                  <a:cubicBezTo>
                    <a:pt x="23436" y="60109"/>
                    <a:pt x="23908" y="60921"/>
                    <a:pt x="24379" y="61715"/>
                  </a:cubicBezTo>
                  <a:cubicBezTo>
                    <a:pt x="26256" y="64911"/>
                    <a:pt x="28169" y="68054"/>
                    <a:pt x="29871" y="71320"/>
                  </a:cubicBezTo>
                  <a:lnTo>
                    <a:pt x="30491" y="72551"/>
                  </a:lnTo>
                  <a:lnTo>
                    <a:pt x="30788" y="73180"/>
                  </a:lnTo>
                  <a:lnTo>
                    <a:pt x="31076" y="73800"/>
                  </a:lnTo>
                  <a:lnTo>
                    <a:pt x="31373" y="74420"/>
                  </a:lnTo>
                  <a:cubicBezTo>
                    <a:pt x="31469" y="74629"/>
                    <a:pt x="31557" y="74848"/>
                    <a:pt x="31644" y="75057"/>
                  </a:cubicBezTo>
                  <a:cubicBezTo>
                    <a:pt x="31818" y="75476"/>
                    <a:pt x="32019" y="75895"/>
                    <a:pt x="32194" y="76323"/>
                  </a:cubicBezTo>
                  <a:lnTo>
                    <a:pt x="32692" y="77607"/>
                  </a:lnTo>
                  <a:lnTo>
                    <a:pt x="32814" y="77939"/>
                  </a:lnTo>
                  <a:cubicBezTo>
                    <a:pt x="32849" y="78043"/>
                    <a:pt x="32892" y="78157"/>
                    <a:pt x="32927" y="78262"/>
                  </a:cubicBezTo>
                  <a:lnTo>
                    <a:pt x="33146" y="78917"/>
                  </a:lnTo>
                  <a:cubicBezTo>
                    <a:pt x="33469" y="79781"/>
                    <a:pt x="33678" y="80689"/>
                    <a:pt x="33949" y="81571"/>
                  </a:cubicBezTo>
                  <a:lnTo>
                    <a:pt x="33722" y="80191"/>
                  </a:lnTo>
                  <a:lnTo>
                    <a:pt x="33670" y="79860"/>
                  </a:lnTo>
                  <a:lnTo>
                    <a:pt x="33635" y="79685"/>
                  </a:lnTo>
                  <a:lnTo>
                    <a:pt x="33600" y="79510"/>
                  </a:lnTo>
                  <a:lnTo>
                    <a:pt x="33451" y="78829"/>
                  </a:lnTo>
                  <a:lnTo>
                    <a:pt x="33294" y="78157"/>
                  </a:lnTo>
                  <a:cubicBezTo>
                    <a:pt x="33277" y="78043"/>
                    <a:pt x="33250" y="77930"/>
                    <a:pt x="33215" y="77816"/>
                  </a:cubicBezTo>
                  <a:lnTo>
                    <a:pt x="33119" y="77476"/>
                  </a:lnTo>
                  <a:lnTo>
                    <a:pt x="32735" y="76140"/>
                  </a:lnTo>
                  <a:cubicBezTo>
                    <a:pt x="32185" y="74359"/>
                    <a:pt x="31530" y="72612"/>
                    <a:pt x="30788" y="70901"/>
                  </a:cubicBezTo>
                  <a:cubicBezTo>
                    <a:pt x="29304" y="67469"/>
                    <a:pt x="27531" y="64195"/>
                    <a:pt x="25794" y="60929"/>
                  </a:cubicBezTo>
                  <a:cubicBezTo>
                    <a:pt x="25357" y="60117"/>
                    <a:pt x="24938" y="59305"/>
                    <a:pt x="24510" y="58485"/>
                  </a:cubicBezTo>
                  <a:lnTo>
                    <a:pt x="23881" y="57262"/>
                  </a:lnTo>
                  <a:cubicBezTo>
                    <a:pt x="23663" y="56852"/>
                    <a:pt x="23462" y="56450"/>
                    <a:pt x="23253" y="56031"/>
                  </a:cubicBezTo>
                  <a:lnTo>
                    <a:pt x="22947" y="55420"/>
                  </a:lnTo>
                  <a:lnTo>
                    <a:pt x="22650" y="54800"/>
                  </a:lnTo>
                  <a:lnTo>
                    <a:pt x="22065" y="53569"/>
                  </a:lnTo>
                  <a:cubicBezTo>
                    <a:pt x="21699" y="52739"/>
                    <a:pt x="21314" y="51910"/>
                    <a:pt x="20965" y="51054"/>
                  </a:cubicBezTo>
                  <a:cubicBezTo>
                    <a:pt x="20790" y="50644"/>
                    <a:pt x="20607" y="50216"/>
                    <a:pt x="20441" y="49788"/>
                  </a:cubicBezTo>
                  <a:cubicBezTo>
                    <a:pt x="20275" y="49360"/>
                    <a:pt x="20101" y="48941"/>
                    <a:pt x="19935" y="48513"/>
                  </a:cubicBezTo>
                  <a:lnTo>
                    <a:pt x="19455" y="47221"/>
                  </a:lnTo>
                  <a:cubicBezTo>
                    <a:pt x="19297" y="46802"/>
                    <a:pt x="19140" y="46365"/>
                    <a:pt x="18992" y="45937"/>
                  </a:cubicBezTo>
                  <a:cubicBezTo>
                    <a:pt x="18363" y="44208"/>
                    <a:pt x="17787" y="42479"/>
                    <a:pt x="17228" y="40716"/>
                  </a:cubicBezTo>
                  <a:cubicBezTo>
                    <a:pt x="14993" y="33713"/>
                    <a:pt x="13115" y="26544"/>
                    <a:pt x="10583" y="19533"/>
                  </a:cubicBezTo>
                  <a:cubicBezTo>
                    <a:pt x="9317" y="16031"/>
                    <a:pt x="7877" y="12582"/>
                    <a:pt x="6156" y="9273"/>
                  </a:cubicBezTo>
                  <a:cubicBezTo>
                    <a:pt x="5283" y="7640"/>
                    <a:pt x="4349" y="6008"/>
                    <a:pt x="3327" y="4462"/>
                  </a:cubicBezTo>
                  <a:cubicBezTo>
                    <a:pt x="3074" y="4069"/>
                    <a:pt x="2803" y="3685"/>
                    <a:pt x="2542" y="3301"/>
                  </a:cubicBezTo>
                  <a:cubicBezTo>
                    <a:pt x="2393" y="3117"/>
                    <a:pt x="2280" y="2925"/>
                    <a:pt x="2131" y="2733"/>
                  </a:cubicBezTo>
                  <a:lnTo>
                    <a:pt x="1721" y="2183"/>
                  </a:lnTo>
                  <a:cubicBezTo>
                    <a:pt x="1171" y="1423"/>
                    <a:pt x="586" y="7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9"/>
            <p:cNvSpPr/>
            <p:nvPr/>
          </p:nvSpPr>
          <p:spPr>
            <a:xfrm>
              <a:off x="594163" y="1589762"/>
              <a:ext cx="115104" cy="306429"/>
            </a:xfrm>
            <a:custGeom>
              <a:avLst/>
              <a:gdLst/>
              <a:ahLst/>
              <a:cxnLst/>
              <a:rect l="l" t="t" r="r" b="b"/>
              <a:pathLst>
                <a:path w="5074" h="13508" extrusionOk="0">
                  <a:moveTo>
                    <a:pt x="1" y="0"/>
                  </a:moveTo>
                  <a:lnTo>
                    <a:pt x="1" y="0"/>
                  </a:lnTo>
                  <a:cubicBezTo>
                    <a:pt x="559" y="1091"/>
                    <a:pt x="1101" y="2157"/>
                    <a:pt x="1607" y="3257"/>
                  </a:cubicBezTo>
                  <a:cubicBezTo>
                    <a:pt x="2105" y="4348"/>
                    <a:pt x="2568" y="5466"/>
                    <a:pt x="2987" y="6592"/>
                  </a:cubicBezTo>
                  <a:cubicBezTo>
                    <a:pt x="3415" y="7710"/>
                    <a:pt x="3799" y="8845"/>
                    <a:pt x="4139" y="10006"/>
                  </a:cubicBezTo>
                  <a:cubicBezTo>
                    <a:pt x="4489" y="11150"/>
                    <a:pt x="4777" y="12329"/>
                    <a:pt x="5074" y="13508"/>
                  </a:cubicBezTo>
                  <a:cubicBezTo>
                    <a:pt x="5056" y="12285"/>
                    <a:pt x="4890" y="11072"/>
                    <a:pt x="4637" y="9875"/>
                  </a:cubicBezTo>
                  <a:cubicBezTo>
                    <a:pt x="4384" y="8670"/>
                    <a:pt x="4052" y="7492"/>
                    <a:pt x="3615" y="6348"/>
                  </a:cubicBezTo>
                  <a:cubicBezTo>
                    <a:pt x="3179" y="5204"/>
                    <a:pt x="2664" y="4086"/>
                    <a:pt x="2061" y="3021"/>
                  </a:cubicBezTo>
                  <a:cubicBezTo>
                    <a:pt x="1459" y="1947"/>
                    <a:pt x="786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9"/>
            <p:cNvSpPr/>
            <p:nvPr/>
          </p:nvSpPr>
          <p:spPr>
            <a:xfrm>
              <a:off x="1253760" y="3714554"/>
              <a:ext cx="1355451" cy="436686"/>
            </a:xfrm>
            <a:custGeom>
              <a:avLst/>
              <a:gdLst/>
              <a:ahLst/>
              <a:cxnLst/>
              <a:rect l="l" t="t" r="r" b="b"/>
              <a:pathLst>
                <a:path w="59751" h="19250" extrusionOk="0">
                  <a:moveTo>
                    <a:pt x="1" y="0"/>
                  </a:moveTo>
                  <a:lnTo>
                    <a:pt x="673" y="2358"/>
                  </a:lnTo>
                  <a:lnTo>
                    <a:pt x="1363" y="4698"/>
                  </a:lnTo>
                  <a:lnTo>
                    <a:pt x="2742" y="9352"/>
                  </a:lnTo>
                  <a:lnTo>
                    <a:pt x="4122" y="14014"/>
                  </a:lnTo>
                  <a:cubicBezTo>
                    <a:pt x="4366" y="14800"/>
                    <a:pt x="4593" y="15568"/>
                    <a:pt x="4838" y="16354"/>
                  </a:cubicBezTo>
                  <a:cubicBezTo>
                    <a:pt x="4969" y="16747"/>
                    <a:pt x="5109" y="17149"/>
                    <a:pt x="5327" y="17516"/>
                  </a:cubicBezTo>
                  <a:cubicBezTo>
                    <a:pt x="5545" y="17891"/>
                    <a:pt x="5842" y="18240"/>
                    <a:pt x="6235" y="18476"/>
                  </a:cubicBezTo>
                  <a:cubicBezTo>
                    <a:pt x="6628" y="18721"/>
                    <a:pt x="7047" y="18843"/>
                    <a:pt x="7466" y="18913"/>
                  </a:cubicBezTo>
                  <a:cubicBezTo>
                    <a:pt x="7894" y="18991"/>
                    <a:pt x="8296" y="19026"/>
                    <a:pt x="8697" y="19061"/>
                  </a:cubicBezTo>
                  <a:cubicBezTo>
                    <a:pt x="9518" y="19131"/>
                    <a:pt x="10321" y="19166"/>
                    <a:pt x="11142" y="19210"/>
                  </a:cubicBezTo>
                  <a:cubicBezTo>
                    <a:pt x="11778" y="19237"/>
                    <a:pt x="12416" y="19250"/>
                    <a:pt x="13055" y="19250"/>
                  </a:cubicBezTo>
                  <a:cubicBezTo>
                    <a:pt x="14049" y="19250"/>
                    <a:pt x="15044" y="19219"/>
                    <a:pt x="16032" y="19166"/>
                  </a:cubicBezTo>
                  <a:cubicBezTo>
                    <a:pt x="17656" y="19079"/>
                    <a:pt x="19289" y="18913"/>
                    <a:pt x="20904" y="18686"/>
                  </a:cubicBezTo>
                  <a:cubicBezTo>
                    <a:pt x="22502" y="18459"/>
                    <a:pt x="24108" y="18162"/>
                    <a:pt x="25706" y="17813"/>
                  </a:cubicBezTo>
                  <a:cubicBezTo>
                    <a:pt x="27295" y="17463"/>
                    <a:pt x="28867" y="17053"/>
                    <a:pt x="30430" y="16590"/>
                  </a:cubicBezTo>
                  <a:cubicBezTo>
                    <a:pt x="31993" y="16119"/>
                    <a:pt x="33539" y="15612"/>
                    <a:pt x="35067" y="15053"/>
                  </a:cubicBezTo>
                  <a:cubicBezTo>
                    <a:pt x="38123" y="13927"/>
                    <a:pt x="41117" y="12643"/>
                    <a:pt x="44025" y="11211"/>
                  </a:cubicBezTo>
                  <a:cubicBezTo>
                    <a:pt x="46950" y="9779"/>
                    <a:pt x="49805" y="8216"/>
                    <a:pt x="52582" y="6549"/>
                  </a:cubicBezTo>
                  <a:cubicBezTo>
                    <a:pt x="53970" y="5702"/>
                    <a:pt x="55324" y="4785"/>
                    <a:pt x="56555" y="3720"/>
                  </a:cubicBezTo>
                  <a:cubicBezTo>
                    <a:pt x="57184" y="3196"/>
                    <a:pt x="57769" y="2628"/>
                    <a:pt x="58301" y="2017"/>
                  </a:cubicBezTo>
                  <a:cubicBezTo>
                    <a:pt x="58843" y="1406"/>
                    <a:pt x="59332" y="751"/>
                    <a:pt x="59751" y="70"/>
                  </a:cubicBezTo>
                  <a:lnTo>
                    <a:pt x="59751" y="70"/>
                  </a:lnTo>
                  <a:cubicBezTo>
                    <a:pt x="59305" y="742"/>
                    <a:pt x="58799" y="1362"/>
                    <a:pt x="58240" y="1956"/>
                  </a:cubicBezTo>
                  <a:cubicBezTo>
                    <a:pt x="57681" y="2541"/>
                    <a:pt x="57096" y="3091"/>
                    <a:pt x="56459" y="3589"/>
                  </a:cubicBezTo>
                  <a:cubicBezTo>
                    <a:pt x="55201" y="4610"/>
                    <a:pt x="53831" y="5466"/>
                    <a:pt x="52434" y="6278"/>
                  </a:cubicBezTo>
                  <a:cubicBezTo>
                    <a:pt x="51735" y="6680"/>
                    <a:pt x="51028" y="7073"/>
                    <a:pt x="50312" y="7457"/>
                  </a:cubicBezTo>
                  <a:cubicBezTo>
                    <a:pt x="49596" y="7841"/>
                    <a:pt x="48889" y="8216"/>
                    <a:pt x="48164" y="8592"/>
                  </a:cubicBezTo>
                  <a:cubicBezTo>
                    <a:pt x="46732" y="9334"/>
                    <a:pt x="45282" y="10050"/>
                    <a:pt x="43824" y="10740"/>
                  </a:cubicBezTo>
                  <a:cubicBezTo>
                    <a:pt x="42357" y="11421"/>
                    <a:pt x="40882" y="12085"/>
                    <a:pt x="39389" y="12705"/>
                  </a:cubicBezTo>
                  <a:cubicBezTo>
                    <a:pt x="37904" y="13324"/>
                    <a:pt x="36385" y="13909"/>
                    <a:pt x="34874" y="14451"/>
                  </a:cubicBezTo>
                  <a:cubicBezTo>
                    <a:pt x="33346" y="15001"/>
                    <a:pt x="31818" y="15499"/>
                    <a:pt x="30264" y="15961"/>
                  </a:cubicBezTo>
                  <a:cubicBezTo>
                    <a:pt x="28719" y="16407"/>
                    <a:pt x="27147" y="16808"/>
                    <a:pt x="25575" y="17158"/>
                  </a:cubicBezTo>
                  <a:cubicBezTo>
                    <a:pt x="24004" y="17507"/>
                    <a:pt x="22406" y="17813"/>
                    <a:pt x="20808" y="18040"/>
                  </a:cubicBezTo>
                  <a:cubicBezTo>
                    <a:pt x="19210" y="18275"/>
                    <a:pt x="17603" y="18432"/>
                    <a:pt x="15997" y="18537"/>
                  </a:cubicBezTo>
                  <a:cubicBezTo>
                    <a:pt x="14845" y="18606"/>
                    <a:pt x="13698" y="18643"/>
                    <a:pt x="12551" y="18643"/>
                  </a:cubicBezTo>
                  <a:cubicBezTo>
                    <a:pt x="12090" y="18643"/>
                    <a:pt x="11629" y="18637"/>
                    <a:pt x="11168" y="18625"/>
                  </a:cubicBezTo>
                  <a:cubicBezTo>
                    <a:pt x="10758" y="18607"/>
                    <a:pt x="10356" y="18590"/>
                    <a:pt x="9955" y="18563"/>
                  </a:cubicBezTo>
                  <a:lnTo>
                    <a:pt x="9649" y="18555"/>
                  </a:lnTo>
                  <a:lnTo>
                    <a:pt x="9343" y="18537"/>
                  </a:lnTo>
                  <a:lnTo>
                    <a:pt x="8741" y="18494"/>
                  </a:lnTo>
                  <a:cubicBezTo>
                    <a:pt x="8339" y="18459"/>
                    <a:pt x="7929" y="18432"/>
                    <a:pt x="7553" y="18371"/>
                  </a:cubicBezTo>
                  <a:cubicBezTo>
                    <a:pt x="7169" y="18301"/>
                    <a:pt x="6802" y="18205"/>
                    <a:pt x="6497" y="18022"/>
                  </a:cubicBezTo>
                  <a:cubicBezTo>
                    <a:pt x="6174" y="17847"/>
                    <a:pt x="5938" y="17577"/>
                    <a:pt x="5737" y="17245"/>
                  </a:cubicBezTo>
                  <a:cubicBezTo>
                    <a:pt x="5545" y="16922"/>
                    <a:pt x="5405" y="16546"/>
                    <a:pt x="5274" y="16180"/>
                  </a:cubicBezTo>
                  <a:lnTo>
                    <a:pt x="4532" y="13866"/>
                  </a:lnTo>
                  <a:lnTo>
                    <a:pt x="3030" y="9238"/>
                  </a:lnTo>
                  <a:lnTo>
                    <a:pt x="1520" y="4619"/>
                  </a:lnTo>
                  <a:lnTo>
                    <a:pt x="760" y="2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9"/>
            <p:cNvSpPr/>
            <p:nvPr/>
          </p:nvSpPr>
          <p:spPr>
            <a:xfrm>
              <a:off x="591600" y="1496050"/>
              <a:ext cx="376957" cy="1284765"/>
            </a:xfrm>
            <a:custGeom>
              <a:avLst/>
              <a:gdLst/>
              <a:ahLst/>
              <a:cxnLst/>
              <a:rect l="l" t="t" r="r" b="b"/>
              <a:pathLst>
                <a:path w="16617" h="56635" extrusionOk="0">
                  <a:moveTo>
                    <a:pt x="0" y="1"/>
                  </a:moveTo>
                  <a:lnTo>
                    <a:pt x="0" y="1"/>
                  </a:lnTo>
                  <a:cubicBezTo>
                    <a:pt x="1135" y="577"/>
                    <a:pt x="2174" y="1319"/>
                    <a:pt x="3100" y="2193"/>
                  </a:cubicBezTo>
                  <a:cubicBezTo>
                    <a:pt x="3562" y="2620"/>
                    <a:pt x="3982" y="3092"/>
                    <a:pt x="4375" y="3581"/>
                  </a:cubicBezTo>
                  <a:cubicBezTo>
                    <a:pt x="4767" y="4070"/>
                    <a:pt x="5134" y="4585"/>
                    <a:pt x="5457" y="5118"/>
                  </a:cubicBezTo>
                  <a:cubicBezTo>
                    <a:pt x="6784" y="7257"/>
                    <a:pt x="7509" y="9711"/>
                    <a:pt x="7727" y="12199"/>
                  </a:cubicBezTo>
                  <a:cubicBezTo>
                    <a:pt x="7780" y="12836"/>
                    <a:pt x="7806" y="13456"/>
                    <a:pt x="7797" y="14076"/>
                  </a:cubicBezTo>
                  <a:cubicBezTo>
                    <a:pt x="7771" y="14705"/>
                    <a:pt x="7736" y="15325"/>
                    <a:pt x="7675" y="15945"/>
                  </a:cubicBezTo>
                  <a:cubicBezTo>
                    <a:pt x="7640" y="16250"/>
                    <a:pt x="7605" y="16556"/>
                    <a:pt x="7553" y="16870"/>
                  </a:cubicBezTo>
                  <a:cubicBezTo>
                    <a:pt x="7509" y="17176"/>
                    <a:pt x="7457" y="17499"/>
                    <a:pt x="7422" y="17822"/>
                  </a:cubicBezTo>
                  <a:cubicBezTo>
                    <a:pt x="7387" y="18137"/>
                    <a:pt x="7369" y="18468"/>
                    <a:pt x="7369" y="18809"/>
                  </a:cubicBezTo>
                  <a:cubicBezTo>
                    <a:pt x="7378" y="19132"/>
                    <a:pt x="7413" y="19472"/>
                    <a:pt x="7457" y="19787"/>
                  </a:cubicBezTo>
                  <a:cubicBezTo>
                    <a:pt x="7553" y="20433"/>
                    <a:pt x="7684" y="21044"/>
                    <a:pt x="7797" y="21664"/>
                  </a:cubicBezTo>
                  <a:lnTo>
                    <a:pt x="8147" y="23533"/>
                  </a:lnTo>
                  <a:lnTo>
                    <a:pt x="8863" y="27270"/>
                  </a:lnTo>
                  <a:cubicBezTo>
                    <a:pt x="9352" y="29758"/>
                    <a:pt x="9858" y="32238"/>
                    <a:pt x="10399" y="34718"/>
                  </a:cubicBezTo>
                  <a:lnTo>
                    <a:pt x="10818" y="36578"/>
                  </a:lnTo>
                  <a:lnTo>
                    <a:pt x="11246" y="38429"/>
                  </a:lnTo>
                  <a:cubicBezTo>
                    <a:pt x="11534" y="39660"/>
                    <a:pt x="11831" y="40909"/>
                    <a:pt x="12154" y="42131"/>
                  </a:cubicBezTo>
                  <a:cubicBezTo>
                    <a:pt x="12469" y="43362"/>
                    <a:pt x="12792" y="44585"/>
                    <a:pt x="13132" y="45807"/>
                  </a:cubicBezTo>
                  <a:lnTo>
                    <a:pt x="13656" y="47641"/>
                  </a:lnTo>
                  <a:cubicBezTo>
                    <a:pt x="13831" y="48252"/>
                    <a:pt x="14014" y="48854"/>
                    <a:pt x="14206" y="49466"/>
                  </a:cubicBezTo>
                  <a:cubicBezTo>
                    <a:pt x="14372" y="50068"/>
                    <a:pt x="14573" y="50679"/>
                    <a:pt x="14774" y="51282"/>
                  </a:cubicBezTo>
                  <a:lnTo>
                    <a:pt x="15053" y="52172"/>
                  </a:lnTo>
                  <a:lnTo>
                    <a:pt x="15359" y="53080"/>
                  </a:lnTo>
                  <a:lnTo>
                    <a:pt x="15664" y="53989"/>
                  </a:lnTo>
                  <a:cubicBezTo>
                    <a:pt x="15760" y="54277"/>
                    <a:pt x="15865" y="54582"/>
                    <a:pt x="15970" y="54879"/>
                  </a:cubicBezTo>
                  <a:lnTo>
                    <a:pt x="16616" y="56634"/>
                  </a:lnTo>
                  <a:cubicBezTo>
                    <a:pt x="16249" y="55429"/>
                    <a:pt x="15874" y="54216"/>
                    <a:pt x="15525" y="53002"/>
                  </a:cubicBezTo>
                  <a:lnTo>
                    <a:pt x="15263" y="52085"/>
                  </a:lnTo>
                  <a:lnTo>
                    <a:pt x="15010" y="51168"/>
                  </a:lnTo>
                  <a:cubicBezTo>
                    <a:pt x="14835" y="50557"/>
                    <a:pt x="14660" y="49946"/>
                    <a:pt x="14503" y="49335"/>
                  </a:cubicBezTo>
                  <a:cubicBezTo>
                    <a:pt x="13840" y="46890"/>
                    <a:pt x="13228" y="44436"/>
                    <a:pt x="12652" y="41965"/>
                  </a:cubicBezTo>
                  <a:cubicBezTo>
                    <a:pt x="12076" y="39503"/>
                    <a:pt x="11517" y="37032"/>
                    <a:pt x="11002" y="34561"/>
                  </a:cubicBezTo>
                  <a:cubicBezTo>
                    <a:pt x="10478" y="32081"/>
                    <a:pt x="9980" y="29601"/>
                    <a:pt x="9500" y="27113"/>
                  </a:cubicBezTo>
                  <a:lnTo>
                    <a:pt x="8767" y="23384"/>
                  </a:lnTo>
                  <a:lnTo>
                    <a:pt x="8409" y="21516"/>
                  </a:lnTo>
                  <a:lnTo>
                    <a:pt x="8234" y="20581"/>
                  </a:lnTo>
                  <a:cubicBezTo>
                    <a:pt x="8173" y="20267"/>
                    <a:pt x="8112" y="19961"/>
                    <a:pt x="8068" y="19656"/>
                  </a:cubicBezTo>
                  <a:cubicBezTo>
                    <a:pt x="8024" y="19350"/>
                    <a:pt x="7989" y="19045"/>
                    <a:pt x="7981" y="18756"/>
                  </a:cubicBezTo>
                  <a:cubicBezTo>
                    <a:pt x="7981" y="18460"/>
                    <a:pt x="7989" y="18154"/>
                    <a:pt x="8024" y="17848"/>
                  </a:cubicBezTo>
                  <a:cubicBezTo>
                    <a:pt x="8059" y="17543"/>
                    <a:pt x="8103" y="17237"/>
                    <a:pt x="8147" y="16923"/>
                  </a:cubicBezTo>
                  <a:cubicBezTo>
                    <a:pt x="8190" y="16617"/>
                    <a:pt x="8216" y="16285"/>
                    <a:pt x="8251" y="15971"/>
                  </a:cubicBezTo>
                  <a:cubicBezTo>
                    <a:pt x="8304" y="15334"/>
                    <a:pt x="8339" y="14688"/>
                    <a:pt x="8339" y="14050"/>
                  </a:cubicBezTo>
                  <a:cubicBezTo>
                    <a:pt x="8330" y="13404"/>
                    <a:pt x="8295" y="12767"/>
                    <a:pt x="8234" y="12129"/>
                  </a:cubicBezTo>
                  <a:cubicBezTo>
                    <a:pt x="8085" y="10854"/>
                    <a:pt x="7823" y="9588"/>
                    <a:pt x="7413" y="8375"/>
                  </a:cubicBezTo>
                  <a:cubicBezTo>
                    <a:pt x="7204" y="7763"/>
                    <a:pt x="6968" y="7170"/>
                    <a:pt x="6680" y="6593"/>
                  </a:cubicBezTo>
                  <a:cubicBezTo>
                    <a:pt x="6540" y="6296"/>
                    <a:pt x="6392" y="6026"/>
                    <a:pt x="6234" y="5738"/>
                  </a:cubicBezTo>
                  <a:cubicBezTo>
                    <a:pt x="6068" y="5467"/>
                    <a:pt x="5920" y="5188"/>
                    <a:pt x="5737" y="4926"/>
                  </a:cubicBezTo>
                  <a:cubicBezTo>
                    <a:pt x="5370" y="4393"/>
                    <a:pt x="4994" y="3878"/>
                    <a:pt x="4567" y="3398"/>
                  </a:cubicBezTo>
                  <a:cubicBezTo>
                    <a:pt x="4139" y="2917"/>
                    <a:pt x="3693" y="2455"/>
                    <a:pt x="3213" y="2044"/>
                  </a:cubicBezTo>
                  <a:cubicBezTo>
                    <a:pt x="2724" y="1625"/>
                    <a:pt x="2218" y="1232"/>
                    <a:pt x="1685" y="900"/>
                  </a:cubicBezTo>
                  <a:cubicBezTo>
                    <a:pt x="1135" y="560"/>
                    <a:pt x="585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8" name="Google Shape;4898;p69"/>
          <p:cNvGrpSpPr/>
          <p:nvPr/>
        </p:nvGrpSpPr>
        <p:grpSpPr>
          <a:xfrm>
            <a:off x="545855" y="-1016547"/>
            <a:ext cx="2188279" cy="2150998"/>
            <a:chOff x="532755" y="3441165"/>
            <a:chExt cx="2188279" cy="2150998"/>
          </a:xfrm>
        </p:grpSpPr>
        <p:sp>
          <p:nvSpPr>
            <p:cNvPr id="4899" name="Google Shape;4899;p69"/>
            <p:cNvSpPr/>
            <p:nvPr/>
          </p:nvSpPr>
          <p:spPr>
            <a:xfrm>
              <a:off x="2706310" y="3559093"/>
              <a:ext cx="14724" cy="14936"/>
            </a:xfrm>
            <a:custGeom>
              <a:avLst/>
              <a:gdLst/>
              <a:ahLst/>
              <a:cxnLst/>
              <a:rect l="l" t="t" r="r" b="b"/>
              <a:pathLst>
                <a:path w="1040" h="1055" extrusionOk="0">
                  <a:moveTo>
                    <a:pt x="528" y="0"/>
                  </a:moveTo>
                  <a:cubicBezTo>
                    <a:pt x="233" y="0"/>
                    <a:pt x="0" y="233"/>
                    <a:pt x="0" y="527"/>
                  </a:cubicBezTo>
                  <a:cubicBezTo>
                    <a:pt x="0" y="822"/>
                    <a:pt x="233" y="1055"/>
                    <a:pt x="528" y="1055"/>
                  </a:cubicBezTo>
                  <a:cubicBezTo>
                    <a:pt x="807" y="1055"/>
                    <a:pt x="1039" y="822"/>
                    <a:pt x="1039" y="527"/>
                  </a:cubicBezTo>
                  <a:cubicBezTo>
                    <a:pt x="1039" y="233"/>
                    <a:pt x="791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9"/>
            <p:cNvSpPr/>
            <p:nvPr/>
          </p:nvSpPr>
          <p:spPr>
            <a:xfrm>
              <a:off x="532755" y="3523739"/>
              <a:ext cx="2068425" cy="2068425"/>
            </a:xfrm>
            <a:custGeom>
              <a:avLst/>
              <a:gdLst/>
              <a:ahLst/>
              <a:cxnLst/>
              <a:rect l="l" t="t" r="r" b="b"/>
              <a:pathLst>
                <a:path w="146101" h="146101" extrusionOk="0">
                  <a:moveTo>
                    <a:pt x="73051" y="43954"/>
                  </a:moveTo>
                  <a:cubicBezTo>
                    <a:pt x="89103" y="43954"/>
                    <a:pt x="102162" y="56998"/>
                    <a:pt x="102162" y="73050"/>
                  </a:cubicBezTo>
                  <a:cubicBezTo>
                    <a:pt x="102162" y="89103"/>
                    <a:pt x="89103" y="102146"/>
                    <a:pt x="73051" y="102146"/>
                  </a:cubicBezTo>
                  <a:cubicBezTo>
                    <a:pt x="56983" y="102146"/>
                    <a:pt x="43955" y="89103"/>
                    <a:pt x="43955" y="73050"/>
                  </a:cubicBezTo>
                  <a:cubicBezTo>
                    <a:pt x="43955" y="56998"/>
                    <a:pt x="56998" y="43954"/>
                    <a:pt x="73051" y="43954"/>
                  </a:cubicBezTo>
                  <a:close/>
                  <a:moveTo>
                    <a:pt x="73051" y="0"/>
                  </a:moveTo>
                  <a:cubicBezTo>
                    <a:pt x="32772" y="0"/>
                    <a:pt x="0" y="32772"/>
                    <a:pt x="0" y="73050"/>
                  </a:cubicBezTo>
                  <a:cubicBezTo>
                    <a:pt x="0" y="113329"/>
                    <a:pt x="32772" y="146100"/>
                    <a:pt x="73051" y="146100"/>
                  </a:cubicBezTo>
                  <a:cubicBezTo>
                    <a:pt x="113344" y="146100"/>
                    <a:pt x="146101" y="113329"/>
                    <a:pt x="146101" y="73050"/>
                  </a:cubicBezTo>
                  <a:cubicBezTo>
                    <a:pt x="146101" y="32772"/>
                    <a:pt x="113344" y="0"/>
                    <a:pt x="7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9"/>
            <p:cNvSpPr/>
            <p:nvPr/>
          </p:nvSpPr>
          <p:spPr>
            <a:xfrm>
              <a:off x="532755" y="3441165"/>
              <a:ext cx="2068425" cy="2068425"/>
            </a:xfrm>
            <a:custGeom>
              <a:avLst/>
              <a:gdLst/>
              <a:ahLst/>
              <a:cxnLst/>
              <a:rect l="l" t="t" r="r" b="b"/>
              <a:pathLst>
                <a:path w="146101" h="146101" extrusionOk="0">
                  <a:moveTo>
                    <a:pt x="73051" y="43939"/>
                  </a:moveTo>
                  <a:cubicBezTo>
                    <a:pt x="89103" y="43939"/>
                    <a:pt x="102162" y="56998"/>
                    <a:pt x="102162" y="73051"/>
                  </a:cubicBezTo>
                  <a:cubicBezTo>
                    <a:pt x="102162" y="89103"/>
                    <a:pt x="89103" y="102147"/>
                    <a:pt x="73051" y="102147"/>
                  </a:cubicBezTo>
                  <a:cubicBezTo>
                    <a:pt x="56983" y="102147"/>
                    <a:pt x="43955" y="89103"/>
                    <a:pt x="43955" y="73051"/>
                  </a:cubicBezTo>
                  <a:cubicBezTo>
                    <a:pt x="43955" y="56998"/>
                    <a:pt x="56998" y="43939"/>
                    <a:pt x="73051" y="43939"/>
                  </a:cubicBezTo>
                  <a:close/>
                  <a:moveTo>
                    <a:pt x="73051" y="0"/>
                  </a:moveTo>
                  <a:cubicBezTo>
                    <a:pt x="32772" y="0"/>
                    <a:pt x="0" y="32757"/>
                    <a:pt x="0" y="73051"/>
                  </a:cubicBezTo>
                  <a:cubicBezTo>
                    <a:pt x="0" y="113329"/>
                    <a:pt x="32772" y="146101"/>
                    <a:pt x="73051" y="146101"/>
                  </a:cubicBezTo>
                  <a:cubicBezTo>
                    <a:pt x="113344" y="146101"/>
                    <a:pt x="146101" y="113329"/>
                    <a:pt x="146101" y="73051"/>
                  </a:cubicBezTo>
                  <a:cubicBezTo>
                    <a:pt x="146101" y="32757"/>
                    <a:pt x="113344" y="0"/>
                    <a:pt x="73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9"/>
            <p:cNvSpPr/>
            <p:nvPr/>
          </p:nvSpPr>
          <p:spPr>
            <a:xfrm>
              <a:off x="1874261" y="3857076"/>
              <a:ext cx="642722" cy="487698"/>
            </a:xfrm>
            <a:custGeom>
              <a:avLst/>
              <a:gdLst/>
              <a:ahLst/>
              <a:cxnLst/>
              <a:rect l="l" t="t" r="r" b="b"/>
              <a:pathLst>
                <a:path w="45398" h="34448" extrusionOk="0">
                  <a:moveTo>
                    <a:pt x="36867" y="1"/>
                  </a:moveTo>
                  <a:lnTo>
                    <a:pt x="0" y="24273"/>
                  </a:lnTo>
                  <a:cubicBezTo>
                    <a:pt x="2622" y="27220"/>
                    <a:pt x="4622" y="30663"/>
                    <a:pt x="5910" y="34447"/>
                  </a:cubicBezTo>
                  <a:lnTo>
                    <a:pt x="45397" y="14735"/>
                  </a:lnTo>
                  <a:cubicBezTo>
                    <a:pt x="43148" y="9492"/>
                    <a:pt x="40248" y="4545"/>
                    <a:pt x="36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9"/>
            <p:cNvSpPr/>
            <p:nvPr/>
          </p:nvSpPr>
          <p:spPr>
            <a:xfrm>
              <a:off x="1695295" y="3525707"/>
              <a:ext cx="488788" cy="641406"/>
            </a:xfrm>
            <a:custGeom>
              <a:avLst/>
              <a:gdLst/>
              <a:ahLst/>
              <a:cxnLst/>
              <a:rect l="l" t="t" r="r" b="b"/>
              <a:pathLst>
                <a:path w="34525" h="45305" extrusionOk="0">
                  <a:moveTo>
                    <a:pt x="19790" y="1"/>
                  </a:moveTo>
                  <a:lnTo>
                    <a:pt x="0" y="39426"/>
                  </a:lnTo>
                  <a:cubicBezTo>
                    <a:pt x="3862" y="40713"/>
                    <a:pt x="7336" y="42730"/>
                    <a:pt x="10221" y="45304"/>
                  </a:cubicBezTo>
                  <a:lnTo>
                    <a:pt x="34525" y="8531"/>
                  </a:lnTo>
                  <a:cubicBezTo>
                    <a:pt x="29980" y="5150"/>
                    <a:pt x="25064" y="2281"/>
                    <a:pt x="19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9"/>
            <p:cNvSpPr/>
            <p:nvPr/>
          </p:nvSpPr>
          <p:spPr>
            <a:xfrm>
              <a:off x="617735" y="3857515"/>
              <a:ext cx="642283" cy="487698"/>
            </a:xfrm>
            <a:custGeom>
              <a:avLst/>
              <a:gdLst/>
              <a:ahLst/>
              <a:cxnLst/>
              <a:rect l="l" t="t" r="r" b="b"/>
              <a:pathLst>
                <a:path w="45367" h="34448" extrusionOk="0">
                  <a:moveTo>
                    <a:pt x="8531" y="1"/>
                  </a:moveTo>
                  <a:cubicBezTo>
                    <a:pt x="5150" y="4560"/>
                    <a:pt x="2281" y="9461"/>
                    <a:pt x="1" y="14735"/>
                  </a:cubicBezTo>
                  <a:lnTo>
                    <a:pt x="39426" y="34447"/>
                  </a:lnTo>
                  <a:cubicBezTo>
                    <a:pt x="40729" y="30632"/>
                    <a:pt x="42745" y="27189"/>
                    <a:pt x="45366" y="24273"/>
                  </a:cubicBezTo>
                  <a:lnTo>
                    <a:pt x="8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9"/>
            <p:cNvSpPr/>
            <p:nvPr/>
          </p:nvSpPr>
          <p:spPr>
            <a:xfrm>
              <a:off x="949770" y="3525494"/>
              <a:ext cx="488561" cy="641618"/>
            </a:xfrm>
            <a:custGeom>
              <a:avLst/>
              <a:gdLst/>
              <a:ahLst/>
              <a:cxnLst/>
              <a:rect l="l" t="t" r="r" b="b"/>
              <a:pathLst>
                <a:path w="34509" h="45320" extrusionOk="0">
                  <a:moveTo>
                    <a:pt x="14734" y="0"/>
                  </a:moveTo>
                  <a:cubicBezTo>
                    <a:pt x="9461" y="2249"/>
                    <a:pt x="4560" y="5149"/>
                    <a:pt x="0" y="8530"/>
                  </a:cubicBezTo>
                  <a:lnTo>
                    <a:pt x="24319" y="45319"/>
                  </a:lnTo>
                  <a:cubicBezTo>
                    <a:pt x="27219" y="42745"/>
                    <a:pt x="30678" y="40728"/>
                    <a:pt x="34509" y="39441"/>
                  </a:cubicBezTo>
                  <a:lnTo>
                    <a:pt x="14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9"/>
            <p:cNvSpPr/>
            <p:nvPr/>
          </p:nvSpPr>
          <p:spPr>
            <a:xfrm>
              <a:off x="1446273" y="3441165"/>
              <a:ext cx="241102" cy="630632"/>
            </a:xfrm>
            <a:custGeom>
              <a:avLst/>
              <a:gdLst/>
              <a:ahLst/>
              <a:cxnLst/>
              <a:rect l="l" t="t" r="r" b="b"/>
              <a:pathLst>
                <a:path w="17030" h="44544" extrusionOk="0">
                  <a:moveTo>
                    <a:pt x="8500" y="0"/>
                  </a:moveTo>
                  <a:cubicBezTo>
                    <a:pt x="5646" y="0"/>
                    <a:pt x="2777" y="187"/>
                    <a:pt x="0" y="528"/>
                  </a:cubicBezTo>
                  <a:lnTo>
                    <a:pt x="2652" y="44544"/>
                  </a:lnTo>
                  <a:cubicBezTo>
                    <a:pt x="4576" y="44141"/>
                    <a:pt x="6514" y="43955"/>
                    <a:pt x="8531" y="43955"/>
                  </a:cubicBezTo>
                  <a:cubicBezTo>
                    <a:pt x="10547" y="43955"/>
                    <a:pt x="12563" y="44141"/>
                    <a:pt x="14455" y="44544"/>
                  </a:cubicBezTo>
                  <a:lnTo>
                    <a:pt x="17030" y="528"/>
                  </a:lnTo>
                  <a:cubicBezTo>
                    <a:pt x="14254" y="187"/>
                    <a:pt x="11384" y="0"/>
                    <a:pt x="8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9"/>
            <p:cNvSpPr/>
            <p:nvPr/>
          </p:nvSpPr>
          <p:spPr>
            <a:xfrm>
              <a:off x="1970668" y="4354683"/>
              <a:ext cx="630632" cy="240890"/>
            </a:xfrm>
            <a:custGeom>
              <a:avLst/>
              <a:gdLst/>
              <a:ahLst/>
              <a:cxnLst/>
              <a:rect l="l" t="t" r="r" b="b"/>
              <a:pathLst>
                <a:path w="44544" h="17015" extrusionOk="0">
                  <a:moveTo>
                    <a:pt x="44032" y="0"/>
                  </a:moveTo>
                  <a:lnTo>
                    <a:pt x="0" y="2575"/>
                  </a:lnTo>
                  <a:cubicBezTo>
                    <a:pt x="388" y="4498"/>
                    <a:pt x="605" y="6514"/>
                    <a:pt x="605" y="8531"/>
                  </a:cubicBezTo>
                  <a:cubicBezTo>
                    <a:pt x="605" y="10547"/>
                    <a:pt x="403" y="12470"/>
                    <a:pt x="0" y="14362"/>
                  </a:cubicBezTo>
                  <a:lnTo>
                    <a:pt x="44032" y="17014"/>
                  </a:lnTo>
                  <a:cubicBezTo>
                    <a:pt x="44358" y="14254"/>
                    <a:pt x="44544" y="11384"/>
                    <a:pt x="44544" y="8531"/>
                  </a:cubicBezTo>
                  <a:cubicBezTo>
                    <a:pt x="44544" y="5646"/>
                    <a:pt x="44358" y="2808"/>
                    <a:pt x="4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9"/>
            <p:cNvSpPr/>
            <p:nvPr/>
          </p:nvSpPr>
          <p:spPr>
            <a:xfrm>
              <a:off x="617084" y="4604145"/>
              <a:ext cx="641391" cy="488349"/>
            </a:xfrm>
            <a:custGeom>
              <a:avLst/>
              <a:gdLst/>
              <a:ahLst/>
              <a:cxnLst/>
              <a:rect l="l" t="t" r="r" b="b"/>
              <a:pathLst>
                <a:path w="45304" h="34494" extrusionOk="0">
                  <a:moveTo>
                    <a:pt x="39457" y="0"/>
                  </a:moveTo>
                  <a:lnTo>
                    <a:pt x="0" y="19759"/>
                  </a:lnTo>
                  <a:cubicBezTo>
                    <a:pt x="2249" y="25033"/>
                    <a:pt x="5165" y="29934"/>
                    <a:pt x="8530" y="34494"/>
                  </a:cubicBezTo>
                  <a:lnTo>
                    <a:pt x="45304" y="10174"/>
                  </a:lnTo>
                  <a:cubicBezTo>
                    <a:pt x="42745" y="7290"/>
                    <a:pt x="40728" y="3816"/>
                    <a:pt x="39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9"/>
            <p:cNvSpPr/>
            <p:nvPr/>
          </p:nvSpPr>
          <p:spPr>
            <a:xfrm>
              <a:off x="532755" y="4355122"/>
              <a:ext cx="630858" cy="241102"/>
            </a:xfrm>
            <a:custGeom>
              <a:avLst/>
              <a:gdLst/>
              <a:ahLst/>
              <a:cxnLst/>
              <a:rect l="l" t="t" r="r" b="b"/>
              <a:pathLst>
                <a:path w="44560" h="17030" extrusionOk="0">
                  <a:moveTo>
                    <a:pt x="528" y="0"/>
                  </a:moveTo>
                  <a:cubicBezTo>
                    <a:pt x="202" y="2777"/>
                    <a:pt x="0" y="5646"/>
                    <a:pt x="0" y="8531"/>
                  </a:cubicBezTo>
                  <a:cubicBezTo>
                    <a:pt x="0" y="11384"/>
                    <a:pt x="202" y="14254"/>
                    <a:pt x="528" y="17030"/>
                  </a:cubicBezTo>
                  <a:lnTo>
                    <a:pt x="44559" y="14378"/>
                  </a:lnTo>
                  <a:cubicBezTo>
                    <a:pt x="44156" y="12439"/>
                    <a:pt x="43955" y="10516"/>
                    <a:pt x="43955" y="8500"/>
                  </a:cubicBezTo>
                  <a:cubicBezTo>
                    <a:pt x="43955" y="6483"/>
                    <a:pt x="44156" y="4467"/>
                    <a:pt x="44559" y="2590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9"/>
            <p:cNvSpPr/>
            <p:nvPr/>
          </p:nvSpPr>
          <p:spPr>
            <a:xfrm>
              <a:off x="1875366" y="4603706"/>
              <a:ext cx="641391" cy="488788"/>
            </a:xfrm>
            <a:custGeom>
              <a:avLst/>
              <a:gdLst/>
              <a:ahLst/>
              <a:cxnLst/>
              <a:rect l="l" t="t" r="r" b="b"/>
              <a:pathLst>
                <a:path w="45304" h="34525" extrusionOk="0">
                  <a:moveTo>
                    <a:pt x="5878" y="0"/>
                  </a:moveTo>
                  <a:cubicBezTo>
                    <a:pt x="4591" y="3847"/>
                    <a:pt x="2575" y="7321"/>
                    <a:pt x="0" y="10205"/>
                  </a:cubicBezTo>
                  <a:lnTo>
                    <a:pt x="36773" y="34525"/>
                  </a:lnTo>
                  <a:cubicBezTo>
                    <a:pt x="40154" y="29965"/>
                    <a:pt x="43024" y="25064"/>
                    <a:pt x="45304" y="19790"/>
                  </a:cubicBezTo>
                  <a:lnTo>
                    <a:pt x="5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9"/>
            <p:cNvSpPr/>
            <p:nvPr/>
          </p:nvSpPr>
          <p:spPr>
            <a:xfrm>
              <a:off x="949331" y="4782672"/>
              <a:ext cx="487683" cy="642283"/>
            </a:xfrm>
            <a:custGeom>
              <a:avLst/>
              <a:gdLst/>
              <a:ahLst/>
              <a:cxnLst/>
              <a:rect l="l" t="t" r="r" b="b"/>
              <a:pathLst>
                <a:path w="34447" h="45367" extrusionOk="0">
                  <a:moveTo>
                    <a:pt x="24273" y="1"/>
                  </a:moveTo>
                  <a:lnTo>
                    <a:pt x="0" y="36836"/>
                  </a:lnTo>
                  <a:cubicBezTo>
                    <a:pt x="4544" y="40201"/>
                    <a:pt x="9461" y="43071"/>
                    <a:pt x="14734" y="45366"/>
                  </a:cubicBezTo>
                  <a:lnTo>
                    <a:pt x="34447" y="5925"/>
                  </a:lnTo>
                  <a:cubicBezTo>
                    <a:pt x="30632" y="4622"/>
                    <a:pt x="27173" y="2606"/>
                    <a:pt x="24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9"/>
            <p:cNvSpPr/>
            <p:nvPr/>
          </p:nvSpPr>
          <p:spPr>
            <a:xfrm>
              <a:off x="1697490" y="4782672"/>
              <a:ext cx="487698" cy="642722"/>
            </a:xfrm>
            <a:custGeom>
              <a:avLst/>
              <a:gdLst/>
              <a:ahLst/>
              <a:cxnLst/>
              <a:rect l="l" t="t" r="r" b="b"/>
              <a:pathLst>
                <a:path w="34448" h="45398" extrusionOk="0">
                  <a:moveTo>
                    <a:pt x="10175" y="1"/>
                  </a:moveTo>
                  <a:cubicBezTo>
                    <a:pt x="7259" y="2606"/>
                    <a:pt x="3785" y="4622"/>
                    <a:pt x="0" y="5910"/>
                  </a:cubicBezTo>
                  <a:lnTo>
                    <a:pt x="19713" y="45397"/>
                  </a:lnTo>
                  <a:cubicBezTo>
                    <a:pt x="24955" y="43148"/>
                    <a:pt x="29903" y="40248"/>
                    <a:pt x="34447" y="36867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9"/>
            <p:cNvSpPr/>
            <p:nvPr/>
          </p:nvSpPr>
          <p:spPr>
            <a:xfrm>
              <a:off x="1446924" y="4878852"/>
              <a:ext cx="240890" cy="630858"/>
            </a:xfrm>
            <a:custGeom>
              <a:avLst/>
              <a:gdLst/>
              <a:ahLst/>
              <a:cxnLst/>
              <a:rect l="l" t="t" r="r" b="b"/>
              <a:pathLst>
                <a:path w="17015" h="44560" extrusionOk="0">
                  <a:moveTo>
                    <a:pt x="2653" y="1"/>
                  </a:moveTo>
                  <a:lnTo>
                    <a:pt x="1" y="44032"/>
                  </a:lnTo>
                  <a:cubicBezTo>
                    <a:pt x="2777" y="44358"/>
                    <a:pt x="5646" y="44560"/>
                    <a:pt x="8485" y="44560"/>
                  </a:cubicBezTo>
                  <a:cubicBezTo>
                    <a:pt x="11385" y="44560"/>
                    <a:pt x="14208" y="44358"/>
                    <a:pt x="17015" y="44032"/>
                  </a:cubicBezTo>
                  <a:lnTo>
                    <a:pt x="14440" y="1"/>
                  </a:lnTo>
                  <a:cubicBezTo>
                    <a:pt x="12502" y="388"/>
                    <a:pt x="10501" y="606"/>
                    <a:pt x="8485" y="606"/>
                  </a:cubicBezTo>
                  <a:cubicBezTo>
                    <a:pt x="6468" y="606"/>
                    <a:pt x="4561" y="419"/>
                    <a:pt x="2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9"/>
            <p:cNvSpPr/>
            <p:nvPr/>
          </p:nvSpPr>
          <p:spPr>
            <a:xfrm>
              <a:off x="870496" y="4828786"/>
              <a:ext cx="1315274" cy="487698"/>
            </a:xfrm>
            <a:custGeom>
              <a:avLst/>
              <a:gdLst/>
              <a:ahLst/>
              <a:cxnLst/>
              <a:rect l="l" t="t" r="r" b="b"/>
              <a:pathLst>
                <a:path w="92903" h="34448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1164"/>
                    <a:pt x="714" y="2280"/>
                    <a:pt x="1117" y="3413"/>
                  </a:cubicBezTo>
                  <a:cubicBezTo>
                    <a:pt x="1567" y="4498"/>
                    <a:pt x="2094" y="5615"/>
                    <a:pt x="2575" y="6701"/>
                  </a:cubicBezTo>
                  <a:lnTo>
                    <a:pt x="2761" y="7104"/>
                  </a:lnTo>
                  <a:lnTo>
                    <a:pt x="2963" y="7523"/>
                  </a:lnTo>
                  <a:lnTo>
                    <a:pt x="3412" y="8329"/>
                  </a:lnTo>
                  <a:lnTo>
                    <a:pt x="4296" y="9942"/>
                  </a:lnTo>
                  <a:cubicBezTo>
                    <a:pt x="4591" y="10469"/>
                    <a:pt x="4948" y="10950"/>
                    <a:pt x="5273" y="11478"/>
                  </a:cubicBezTo>
                  <a:lnTo>
                    <a:pt x="6282" y="12998"/>
                  </a:lnTo>
                  <a:cubicBezTo>
                    <a:pt x="9089" y="17015"/>
                    <a:pt x="12563" y="20597"/>
                    <a:pt x="16456" y="23668"/>
                  </a:cubicBezTo>
                  <a:cubicBezTo>
                    <a:pt x="16937" y="24040"/>
                    <a:pt x="17433" y="24428"/>
                    <a:pt x="17945" y="24785"/>
                  </a:cubicBezTo>
                  <a:lnTo>
                    <a:pt x="19480" y="25839"/>
                  </a:lnTo>
                  <a:lnTo>
                    <a:pt x="21047" y="26879"/>
                  </a:lnTo>
                  <a:lnTo>
                    <a:pt x="22691" y="27809"/>
                  </a:lnTo>
                  <a:lnTo>
                    <a:pt x="24350" y="28740"/>
                  </a:lnTo>
                  <a:cubicBezTo>
                    <a:pt x="24862" y="29065"/>
                    <a:pt x="25467" y="29267"/>
                    <a:pt x="26025" y="29562"/>
                  </a:cubicBezTo>
                  <a:cubicBezTo>
                    <a:pt x="27173" y="30074"/>
                    <a:pt x="28305" y="30647"/>
                    <a:pt x="29499" y="31051"/>
                  </a:cubicBezTo>
                  <a:cubicBezTo>
                    <a:pt x="30104" y="31237"/>
                    <a:pt x="30663" y="31500"/>
                    <a:pt x="31268" y="31687"/>
                  </a:cubicBezTo>
                  <a:cubicBezTo>
                    <a:pt x="31562" y="31826"/>
                    <a:pt x="31872" y="31950"/>
                    <a:pt x="32167" y="32012"/>
                  </a:cubicBezTo>
                  <a:lnTo>
                    <a:pt x="33098" y="32260"/>
                  </a:lnTo>
                  <a:lnTo>
                    <a:pt x="34897" y="32772"/>
                  </a:lnTo>
                  <a:lnTo>
                    <a:pt x="35827" y="33005"/>
                  </a:lnTo>
                  <a:cubicBezTo>
                    <a:pt x="36153" y="33082"/>
                    <a:pt x="36432" y="33129"/>
                    <a:pt x="36758" y="33207"/>
                  </a:cubicBezTo>
                  <a:lnTo>
                    <a:pt x="38604" y="33579"/>
                  </a:lnTo>
                  <a:lnTo>
                    <a:pt x="39534" y="33734"/>
                  </a:lnTo>
                  <a:cubicBezTo>
                    <a:pt x="39860" y="33811"/>
                    <a:pt x="40123" y="33842"/>
                    <a:pt x="40465" y="33889"/>
                  </a:cubicBezTo>
                  <a:lnTo>
                    <a:pt x="44202" y="34323"/>
                  </a:lnTo>
                  <a:lnTo>
                    <a:pt x="47987" y="34447"/>
                  </a:lnTo>
                  <a:lnTo>
                    <a:pt x="48948" y="34447"/>
                  </a:lnTo>
                  <a:lnTo>
                    <a:pt x="49879" y="34401"/>
                  </a:lnTo>
                  <a:cubicBezTo>
                    <a:pt x="50546" y="34370"/>
                    <a:pt x="51135" y="34370"/>
                    <a:pt x="51771" y="34323"/>
                  </a:cubicBezTo>
                  <a:cubicBezTo>
                    <a:pt x="53012" y="34246"/>
                    <a:pt x="54284" y="34029"/>
                    <a:pt x="55524" y="33920"/>
                  </a:cubicBezTo>
                  <a:cubicBezTo>
                    <a:pt x="56765" y="33765"/>
                    <a:pt x="57975" y="33517"/>
                    <a:pt x="59216" y="33284"/>
                  </a:cubicBezTo>
                  <a:cubicBezTo>
                    <a:pt x="60457" y="32989"/>
                    <a:pt x="61682" y="32679"/>
                    <a:pt x="62892" y="32354"/>
                  </a:cubicBezTo>
                  <a:cubicBezTo>
                    <a:pt x="63450" y="32152"/>
                    <a:pt x="64055" y="31950"/>
                    <a:pt x="64644" y="31749"/>
                  </a:cubicBezTo>
                  <a:cubicBezTo>
                    <a:pt x="65249" y="31516"/>
                    <a:pt x="65854" y="31345"/>
                    <a:pt x="66412" y="31113"/>
                  </a:cubicBezTo>
                  <a:lnTo>
                    <a:pt x="68134" y="30399"/>
                  </a:lnTo>
                  <a:cubicBezTo>
                    <a:pt x="68739" y="30167"/>
                    <a:pt x="69297" y="29934"/>
                    <a:pt x="69871" y="29639"/>
                  </a:cubicBezTo>
                  <a:lnTo>
                    <a:pt x="71546" y="28786"/>
                  </a:lnTo>
                  <a:lnTo>
                    <a:pt x="72399" y="28383"/>
                  </a:lnTo>
                  <a:lnTo>
                    <a:pt x="73221" y="27887"/>
                  </a:lnTo>
                  <a:cubicBezTo>
                    <a:pt x="81875" y="22970"/>
                    <a:pt x="89010" y="15557"/>
                    <a:pt x="92903" y="6871"/>
                  </a:cubicBezTo>
                  <a:lnTo>
                    <a:pt x="92903" y="6871"/>
                  </a:lnTo>
                  <a:cubicBezTo>
                    <a:pt x="92034" y="7724"/>
                    <a:pt x="91212" y="8562"/>
                    <a:pt x="90080" y="9384"/>
                  </a:cubicBezTo>
                  <a:lnTo>
                    <a:pt x="88808" y="10547"/>
                  </a:lnTo>
                  <a:cubicBezTo>
                    <a:pt x="88374" y="10950"/>
                    <a:pt x="87971" y="11338"/>
                    <a:pt x="87521" y="11710"/>
                  </a:cubicBezTo>
                  <a:lnTo>
                    <a:pt x="86187" y="12827"/>
                  </a:lnTo>
                  <a:lnTo>
                    <a:pt x="85551" y="13385"/>
                  </a:lnTo>
                  <a:lnTo>
                    <a:pt x="84869" y="13913"/>
                  </a:lnTo>
                  <a:cubicBezTo>
                    <a:pt x="83938" y="14595"/>
                    <a:pt x="83070" y="15324"/>
                    <a:pt x="82092" y="15929"/>
                  </a:cubicBezTo>
                  <a:cubicBezTo>
                    <a:pt x="78355" y="18550"/>
                    <a:pt x="74415" y="20675"/>
                    <a:pt x="70305" y="22365"/>
                  </a:cubicBezTo>
                  <a:lnTo>
                    <a:pt x="69561" y="22691"/>
                  </a:lnTo>
                  <a:lnTo>
                    <a:pt x="68801" y="22986"/>
                  </a:lnTo>
                  <a:lnTo>
                    <a:pt x="67234" y="23544"/>
                  </a:lnTo>
                  <a:cubicBezTo>
                    <a:pt x="66707" y="23746"/>
                    <a:pt x="66180" y="23916"/>
                    <a:pt x="65652" y="24071"/>
                  </a:cubicBezTo>
                  <a:lnTo>
                    <a:pt x="64086" y="24552"/>
                  </a:lnTo>
                  <a:cubicBezTo>
                    <a:pt x="63047" y="24893"/>
                    <a:pt x="61961" y="25080"/>
                    <a:pt x="60906" y="25374"/>
                  </a:cubicBezTo>
                  <a:cubicBezTo>
                    <a:pt x="59821" y="25560"/>
                    <a:pt x="58782" y="25777"/>
                    <a:pt x="57696" y="25979"/>
                  </a:cubicBezTo>
                  <a:cubicBezTo>
                    <a:pt x="56610" y="26088"/>
                    <a:pt x="55524" y="26258"/>
                    <a:pt x="54439" y="26382"/>
                  </a:cubicBezTo>
                  <a:cubicBezTo>
                    <a:pt x="53353" y="26413"/>
                    <a:pt x="52267" y="26537"/>
                    <a:pt x="51182" y="26568"/>
                  </a:cubicBezTo>
                  <a:cubicBezTo>
                    <a:pt x="50277" y="26568"/>
                    <a:pt x="49372" y="26622"/>
                    <a:pt x="48468" y="26622"/>
                  </a:cubicBezTo>
                  <a:cubicBezTo>
                    <a:pt x="48287" y="26622"/>
                    <a:pt x="48106" y="26620"/>
                    <a:pt x="47925" y="26615"/>
                  </a:cubicBezTo>
                  <a:lnTo>
                    <a:pt x="44668" y="26460"/>
                  </a:lnTo>
                  <a:cubicBezTo>
                    <a:pt x="35998" y="25777"/>
                    <a:pt x="27468" y="23125"/>
                    <a:pt x="19868" y="18565"/>
                  </a:cubicBezTo>
                  <a:cubicBezTo>
                    <a:pt x="16053" y="16317"/>
                    <a:pt x="12423" y="13587"/>
                    <a:pt x="9120" y="10485"/>
                  </a:cubicBezTo>
                  <a:lnTo>
                    <a:pt x="7879" y="9275"/>
                  </a:lnTo>
                  <a:cubicBezTo>
                    <a:pt x="7491" y="8888"/>
                    <a:pt x="7057" y="8531"/>
                    <a:pt x="6685" y="8081"/>
                  </a:cubicBezTo>
                  <a:lnTo>
                    <a:pt x="5522" y="6794"/>
                  </a:lnTo>
                  <a:lnTo>
                    <a:pt x="4917" y="6158"/>
                  </a:lnTo>
                  <a:lnTo>
                    <a:pt x="4622" y="5832"/>
                  </a:lnTo>
                  <a:lnTo>
                    <a:pt x="4343" y="5506"/>
                  </a:lnTo>
                  <a:cubicBezTo>
                    <a:pt x="3614" y="4607"/>
                    <a:pt x="2838" y="3738"/>
                    <a:pt x="2125" y="2808"/>
                  </a:cubicBezTo>
                  <a:cubicBezTo>
                    <a:pt x="1443" y="1893"/>
                    <a:pt x="745" y="93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9"/>
            <p:cNvSpPr/>
            <p:nvPr/>
          </p:nvSpPr>
          <p:spPr>
            <a:xfrm>
              <a:off x="936815" y="3662975"/>
              <a:ext cx="918284" cy="384036"/>
            </a:xfrm>
            <a:custGeom>
              <a:avLst/>
              <a:gdLst/>
              <a:ahLst/>
              <a:cxnLst/>
              <a:rect l="l" t="t" r="r" b="b"/>
              <a:pathLst>
                <a:path w="64862" h="27126" extrusionOk="0">
                  <a:moveTo>
                    <a:pt x="40730" y="1"/>
                  </a:moveTo>
                  <a:cubicBezTo>
                    <a:pt x="40459" y="1"/>
                    <a:pt x="40191" y="4"/>
                    <a:pt x="39922" y="15"/>
                  </a:cubicBezTo>
                  <a:cubicBezTo>
                    <a:pt x="39115" y="61"/>
                    <a:pt x="38278" y="92"/>
                    <a:pt x="37456" y="139"/>
                  </a:cubicBezTo>
                  <a:cubicBezTo>
                    <a:pt x="36649" y="185"/>
                    <a:pt x="35843" y="340"/>
                    <a:pt x="35036" y="418"/>
                  </a:cubicBezTo>
                  <a:lnTo>
                    <a:pt x="33842" y="573"/>
                  </a:lnTo>
                  <a:cubicBezTo>
                    <a:pt x="33454" y="651"/>
                    <a:pt x="33035" y="728"/>
                    <a:pt x="32632" y="806"/>
                  </a:cubicBezTo>
                  <a:lnTo>
                    <a:pt x="30213" y="1333"/>
                  </a:lnTo>
                  <a:lnTo>
                    <a:pt x="27840" y="2015"/>
                  </a:lnTo>
                  <a:cubicBezTo>
                    <a:pt x="27437" y="2155"/>
                    <a:pt x="27095" y="2264"/>
                    <a:pt x="26677" y="2388"/>
                  </a:cubicBezTo>
                  <a:lnTo>
                    <a:pt x="25513" y="2791"/>
                  </a:lnTo>
                  <a:cubicBezTo>
                    <a:pt x="24769" y="3086"/>
                    <a:pt x="23993" y="3349"/>
                    <a:pt x="23233" y="3675"/>
                  </a:cubicBezTo>
                  <a:cubicBezTo>
                    <a:pt x="21729" y="4357"/>
                    <a:pt x="20271" y="4993"/>
                    <a:pt x="18844" y="5846"/>
                  </a:cubicBezTo>
                  <a:cubicBezTo>
                    <a:pt x="17402" y="6591"/>
                    <a:pt x="16084" y="7506"/>
                    <a:pt x="14703" y="8436"/>
                  </a:cubicBezTo>
                  <a:cubicBezTo>
                    <a:pt x="14377" y="8622"/>
                    <a:pt x="14067" y="8917"/>
                    <a:pt x="13726" y="9150"/>
                  </a:cubicBezTo>
                  <a:cubicBezTo>
                    <a:pt x="13400" y="9413"/>
                    <a:pt x="13090" y="9677"/>
                    <a:pt x="12764" y="9910"/>
                  </a:cubicBezTo>
                  <a:lnTo>
                    <a:pt x="11787" y="10654"/>
                  </a:lnTo>
                  <a:cubicBezTo>
                    <a:pt x="11462" y="10918"/>
                    <a:pt x="11198" y="11182"/>
                    <a:pt x="10857" y="11476"/>
                  </a:cubicBezTo>
                  <a:cubicBezTo>
                    <a:pt x="10252" y="12004"/>
                    <a:pt x="9663" y="12562"/>
                    <a:pt x="9089" y="13120"/>
                  </a:cubicBezTo>
                  <a:cubicBezTo>
                    <a:pt x="8530" y="13725"/>
                    <a:pt x="7972" y="14283"/>
                    <a:pt x="7445" y="14888"/>
                  </a:cubicBezTo>
                  <a:cubicBezTo>
                    <a:pt x="6886" y="15493"/>
                    <a:pt x="6359" y="16083"/>
                    <a:pt x="5878" y="16734"/>
                  </a:cubicBezTo>
                  <a:lnTo>
                    <a:pt x="5165" y="17696"/>
                  </a:lnTo>
                  <a:cubicBezTo>
                    <a:pt x="4886" y="18021"/>
                    <a:pt x="4637" y="18300"/>
                    <a:pt x="4436" y="18673"/>
                  </a:cubicBezTo>
                  <a:cubicBezTo>
                    <a:pt x="4002" y="19340"/>
                    <a:pt x="3552" y="20006"/>
                    <a:pt x="3102" y="20689"/>
                  </a:cubicBezTo>
                  <a:cubicBezTo>
                    <a:pt x="2869" y="21046"/>
                    <a:pt x="2699" y="21356"/>
                    <a:pt x="2497" y="21728"/>
                  </a:cubicBezTo>
                  <a:cubicBezTo>
                    <a:pt x="2311" y="22100"/>
                    <a:pt x="2140" y="22410"/>
                    <a:pt x="1939" y="22783"/>
                  </a:cubicBezTo>
                  <a:cubicBezTo>
                    <a:pt x="1753" y="23139"/>
                    <a:pt x="1536" y="23450"/>
                    <a:pt x="1380" y="23822"/>
                  </a:cubicBezTo>
                  <a:cubicBezTo>
                    <a:pt x="1225" y="24194"/>
                    <a:pt x="1055" y="24535"/>
                    <a:pt x="900" y="24908"/>
                  </a:cubicBezTo>
                  <a:cubicBezTo>
                    <a:pt x="558" y="25621"/>
                    <a:pt x="233" y="26396"/>
                    <a:pt x="0" y="27125"/>
                  </a:cubicBezTo>
                  <a:cubicBezTo>
                    <a:pt x="2451" y="25109"/>
                    <a:pt x="4715" y="23093"/>
                    <a:pt x="7150" y="21201"/>
                  </a:cubicBezTo>
                  <a:lnTo>
                    <a:pt x="7600" y="20875"/>
                  </a:lnTo>
                  <a:lnTo>
                    <a:pt x="8050" y="20549"/>
                  </a:lnTo>
                  <a:lnTo>
                    <a:pt x="8980" y="19913"/>
                  </a:lnTo>
                  <a:cubicBezTo>
                    <a:pt x="9275" y="19712"/>
                    <a:pt x="9585" y="19464"/>
                    <a:pt x="9880" y="19262"/>
                  </a:cubicBezTo>
                  <a:cubicBezTo>
                    <a:pt x="10159" y="19076"/>
                    <a:pt x="10469" y="18859"/>
                    <a:pt x="10810" y="18673"/>
                  </a:cubicBezTo>
                  <a:cubicBezTo>
                    <a:pt x="11400" y="18285"/>
                    <a:pt x="12004" y="17866"/>
                    <a:pt x="12609" y="17463"/>
                  </a:cubicBezTo>
                  <a:cubicBezTo>
                    <a:pt x="13214" y="17060"/>
                    <a:pt x="13850" y="16749"/>
                    <a:pt x="14455" y="16346"/>
                  </a:cubicBezTo>
                  <a:cubicBezTo>
                    <a:pt x="14781" y="16145"/>
                    <a:pt x="15044" y="15927"/>
                    <a:pt x="15386" y="15772"/>
                  </a:cubicBezTo>
                  <a:lnTo>
                    <a:pt x="16347" y="15261"/>
                  </a:lnTo>
                  <a:cubicBezTo>
                    <a:pt x="17014" y="14888"/>
                    <a:pt x="17603" y="14532"/>
                    <a:pt x="18255" y="14206"/>
                  </a:cubicBezTo>
                  <a:cubicBezTo>
                    <a:pt x="18906" y="13880"/>
                    <a:pt x="19542" y="13570"/>
                    <a:pt x="20194" y="13244"/>
                  </a:cubicBezTo>
                  <a:lnTo>
                    <a:pt x="20674" y="13012"/>
                  </a:lnTo>
                  <a:lnTo>
                    <a:pt x="21155" y="12810"/>
                  </a:lnTo>
                  <a:lnTo>
                    <a:pt x="22132" y="12360"/>
                  </a:lnTo>
                  <a:cubicBezTo>
                    <a:pt x="23404" y="11771"/>
                    <a:pt x="24722" y="11275"/>
                    <a:pt x="26056" y="10763"/>
                  </a:cubicBezTo>
                  <a:cubicBezTo>
                    <a:pt x="26739" y="10530"/>
                    <a:pt x="27406" y="10313"/>
                    <a:pt x="28072" y="10080"/>
                  </a:cubicBezTo>
                  <a:lnTo>
                    <a:pt x="29081" y="9708"/>
                  </a:lnTo>
                  <a:cubicBezTo>
                    <a:pt x="29422" y="9615"/>
                    <a:pt x="29763" y="9491"/>
                    <a:pt x="30089" y="9413"/>
                  </a:cubicBezTo>
                  <a:lnTo>
                    <a:pt x="32151" y="8824"/>
                  </a:lnTo>
                  <a:lnTo>
                    <a:pt x="34199" y="8328"/>
                  </a:lnTo>
                  <a:cubicBezTo>
                    <a:pt x="34571" y="8250"/>
                    <a:pt x="34881" y="8173"/>
                    <a:pt x="35253" y="8095"/>
                  </a:cubicBezTo>
                  <a:lnTo>
                    <a:pt x="36293" y="7909"/>
                  </a:lnTo>
                  <a:cubicBezTo>
                    <a:pt x="36975" y="7785"/>
                    <a:pt x="37719" y="7614"/>
                    <a:pt x="38386" y="7506"/>
                  </a:cubicBezTo>
                  <a:cubicBezTo>
                    <a:pt x="39813" y="7351"/>
                    <a:pt x="41209" y="7056"/>
                    <a:pt x="42620" y="6932"/>
                  </a:cubicBezTo>
                  <a:cubicBezTo>
                    <a:pt x="44032" y="6761"/>
                    <a:pt x="45474" y="6575"/>
                    <a:pt x="46917" y="6529"/>
                  </a:cubicBezTo>
                  <a:cubicBezTo>
                    <a:pt x="48351" y="6451"/>
                    <a:pt x="49801" y="6412"/>
                    <a:pt x="51267" y="6412"/>
                  </a:cubicBezTo>
                  <a:cubicBezTo>
                    <a:pt x="52733" y="6412"/>
                    <a:pt x="54214" y="6451"/>
                    <a:pt x="55711" y="6529"/>
                  </a:cubicBezTo>
                  <a:cubicBezTo>
                    <a:pt x="57199" y="6606"/>
                    <a:pt x="58688" y="6746"/>
                    <a:pt x="60224" y="6901"/>
                  </a:cubicBezTo>
                  <a:cubicBezTo>
                    <a:pt x="61759" y="7056"/>
                    <a:pt x="63279" y="7273"/>
                    <a:pt x="64861" y="7428"/>
                  </a:cubicBezTo>
                  <a:cubicBezTo>
                    <a:pt x="59836" y="3597"/>
                    <a:pt x="53632" y="1317"/>
                    <a:pt x="47227" y="418"/>
                  </a:cubicBezTo>
                  <a:cubicBezTo>
                    <a:pt x="46420" y="294"/>
                    <a:pt x="45629" y="216"/>
                    <a:pt x="44807" y="139"/>
                  </a:cubicBezTo>
                  <a:cubicBezTo>
                    <a:pt x="43985" y="61"/>
                    <a:pt x="43194" y="61"/>
                    <a:pt x="42388" y="15"/>
                  </a:cubicBezTo>
                  <a:cubicBezTo>
                    <a:pt x="41819" y="15"/>
                    <a:pt x="41271" y="1"/>
                    <a:pt x="40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6" name="Google Shape;4916;p69"/>
          <p:cNvGrpSpPr/>
          <p:nvPr/>
        </p:nvGrpSpPr>
        <p:grpSpPr>
          <a:xfrm rot="-2092819">
            <a:off x="7001669" y="-1210843"/>
            <a:ext cx="2775119" cy="2539606"/>
            <a:chOff x="7051046" y="-8"/>
            <a:chExt cx="2774945" cy="2539446"/>
          </a:xfrm>
        </p:grpSpPr>
        <p:sp>
          <p:nvSpPr>
            <p:cNvPr id="4917" name="Google Shape;4917;p69"/>
            <p:cNvSpPr/>
            <p:nvPr/>
          </p:nvSpPr>
          <p:spPr>
            <a:xfrm>
              <a:off x="8163916" y="1983581"/>
              <a:ext cx="1084284" cy="328547"/>
            </a:xfrm>
            <a:custGeom>
              <a:avLst/>
              <a:gdLst/>
              <a:ahLst/>
              <a:cxnLst/>
              <a:rect l="l" t="t" r="r" b="b"/>
              <a:pathLst>
                <a:path w="88189" h="26722" extrusionOk="0">
                  <a:moveTo>
                    <a:pt x="63280" y="0"/>
                  </a:moveTo>
                  <a:cubicBezTo>
                    <a:pt x="55697" y="0"/>
                    <a:pt x="48167" y="1115"/>
                    <a:pt x="40884" y="3023"/>
                  </a:cubicBezTo>
                  <a:cubicBezTo>
                    <a:pt x="33129" y="5055"/>
                    <a:pt x="25684" y="8110"/>
                    <a:pt x="18767" y="12019"/>
                  </a:cubicBezTo>
                  <a:cubicBezTo>
                    <a:pt x="17061" y="13011"/>
                    <a:pt x="15355" y="14050"/>
                    <a:pt x="13680" y="15136"/>
                  </a:cubicBezTo>
                  <a:cubicBezTo>
                    <a:pt x="12021" y="16268"/>
                    <a:pt x="10408" y="17431"/>
                    <a:pt x="8826" y="18595"/>
                  </a:cubicBezTo>
                  <a:cubicBezTo>
                    <a:pt x="7290" y="19851"/>
                    <a:pt x="5739" y="21092"/>
                    <a:pt x="4250" y="22425"/>
                  </a:cubicBezTo>
                  <a:cubicBezTo>
                    <a:pt x="2746" y="23806"/>
                    <a:pt x="1334" y="25217"/>
                    <a:pt x="1" y="26722"/>
                  </a:cubicBezTo>
                  <a:cubicBezTo>
                    <a:pt x="2001" y="26349"/>
                    <a:pt x="3909" y="25838"/>
                    <a:pt x="5801" y="25295"/>
                  </a:cubicBezTo>
                  <a:cubicBezTo>
                    <a:pt x="6747" y="25093"/>
                    <a:pt x="7678" y="24798"/>
                    <a:pt x="8624" y="24550"/>
                  </a:cubicBezTo>
                  <a:cubicBezTo>
                    <a:pt x="9570" y="24287"/>
                    <a:pt x="10501" y="24007"/>
                    <a:pt x="11416" y="23744"/>
                  </a:cubicBezTo>
                  <a:cubicBezTo>
                    <a:pt x="13292" y="23247"/>
                    <a:pt x="15122" y="22658"/>
                    <a:pt x="16968" y="22115"/>
                  </a:cubicBezTo>
                  <a:cubicBezTo>
                    <a:pt x="18783" y="21619"/>
                    <a:pt x="20628" y="21030"/>
                    <a:pt x="22412" y="20487"/>
                  </a:cubicBezTo>
                  <a:cubicBezTo>
                    <a:pt x="29624" y="18362"/>
                    <a:pt x="36743" y="16253"/>
                    <a:pt x="43908" y="14329"/>
                  </a:cubicBezTo>
                  <a:cubicBezTo>
                    <a:pt x="51058" y="12375"/>
                    <a:pt x="58239" y="10669"/>
                    <a:pt x="65529" y="9165"/>
                  </a:cubicBezTo>
                  <a:cubicBezTo>
                    <a:pt x="67374" y="8839"/>
                    <a:pt x="69189" y="8498"/>
                    <a:pt x="71034" y="8079"/>
                  </a:cubicBezTo>
                  <a:cubicBezTo>
                    <a:pt x="72880" y="7738"/>
                    <a:pt x="74741" y="7443"/>
                    <a:pt x="76618" y="7071"/>
                  </a:cubicBezTo>
                  <a:cubicBezTo>
                    <a:pt x="77564" y="6869"/>
                    <a:pt x="78495" y="6792"/>
                    <a:pt x="79441" y="6606"/>
                  </a:cubicBezTo>
                  <a:cubicBezTo>
                    <a:pt x="80402" y="6435"/>
                    <a:pt x="81364" y="6327"/>
                    <a:pt x="82310" y="6109"/>
                  </a:cubicBezTo>
                  <a:cubicBezTo>
                    <a:pt x="84233" y="5877"/>
                    <a:pt x="86187" y="5567"/>
                    <a:pt x="88188" y="5163"/>
                  </a:cubicBezTo>
                  <a:cubicBezTo>
                    <a:pt x="86373" y="4279"/>
                    <a:pt x="84481" y="3535"/>
                    <a:pt x="82589" y="2883"/>
                  </a:cubicBezTo>
                  <a:cubicBezTo>
                    <a:pt x="80666" y="2294"/>
                    <a:pt x="78712" y="1798"/>
                    <a:pt x="76758" y="1332"/>
                  </a:cubicBezTo>
                  <a:cubicBezTo>
                    <a:pt x="74788" y="976"/>
                    <a:pt x="72803" y="634"/>
                    <a:pt x="70802" y="386"/>
                  </a:cubicBezTo>
                  <a:cubicBezTo>
                    <a:pt x="68786" y="231"/>
                    <a:pt x="66754" y="92"/>
                    <a:pt x="64753" y="14"/>
                  </a:cubicBezTo>
                  <a:cubicBezTo>
                    <a:pt x="64262" y="5"/>
                    <a:pt x="63771" y="0"/>
                    <a:pt x="6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9"/>
            <p:cNvSpPr/>
            <p:nvPr/>
          </p:nvSpPr>
          <p:spPr>
            <a:xfrm>
              <a:off x="7628457" y="1764669"/>
              <a:ext cx="1544990" cy="251322"/>
            </a:xfrm>
            <a:custGeom>
              <a:avLst/>
              <a:gdLst/>
              <a:ahLst/>
              <a:cxnLst/>
              <a:rect l="l" t="t" r="r" b="b"/>
              <a:pathLst>
                <a:path w="125660" h="20441" extrusionOk="0">
                  <a:moveTo>
                    <a:pt x="76994" y="1"/>
                  </a:moveTo>
                  <a:cubicBezTo>
                    <a:pt x="74740" y="1"/>
                    <a:pt x="72489" y="78"/>
                    <a:pt x="70259" y="216"/>
                  </a:cubicBezTo>
                  <a:cubicBezTo>
                    <a:pt x="68894" y="262"/>
                    <a:pt x="67514" y="402"/>
                    <a:pt x="66134" y="510"/>
                  </a:cubicBezTo>
                  <a:cubicBezTo>
                    <a:pt x="64753" y="634"/>
                    <a:pt x="63388" y="743"/>
                    <a:pt x="62008" y="914"/>
                  </a:cubicBezTo>
                  <a:cubicBezTo>
                    <a:pt x="56533" y="1565"/>
                    <a:pt x="51167" y="2465"/>
                    <a:pt x="45832" y="3597"/>
                  </a:cubicBezTo>
                  <a:cubicBezTo>
                    <a:pt x="40543" y="4714"/>
                    <a:pt x="35316" y="6016"/>
                    <a:pt x="30089" y="7474"/>
                  </a:cubicBezTo>
                  <a:cubicBezTo>
                    <a:pt x="27484" y="8203"/>
                    <a:pt x="24847" y="8963"/>
                    <a:pt x="22257" y="9832"/>
                  </a:cubicBezTo>
                  <a:cubicBezTo>
                    <a:pt x="20970" y="10266"/>
                    <a:pt x="19682" y="10716"/>
                    <a:pt x="18380" y="11181"/>
                  </a:cubicBezTo>
                  <a:cubicBezTo>
                    <a:pt x="17123" y="11662"/>
                    <a:pt x="15851" y="12158"/>
                    <a:pt x="14549" y="12670"/>
                  </a:cubicBezTo>
                  <a:cubicBezTo>
                    <a:pt x="12005" y="13694"/>
                    <a:pt x="9508" y="14826"/>
                    <a:pt x="7042" y="16113"/>
                  </a:cubicBezTo>
                  <a:cubicBezTo>
                    <a:pt x="4638" y="17400"/>
                    <a:pt x="2250" y="18812"/>
                    <a:pt x="1" y="20440"/>
                  </a:cubicBezTo>
                  <a:cubicBezTo>
                    <a:pt x="2715" y="20037"/>
                    <a:pt x="5383" y="19603"/>
                    <a:pt x="8050" y="19246"/>
                  </a:cubicBezTo>
                  <a:cubicBezTo>
                    <a:pt x="10702" y="18889"/>
                    <a:pt x="13385" y="18517"/>
                    <a:pt x="16007" y="18238"/>
                  </a:cubicBezTo>
                  <a:cubicBezTo>
                    <a:pt x="16627" y="18160"/>
                    <a:pt x="17294" y="18052"/>
                    <a:pt x="17961" y="17974"/>
                  </a:cubicBezTo>
                  <a:lnTo>
                    <a:pt x="19962" y="17773"/>
                  </a:lnTo>
                  <a:lnTo>
                    <a:pt x="23916" y="17354"/>
                  </a:lnTo>
                  <a:cubicBezTo>
                    <a:pt x="26569" y="17106"/>
                    <a:pt x="29190" y="16811"/>
                    <a:pt x="31857" y="16532"/>
                  </a:cubicBezTo>
                  <a:cubicBezTo>
                    <a:pt x="42528" y="15400"/>
                    <a:pt x="53028" y="13771"/>
                    <a:pt x="63404" y="12577"/>
                  </a:cubicBezTo>
                  <a:cubicBezTo>
                    <a:pt x="72661" y="11482"/>
                    <a:pt x="81843" y="10697"/>
                    <a:pt x="91062" y="10697"/>
                  </a:cubicBezTo>
                  <a:cubicBezTo>
                    <a:pt x="92161" y="10697"/>
                    <a:pt x="93261" y="10708"/>
                    <a:pt x="94361" y="10731"/>
                  </a:cubicBezTo>
                  <a:cubicBezTo>
                    <a:pt x="99541" y="10840"/>
                    <a:pt x="104752" y="11134"/>
                    <a:pt x="109917" y="11848"/>
                  </a:cubicBezTo>
                  <a:cubicBezTo>
                    <a:pt x="112523" y="12143"/>
                    <a:pt x="115128" y="12592"/>
                    <a:pt x="117749" y="13089"/>
                  </a:cubicBezTo>
                  <a:cubicBezTo>
                    <a:pt x="120355" y="13601"/>
                    <a:pt x="122945" y="14221"/>
                    <a:pt x="125659" y="14841"/>
                  </a:cubicBezTo>
                  <a:cubicBezTo>
                    <a:pt x="121441" y="11259"/>
                    <a:pt x="116586" y="8467"/>
                    <a:pt x="111313" y="6373"/>
                  </a:cubicBezTo>
                  <a:cubicBezTo>
                    <a:pt x="110010" y="5768"/>
                    <a:pt x="108692" y="5318"/>
                    <a:pt x="107389" y="4822"/>
                  </a:cubicBezTo>
                  <a:cubicBezTo>
                    <a:pt x="106738" y="4558"/>
                    <a:pt x="106055" y="4372"/>
                    <a:pt x="105388" y="4155"/>
                  </a:cubicBezTo>
                  <a:cubicBezTo>
                    <a:pt x="104737" y="3907"/>
                    <a:pt x="104054" y="3752"/>
                    <a:pt x="103403" y="3535"/>
                  </a:cubicBezTo>
                  <a:cubicBezTo>
                    <a:pt x="100735" y="2697"/>
                    <a:pt x="97990" y="2123"/>
                    <a:pt x="95230" y="1581"/>
                  </a:cubicBezTo>
                  <a:cubicBezTo>
                    <a:pt x="92484" y="1038"/>
                    <a:pt x="89693" y="712"/>
                    <a:pt x="86901" y="417"/>
                  </a:cubicBezTo>
                  <a:lnTo>
                    <a:pt x="84823" y="247"/>
                  </a:lnTo>
                  <a:cubicBezTo>
                    <a:pt x="84125" y="200"/>
                    <a:pt x="83473" y="169"/>
                    <a:pt x="82744" y="123"/>
                  </a:cubicBezTo>
                  <a:lnTo>
                    <a:pt x="80682" y="45"/>
                  </a:lnTo>
                  <a:lnTo>
                    <a:pt x="78603" y="14"/>
                  </a:lnTo>
                  <a:cubicBezTo>
                    <a:pt x="78067" y="5"/>
                    <a:pt x="77531" y="1"/>
                    <a:pt x="769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9"/>
            <p:cNvSpPr/>
            <p:nvPr/>
          </p:nvSpPr>
          <p:spPr>
            <a:xfrm>
              <a:off x="7310385" y="1558556"/>
              <a:ext cx="1751509" cy="240048"/>
            </a:xfrm>
            <a:custGeom>
              <a:avLst/>
              <a:gdLst/>
              <a:ahLst/>
              <a:cxnLst/>
              <a:rect l="l" t="t" r="r" b="b"/>
              <a:pathLst>
                <a:path w="142457" h="19524" extrusionOk="0">
                  <a:moveTo>
                    <a:pt x="75780" y="0"/>
                  </a:moveTo>
                  <a:cubicBezTo>
                    <a:pt x="74383" y="0"/>
                    <a:pt x="72987" y="15"/>
                    <a:pt x="71593" y="43"/>
                  </a:cubicBezTo>
                  <a:cubicBezTo>
                    <a:pt x="59185" y="384"/>
                    <a:pt x="46933" y="1997"/>
                    <a:pt x="34928" y="4417"/>
                  </a:cubicBezTo>
                  <a:cubicBezTo>
                    <a:pt x="31919" y="5037"/>
                    <a:pt x="28942" y="5658"/>
                    <a:pt x="25933" y="6418"/>
                  </a:cubicBezTo>
                  <a:cubicBezTo>
                    <a:pt x="24444" y="6790"/>
                    <a:pt x="22924" y="7178"/>
                    <a:pt x="21435" y="7581"/>
                  </a:cubicBezTo>
                  <a:cubicBezTo>
                    <a:pt x="20675" y="7783"/>
                    <a:pt x="19946" y="8031"/>
                    <a:pt x="19186" y="8248"/>
                  </a:cubicBezTo>
                  <a:cubicBezTo>
                    <a:pt x="18473" y="8434"/>
                    <a:pt x="17728" y="8651"/>
                    <a:pt x="16984" y="8899"/>
                  </a:cubicBezTo>
                  <a:cubicBezTo>
                    <a:pt x="14037" y="9861"/>
                    <a:pt x="11059" y="10915"/>
                    <a:pt x="8236" y="12156"/>
                  </a:cubicBezTo>
                  <a:cubicBezTo>
                    <a:pt x="5398" y="13397"/>
                    <a:pt x="2606" y="14777"/>
                    <a:pt x="1" y="16437"/>
                  </a:cubicBezTo>
                  <a:cubicBezTo>
                    <a:pt x="3025" y="16003"/>
                    <a:pt x="6065" y="15615"/>
                    <a:pt x="9074" y="15274"/>
                  </a:cubicBezTo>
                  <a:cubicBezTo>
                    <a:pt x="12067" y="14979"/>
                    <a:pt x="15060" y="14731"/>
                    <a:pt x="18069" y="14514"/>
                  </a:cubicBezTo>
                  <a:cubicBezTo>
                    <a:pt x="19558" y="14405"/>
                    <a:pt x="21063" y="14312"/>
                    <a:pt x="22567" y="14235"/>
                  </a:cubicBezTo>
                  <a:cubicBezTo>
                    <a:pt x="24056" y="14157"/>
                    <a:pt x="25560" y="14064"/>
                    <a:pt x="27065" y="13986"/>
                  </a:cubicBezTo>
                  <a:lnTo>
                    <a:pt x="36091" y="13521"/>
                  </a:lnTo>
                  <a:cubicBezTo>
                    <a:pt x="48127" y="12854"/>
                    <a:pt x="60054" y="12063"/>
                    <a:pt x="71888" y="11737"/>
                  </a:cubicBezTo>
                  <a:cubicBezTo>
                    <a:pt x="75094" y="11658"/>
                    <a:pt x="78295" y="11612"/>
                    <a:pt x="81493" y="11612"/>
                  </a:cubicBezTo>
                  <a:cubicBezTo>
                    <a:pt x="90081" y="11612"/>
                    <a:pt x="98639" y="11942"/>
                    <a:pt x="107172" y="12823"/>
                  </a:cubicBezTo>
                  <a:cubicBezTo>
                    <a:pt x="110072" y="13071"/>
                    <a:pt x="112988" y="13490"/>
                    <a:pt x="115950" y="13862"/>
                  </a:cubicBezTo>
                  <a:cubicBezTo>
                    <a:pt x="117424" y="14110"/>
                    <a:pt x="118882" y="14328"/>
                    <a:pt x="120324" y="14576"/>
                  </a:cubicBezTo>
                  <a:cubicBezTo>
                    <a:pt x="121084" y="14700"/>
                    <a:pt x="121782" y="14839"/>
                    <a:pt x="122542" y="14948"/>
                  </a:cubicBezTo>
                  <a:cubicBezTo>
                    <a:pt x="123302" y="15072"/>
                    <a:pt x="124000" y="15243"/>
                    <a:pt x="124744" y="15351"/>
                  </a:cubicBezTo>
                  <a:cubicBezTo>
                    <a:pt x="130622" y="16437"/>
                    <a:pt x="136454" y="17941"/>
                    <a:pt x="142456" y="19523"/>
                  </a:cubicBezTo>
                  <a:cubicBezTo>
                    <a:pt x="141867" y="19027"/>
                    <a:pt x="141246" y="18562"/>
                    <a:pt x="140642" y="18127"/>
                  </a:cubicBezTo>
                  <a:lnTo>
                    <a:pt x="139742" y="17414"/>
                  </a:lnTo>
                  <a:lnTo>
                    <a:pt x="138780" y="16747"/>
                  </a:lnTo>
                  <a:lnTo>
                    <a:pt x="136826" y="15460"/>
                  </a:lnTo>
                  <a:cubicBezTo>
                    <a:pt x="136175" y="15041"/>
                    <a:pt x="135492" y="14653"/>
                    <a:pt x="134826" y="14250"/>
                  </a:cubicBezTo>
                  <a:cubicBezTo>
                    <a:pt x="133492" y="13413"/>
                    <a:pt x="132111" y="12715"/>
                    <a:pt x="130746" y="11970"/>
                  </a:cubicBezTo>
                  <a:cubicBezTo>
                    <a:pt x="130080" y="11582"/>
                    <a:pt x="129382" y="11241"/>
                    <a:pt x="128668" y="10915"/>
                  </a:cubicBezTo>
                  <a:cubicBezTo>
                    <a:pt x="127955" y="10574"/>
                    <a:pt x="127257" y="10233"/>
                    <a:pt x="126528" y="9907"/>
                  </a:cubicBezTo>
                  <a:cubicBezTo>
                    <a:pt x="120836" y="7333"/>
                    <a:pt x="114880" y="5270"/>
                    <a:pt x="108800" y="3781"/>
                  </a:cubicBezTo>
                  <a:cubicBezTo>
                    <a:pt x="105745" y="2990"/>
                    <a:pt x="102674" y="2401"/>
                    <a:pt x="99588" y="1858"/>
                  </a:cubicBezTo>
                  <a:cubicBezTo>
                    <a:pt x="97990" y="1672"/>
                    <a:pt x="96470" y="1377"/>
                    <a:pt x="94919" y="1206"/>
                  </a:cubicBezTo>
                  <a:lnTo>
                    <a:pt x="92593" y="912"/>
                  </a:lnTo>
                  <a:lnTo>
                    <a:pt x="90266" y="664"/>
                  </a:lnTo>
                  <a:cubicBezTo>
                    <a:pt x="85433" y="183"/>
                    <a:pt x="80599" y="0"/>
                    <a:pt x="7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9"/>
            <p:cNvSpPr/>
            <p:nvPr/>
          </p:nvSpPr>
          <p:spPr>
            <a:xfrm>
              <a:off x="7064964" y="1290746"/>
              <a:ext cx="1838656" cy="325940"/>
            </a:xfrm>
            <a:custGeom>
              <a:avLst/>
              <a:gdLst/>
              <a:ahLst/>
              <a:cxnLst/>
              <a:rect l="l" t="t" r="r" b="b"/>
              <a:pathLst>
                <a:path w="149545" h="26510" extrusionOk="0">
                  <a:moveTo>
                    <a:pt x="53344" y="0"/>
                  </a:moveTo>
                  <a:cubicBezTo>
                    <a:pt x="48228" y="0"/>
                    <a:pt x="43119" y="195"/>
                    <a:pt x="38030" y="593"/>
                  </a:cubicBezTo>
                  <a:cubicBezTo>
                    <a:pt x="31563" y="1104"/>
                    <a:pt x="25157" y="1926"/>
                    <a:pt x="18767" y="3090"/>
                  </a:cubicBezTo>
                  <a:cubicBezTo>
                    <a:pt x="17185" y="3322"/>
                    <a:pt x="15619" y="3710"/>
                    <a:pt x="14022" y="4036"/>
                  </a:cubicBezTo>
                  <a:cubicBezTo>
                    <a:pt x="12471" y="4377"/>
                    <a:pt x="10904" y="4765"/>
                    <a:pt x="9307" y="5121"/>
                  </a:cubicBezTo>
                  <a:cubicBezTo>
                    <a:pt x="7756" y="5509"/>
                    <a:pt x="6189" y="5959"/>
                    <a:pt x="4638" y="6424"/>
                  </a:cubicBezTo>
                  <a:cubicBezTo>
                    <a:pt x="3087" y="6874"/>
                    <a:pt x="1552" y="7339"/>
                    <a:pt x="1" y="7882"/>
                  </a:cubicBezTo>
                  <a:cubicBezTo>
                    <a:pt x="3258" y="8177"/>
                    <a:pt x="6484" y="8270"/>
                    <a:pt x="9679" y="8394"/>
                  </a:cubicBezTo>
                  <a:cubicBezTo>
                    <a:pt x="11276" y="8487"/>
                    <a:pt x="12874" y="8518"/>
                    <a:pt x="14471" y="8596"/>
                  </a:cubicBezTo>
                  <a:cubicBezTo>
                    <a:pt x="16053" y="8704"/>
                    <a:pt x="17635" y="8704"/>
                    <a:pt x="19217" y="8813"/>
                  </a:cubicBezTo>
                  <a:cubicBezTo>
                    <a:pt x="25561" y="9107"/>
                    <a:pt x="31858" y="9356"/>
                    <a:pt x="38139" y="9759"/>
                  </a:cubicBezTo>
                  <a:cubicBezTo>
                    <a:pt x="50717" y="10519"/>
                    <a:pt x="63187" y="11542"/>
                    <a:pt x="75595" y="12923"/>
                  </a:cubicBezTo>
                  <a:cubicBezTo>
                    <a:pt x="88002" y="14303"/>
                    <a:pt x="100394" y="16071"/>
                    <a:pt x="112802" y="18134"/>
                  </a:cubicBezTo>
                  <a:cubicBezTo>
                    <a:pt x="115919" y="18723"/>
                    <a:pt x="119006" y="19220"/>
                    <a:pt x="122123" y="19762"/>
                  </a:cubicBezTo>
                  <a:cubicBezTo>
                    <a:pt x="123674" y="20026"/>
                    <a:pt x="125210" y="20352"/>
                    <a:pt x="126792" y="20600"/>
                  </a:cubicBezTo>
                  <a:lnTo>
                    <a:pt x="129118" y="21003"/>
                  </a:lnTo>
                  <a:lnTo>
                    <a:pt x="131445" y="21469"/>
                  </a:lnTo>
                  <a:cubicBezTo>
                    <a:pt x="133042" y="21763"/>
                    <a:pt x="134578" y="22058"/>
                    <a:pt x="136160" y="22353"/>
                  </a:cubicBezTo>
                  <a:cubicBezTo>
                    <a:pt x="137757" y="22632"/>
                    <a:pt x="139277" y="22926"/>
                    <a:pt x="140828" y="23221"/>
                  </a:cubicBezTo>
                  <a:cubicBezTo>
                    <a:pt x="143883" y="23842"/>
                    <a:pt x="146830" y="24679"/>
                    <a:pt x="149544" y="26509"/>
                  </a:cubicBezTo>
                  <a:cubicBezTo>
                    <a:pt x="149110" y="25842"/>
                    <a:pt x="148629" y="25175"/>
                    <a:pt x="148024" y="24648"/>
                  </a:cubicBezTo>
                  <a:cubicBezTo>
                    <a:pt x="147482" y="24028"/>
                    <a:pt x="146846" y="23485"/>
                    <a:pt x="146179" y="22942"/>
                  </a:cubicBezTo>
                  <a:cubicBezTo>
                    <a:pt x="144876" y="21903"/>
                    <a:pt x="143433" y="21034"/>
                    <a:pt x="141976" y="20228"/>
                  </a:cubicBezTo>
                  <a:cubicBezTo>
                    <a:pt x="140502" y="19437"/>
                    <a:pt x="139044" y="18723"/>
                    <a:pt x="137586" y="18056"/>
                  </a:cubicBezTo>
                  <a:cubicBezTo>
                    <a:pt x="136144" y="17405"/>
                    <a:pt x="134624" y="16723"/>
                    <a:pt x="133182" y="16056"/>
                  </a:cubicBezTo>
                  <a:cubicBezTo>
                    <a:pt x="132453" y="15730"/>
                    <a:pt x="131724" y="15404"/>
                    <a:pt x="130964" y="15110"/>
                  </a:cubicBezTo>
                  <a:lnTo>
                    <a:pt x="128715" y="14195"/>
                  </a:lnTo>
                  <a:cubicBezTo>
                    <a:pt x="127226" y="13621"/>
                    <a:pt x="125675" y="13031"/>
                    <a:pt x="124171" y="12457"/>
                  </a:cubicBezTo>
                  <a:cubicBezTo>
                    <a:pt x="122682" y="11837"/>
                    <a:pt x="121146" y="11372"/>
                    <a:pt x="119595" y="10829"/>
                  </a:cubicBezTo>
                  <a:cubicBezTo>
                    <a:pt x="118044" y="10286"/>
                    <a:pt x="116524" y="9774"/>
                    <a:pt x="114973" y="9278"/>
                  </a:cubicBezTo>
                  <a:cubicBezTo>
                    <a:pt x="111887" y="8347"/>
                    <a:pt x="108770" y="7432"/>
                    <a:pt x="105637" y="6610"/>
                  </a:cubicBezTo>
                  <a:lnTo>
                    <a:pt x="100891" y="5478"/>
                  </a:lnTo>
                  <a:cubicBezTo>
                    <a:pt x="99309" y="5106"/>
                    <a:pt x="97742" y="4687"/>
                    <a:pt x="96145" y="4392"/>
                  </a:cubicBezTo>
                  <a:lnTo>
                    <a:pt x="91352" y="3477"/>
                  </a:lnTo>
                  <a:cubicBezTo>
                    <a:pt x="89770" y="3183"/>
                    <a:pt x="88188" y="2904"/>
                    <a:pt x="86560" y="2655"/>
                  </a:cubicBezTo>
                  <a:lnTo>
                    <a:pt x="81736" y="1926"/>
                  </a:lnTo>
                  <a:lnTo>
                    <a:pt x="79317" y="1601"/>
                  </a:lnTo>
                  <a:lnTo>
                    <a:pt x="76897" y="1353"/>
                  </a:lnTo>
                  <a:cubicBezTo>
                    <a:pt x="69072" y="460"/>
                    <a:pt x="61201" y="0"/>
                    <a:pt x="53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9"/>
            <p:cNvSpPr/>
            <p:nvPr/>
          </p:nvSpPr>
          <p:spPr>
            <a:xfrm>
              <a:off x="7053333" y="1009289"/>
              <a:ext cx="1648723" cy="389813"/>
            </a:xfrm>
            <a:custGeom>
              <a:avLst/>
              <a:gdLst/>
              <a:ahLst/>
              <a:cxnLst/>
              <a:rect l="l" t="t" r="r" b="b"/>
              <a:pathLst>
                <a:path w="134097" h="31705" extrusionOk="0">
                  <a:moveTo>
                    <a:pt x="36857" y="1"/>
                  </a:moveTo>
                  <a:cubicBezTo>
                    <a:pt x="36147" y="1"/>
                    <a:pt x="35437" y="7"/>
                    <a:pt x="34727" y="19"/>
                  </a:cubicBezTo>
                  <a:cubicBezTo>
                    <a:pt x="33238" y="127"/>
                    <a:pt x="31764" y="158"/>
                    <a:pt x="30260" y="236"/>
                  </a:cubicBezTo>
                  <a:lnTo>
                    <a:pt x="28058" y="360"/>
                  </a:lnTo>
                  <a:cubicBezTo>
                    <a:pt x="27344" y="391"/>
                    <a:pt x="26600" y="484"/>
                    <a:pt x="25840" y="561"/>
                  </a:cubicBezTo>
                  <a:cubicBezTo>
                    <a:pt x="24397" y="748"/>
                    <a:pt x="22877" y="903"/>
                    <a:pt x="21420" y="1073"/>
                  </a:cubicBezTo>
                  <a:cubicBezTo>
                    <a:pt x="20675" y="1151"/>
                    <a:pt x="19977" y="1290"/>
                    <a:pt x="19217" y="1399"/>
                  </a:cubicBezTo>
                  <a:cubicBezTo>
                    <a:pt x="18457" y="1523"/>
                    <a:pt x="17759" y="1647"/>
                    <a:pt x="16999" y="1771"/>
                  </a:cubicBezTo>
                  <a:cubicBezTo>
                    <a:pt x="11168" y="2764"/>
                    <a:pt x="5445" y="4423"/>
                    <a:pt x="1" y="6641"/>
                  </a:cubicBezTo>
                  <a:cubicBezTo>
                    <a:pt x="1505" y="6765"/>
                    <a:pt x="2963" y="6812"/>
                    <a:pt x="4421" y="6843"/>
                  </a:cubicBezTo>
                  <a:lnTo>
                    <a:pt x="6592" y="6889"/>
                  </a:lnTo>
                  <a:cubicBezTo>
                    <a:pt x="7306" y="6920"/>
                    <a:pt x="8050" y="6967"/>
                    <a:pt x="8764" y="6998"/>
                  </a:cubicBezTo>
                  <a:cubicBezTo>
                    <a:pt x="10175" y="7107"/>
                    <a:pt x="11633" y="7138"/>
                    <a:pt x="13044" y="7215"/>
                  </a:cubicBezTo>
                  <a:lnTo>
                    <a:pt x="14130" y="7262"/>
                  </a:lnTo>
                  <a:lnTo>
                    <a:pt x="15216" y="7339"/>
                  </a:lnTo>
                  <a:lnTo>
                    <a:pt x="17356" y="7510"/>
                  </a:lnTo>
                  <a:cubicBezTo>
                    <a:pt x="23017" y="7835"/>
                    <a:pt x="28631" y="8549"/>
                    <a:pt x="34215" y="9216"/>
                  </a:cubicBezTo>
                  <a:cubicBezTo>
                    <a:pt x="45382" y="10767"/>
                    <a:pt x="56394" y="12845"/>
                    <a:pt x="67436" y="15265"/>
                  </a:cubicBezTo>
                  <a:cubicBezTo>
                    <a:pt x="78479" y="17731"/>
                    <a:pt x="89476" y="20491"/>
                    <a:pt x="100642" y="23174"/>
                  </a:cubicBezTo>
                  <a:cubicBezTo>
                    <a:pt x="103434" y="23826"/>
                    <a:pt x="106226" y="24508"/>
                    <a:pt x="109049" y="25129"/>
                  </a:cubicBezTo>
                  <a:cubicBezTo>
                    <a:pt x="111840" y="25796"/>
                    <a:pt x="114632" y="26431"/>
                    <a:pt x="117424" y="27083"/>
                  </a:cubicBezTo>
                  <a:cubicBezTo>
                    <a:pt x="120216" y="27703"/>
                    <a:pt x="122976" y="28401"/>
                    <a:pt x="125768" y="29161"/>
                  </a:cubicBezTo>
                  <a:cubicBezTo>
                    <a:pt x="128513" y="29952"/>
                    <a:pt x="131274" y="30790"/>
                    <a:pt x="134097" y="31705"/>
                  </a:cubicBezTo>
                  <a:cubicBezTo>
                    <a:pt x="131956" y="29688"/>
                    <a:pt x="129568" y="27874"/>
                    <a:pt x="127117" y="26230"/>
                  </a:cubicBezTo>
                  <a:cubicBezTo>
                    <a:pt x="124682" y="24570"/>
                    <a:pt x="122077" y="23112"/>
                    <a:pt x="119471" y="21732"/>
                  </a:cubicBezTo>
                  <a:cubicBezTo>
                    <a:pt x="116850" y="20367"/>
                    <a:pt x="114198" y="19095"/>
                    <a:pt x="111515" y="17901"/>
                  </a:cubicBezTo>
                  <a:cubicBezTo>
                    <a:pt x="108847" y="16691"/>
                    <a:pt x="106179" y="15528"/>
                    <a:pt x="103465" y="14443"/>
                  </a:cubicBezTo>
                  <a:cubicBezTo>
                    <a:pt x="100751" y="13326"/>
                    <a:pt x="98068" y="12302"/>
                    <a:pt x="95307" y="11294"/>
                  </a:cubicBezTo>
                  <a:cubicBezTo>
                    <a:pt x="93927" y="10782"/>
                    <a:pt x="92562" y="10301"/>
                    <a:pt x="91182" y="9836"/>
                  </a:cubicBezTo>
                  <a:cubicBezTo>
                    <a:pt x="89801" y="9371"/>
                    <a:pt x="88421" y="8921"/>
                    <a:pt x="87010" y="8456"/>
                  </a:cubicBezTo>
                  <a:cubicBezTo>
                    <a:pt x="84218" y="7541"/>
                    <a:pt x="81395" y="6750"/>
                    <a:pt x="78557" y="5959"/>
                  </a:cubicBezTo>
                  <a:cubicBezTo>
                    <a:pt x="75734" y="5168"/>
                    <a:pt x="72834" y="4485"/>
                    <a:pt x="69965" y="3818"/>
                  </a:cubicBezTo>
                  <a:cubicBezTo>
                    <a:pt x="59160" y="1471"/>
                    <a:pt x="48012" y="1"/>
                    <a:pt x="36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9"/>
            <p:cNvSpPr/>
            <p:nvPr/>
          </p:nvSpPr>
          <p:spPr>
            <a:xfrm>
              <a:off x="7113788" y="781106"/>
              <a:ext cx="1350667" cy="367436"/>
            </a:xfrm>
            <a:custGeom>
              <a:avLst/>
              <a:gdLst/>
              <a:ahLst/>
              <a:cxnLst/>
              <a:rect l="l" t="t" r="r" b="b"/>
              <a:pathLst>
                <a:path w="109855" h="29885" extrusionOk="0">
                  <a:moveTo>
                    <a:pt x="26990" y="0"/>
                  </a:moveTo>
                  <a:cubicBezTo>
                    <a:pt x="25224" y="0"/>
                    <a:pt x="23469" y="26"/>
                    <a:pt x="21714" y="59"/>
                  </a:cubicBezTo>
                  <a:cubicBezTo>
                    <a:pt x="20473" y="152"/>
                    <a:pt x="19263" y="183"/>
                    <a:pt x="18053" y="261"/>
                  </a:cubicBezTo>
                  <a:lnTo>
                    <a:pt x="14424" y="556"/>
                  </a:lnTo>
                  <a:cubicBezTo>
                    <a:pt x="12005" y="850"/>
                    <a:pt x="9601" y="1191"/>
                    <a:pt x="7181" y="1564"/>
                  </a:cubicBezTo>
                  <a:cubicBezTo>
                    <a:pt x="4762" y="2029"/>
                    <a:pt x="2373" y="2541"/>
                    <a:pt x="0" y="3192"/>
                  </a:cubicBezTo>
                  <a:cubicBezTo>
                    <a:pt x="2404" y="3859"/>
                    <a:pt x="4793" y="4402"/>
                    <a:pt x="7119" y="4867"/>
                  </a:cubicBezTo>
                  <a:cubicBezTo>
                    <a:pt x="9492" y="5441"/>
                    <a:pt x="11834" y="5891"/>
                    <a:pt x="14161" y="6356"/>
                  </a:cubicBezTo>
                  <a:lnTo>
                    <a:pt x="17650" y="7116"/>
                  </a:lnTo>
                  <a:cubicBezTo>
                    <a:pt x="18767" y="7302"/>
                    <a:pt x="19930" y="7519"/>
                    <a:pt x="21093" y="7767"/>
                  </a:cubicBezTo>
                  <a:cubicBezTo>
                    <a:pt x="23451" y="8310"/>
                    <a:pt x="25731" y="8760"/>
                    <a:pt x="28026" y="9225"/>
                  </a:cubicBezTo>
                  <a:cubicBezTo>
                    <a:pt x="37177" y="11180"/>
                    <a:pt x="46265" y="13134"/>
                    <a:pt x="55261" y="15352"/>
                  </a:cubicBezTo>
                  <a:cubicBezTo>
                    <a:pt x="64257" y="17523"/>
                    <a:pt x="73206" y="19880"/>
                    <a:pt x="82248" y="22393"/>
                  </a:cubicBezTo>
                  <a:cubicBezTo>
                    <a:pt x="84497" y="23060"/>
                    <a:pt x="86745" y="23680"/>
                    <a:pt x="89025" y="24270"/>
                  </a:cubicBezTo>
                  <a:cubicBezTo>
                    <a:pt x="91274" y="24952"/>
                    <a:pt x="93570" y="25572"/>
                    <a:pt x="95850" y="26193"/>
                  </a:cubicBezTo>
                  <a:cubicBezTo>
                    <a:pt x="98145" y="26860"/>
                    <a:pt x="100456" y="27527"/>
                    <a:pt x="102782" y="28101"/>
                  </a:cubicBezTo>
                  <a:cubicBezTo>
                    <a:pt x="105109" y="28767"/>
                    <a:pt x="107435" y="29388"/>
                    <a:pt x="109855" y="29884"/>
                  </a:cubicBezTo>
                  <a:cubicBezTo>
                    <a:pt x="108040" y="28225"/>
                    <a:pt x="106148" y="26674"/>
                    <a:pt x="104178" y="25138"/>
                  </a:cubicBezTo>
                  <a:cubicBezTo>
                    <a:pt x="102224" y="23680"/>
                    <a:pt x="100223" y="22315"/>
                    <a:pt x="98191" y="20935"/>
                  </a:cubicBezTo>
                  <a:cubicBezTo>
                    <a:pt x="96144" y="19632"/>
                    <a:pt x="94081" y="18329"/>
                    <a:pt x="91941" y="17135"/>
                  </a:cubicBezTo>
                  <a:cubicBezTo>
                    <a:pt x="89816" y="15972"/>
                    <a:pt x="87660" y="14840"/>
                    <a:pt x="85489" y="13754"/>
                  </a:cubicBezTo>
                  <a:cubicBezTo>
                    <a:pt x="76742" y="9520"/>
                    <a:pt x="67498" y="6263"/>
                    <a:pt x="57991" y="3937"/>
                  </a:cubicBezTo>
                  <a:cubicBezTo>
                    <a:pt x="48499" y="1610"/>
                    <a:pt x="38805" y="261"/>
                    <a:pt x="29050" y="13"/>
                  </a:cubicBezTo>
                  <a:cubicBezTo>
                    <a:pt x="28361" y="4"/>
                    <a:pt x="27675" y="0"/>
                    <a:pt x="26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9"/>
            <p:cNvSpPr/>
            <p:nvPr/>
          </p:nvSpPr>
          <p:spPr>
            <a:xfrm>
              <a:off x="7192156" y="502268"/>
              <a:ext cx="900449" cy="299973"/>
            </a:xfrm>
            <a:custGeom>
              <a:avLst/>
              <a:gdLst/>
              <a:ahLst/>
              <a:cxnLst/>
              <a:rect l="l" t="t" r="r" b="b"/>
              <a:pathLst>
                <a:path w="73237" h="24398" extrusionOk="0">
                  <a:moveTo>
                    <a:pt x="7580" y="0"/>
                  </a:moveTo>
                  <a:cubicBezTo>
                    <a:pt x="5075" y="0"/>
                    <a:pt x="2560" y="114"/>
                    <a:pt x="1" y="497"/>
                  </a:cubicBezTo>
                  <a:cubicBezTo>
                    <a:pt x="1412" y="1506"/>
                    <a:pt x="2823" y="2374"/>
                    <a:pt x="4281" y="3212"/>
                  </a:cubicBezTo>
                  <a:cubicBezTo>
                    <a:pt x="5693" y="4018"/>
                    <a:pt x="7151" y="4825"/>
                    <a:pt x="8609" y="5569"/>
                  </a:cubicBezTo>
                  <a:cubicBezTo>
                    <a:pt x="10082" y="6329"/>
                    <a:pt x="11524" y="7089"/>
                    <a:pt x="12982" y="7740"/>
                  </a:cubicBezTo>
                  <a:cubicBezTo>
                    <a:pt x="14440" y="8438"/>
                    <a:pt x="15945" y="9121"/>
                    <a:pt x="17403" y="9741"/>
                  </a:cubicBezTo>
                  <a:cubicBezTo>
                    <a:pt x="23281" y="12316"/>
                    <a:pt x="29236" y="14534"/>
                    <a:pt x="35285" y="16488"/>
                  </a:cubicBezTo>
                  <a:cubicBezTo>
                    <a:pt x="41334" y="18442"/>
                    <a:pt x="47460" y="20195"/>
                    <a:pt x="53695" y="21606"/>
                  </a:cubicBezTo>
                  <a:cubicBezTo>
                    <a:pt x="55292" y="21994"/>
                    <a:pt x="56859" y="22319"/>
                    <a:pt x="58441" y="22614"/>
                  </a:cubicBezTo>
                  <a:cubicBezTo>
                    <a:pt x="60038" y="22909"/>
                    <a:pt x="61605" y="23203"/>
                    <a:pt x="63233" y="23452"/>
                  </a:cubicBezTo>
                  <a:cubicBezTo>
                    <a:pt x="64862" y="23700"/>
                    <a:pt x="66490" y="23901"/>
                    <a:pt x="68165" y="24072"/>
                  </a:cubicBezTo>
                  <a:cubicBezTo>
                    <a:pt x="69825" y="24227"/>
                    <a:pt x="71500" y="24398"/>
                    <a:pt x="73237" y="24398"/>
                  </a:cubicBezTo>
                  <a:cubicBezTo>
                    <a:pt x="70740" y="21994"/>
                    <a:pt x="68088" y="19977"/>
                    <a:pt x="65312" y="18116"/>
                  </a:cubicBezTo>
                  <a:cubicBezTo>
                    <a:pt x="63931" y="17186"/>
                    <a:pt x="62551" y="16317"/>
                    <a:pt x="61140" y="15449"/>
                  </a:cubicBezTo>
                  <a:cubicBezTo>
                    <a:pt x="59728" y="14611"/>
                    <a:pt x="58317" y="13820"/>
                    <a:pt x="56859" y="13014"/>
                  </a:cubicBezTo>
                  <a:cubicBezTo>
                    <a:pt x="51120" y="9943"/>
                    <a:pt x="45072" y="7430"/>
                    <a:pt x="38899" y="5398"/>
                  </a:cubicBezTo>
                  <a:cubicBezTo>
                    <a:pt x="32741" y="3367"/>
                    <a:pt x="26398" y="1816"/>
                    <a:pt x="19900" y="901"/>
                  </a:cubicBezTo>
                  <a:cubicBezTo>
                    <a:pt x="18302" y="653"/>
                    <a:pt x="16674" y="497"/>
                    <a:pt x="15045" y="327"/>
                  </a:cubicBezTo>
                  <a:cubicBezTo>
                    <a:pt x="13370" y="203"/>
                    <a:pt x="11742" y="63"/>
                    <a:pt x="10082" y="32"/>
                  </a:cubicBezTo>
                  <a:cubicBezTo>
                    <a:pt x="9248" y="13"/>
                    <a:pt x="8415" y="0"/>
                    <a:pt x="7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9"/>
            <p:cNvSpPr/>
            <p:nvPr/>
          </p:nvSpPr>
          <p:spPr>
            <a:xfrm>
              <a:off x="7320307" y="355822"/>
              <a:ext cx="384243" cy="122606"/>
            </a:xfrm>
            <a:custGeom>
              <a:avLst/>
              <a:gdLst/>
              <a:ahLst/>
              <a:cxnLst/>
              <a:rect l="l" t="t" r="r" b="b"/>
              <a:pathLst>
                <a:path w="31252" h="9972" extrusionOk="0">
                  <a:moveTo>
                    <a:pt x="8530" y="1"/>
                  </a:moveTo>
                  <a:cubicBezTo>
                    <a:pt x="7150" y="1"/>
                    <a:pt x="5739" y="78"/>
                    <a:pt x="4327" y="249"/>
                  </a:cubicBezTo>
                  <a:cubicBezTo>
                    <a:pt x="2900" y="466"/>
                    <a:pt x="1458" y="745"/>
                    <a:pt x="0" y="1288"/>
                  </a:cubicBezTo>
                  <a:cubicBezTo>
                    <a:pt x="590" y="1831"/>
                    <a:pt x="1210" y="2265"/>
                    <a:pt x="1784" y="2668"/>
                  </a:cubicBezTo>
                  <a:cubicBezTo>
                    <a:pt x="2420" y="3072"/>
                    <a:pt x="3009" y="3459"/>
                    <a:pt x="3629" y="3832"/>
                  </a:cubicBezTo>
                  <a:cubicBezTo>
                    <a:pt x="4824" y="4592"/>
                    <a:pt x="6049" y="5212"/>
                    <a:pt x="7290" y="5755"/>
                  </a:cubicBezTo>
                  <a:cubicBezTo>
                    <a:pt x="9756" y="6825"/>
                    <a:pt x="12299" y="7709"/>
                    <a:pt x="14827" y="8376"/>
                  </a:cubicBezTo>
                  <a:cubicBezTo>
                    <a:pt x="17417" y="9027"/>
                    <a:pt x="19992" y="9539"/>
                    <a:pt x="22706" y="9787"/>
                  </a:cubicBezTo>
                  <a:cubicBezTo>
                    <a:pt x="23777" y="9899"/>
                    <a:pt x="24878" y="9971"/>
                    <a:pt x="26000" y="9971"/>
                  </a:cubicBezTo>
                  <a:cubicBezTo>
                    <a:pt x="26276" y="9971"/>
                    <a:pt x="26553" y="9967"/>
                    <a:pt x="26832" y="9958"/>
                  </a:cubicBezTo>
                  <a:cubicBezTo>
                    <a:pt x="27545" y="9927"/>
                    <a:pt x="28243" y="9927"/>
                    <a:pt x="29003" y="9849"/>
                  </a:cubicBezTo>
                  <a:cubicBezTo>
                    <a:pt x="29763" y="9772"/>
                    <a:pt x="30461" y="9694"/>
                    <a:pt x="31252" y="9524"/>
                  </a:cubicBezTo>
                  <a:cubicBezTo>
                    <a:pt x="30244" y="8314"/>
                    <a:pt x="29127" y="7399"/>
                    <a:pt x="27933" y="6453"/>
                  </a:cubicBezTo>
                  <a:cubicBezTo>
                    <a:pt x="26770" y="5584"/>
                    <a:pt x="25544" y="4824"/>
                    <a:pt x="24350" y="4157"/>
                  </a:cubicBezTo>
                  <a:cubicBezTo>
                    <a:pt x="21900" y="2824"/>
                    <a:pt x="19372" y="1877"/>
                    <a:pt x="16689" y="1164"/>
                  </a:cubicBezTo>
                  <a:cubicBezTo>
                    <a:pt x="14036" y="466"/>
                    <a:pt x="11322" y="32"/>
                    <a:pt x="8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9"/>
            <p:cNvSpPr/>
            <p:nvPr/>
          </p:nvSpPr>
          <p:spPr>
            <a:xfrm>
              <a:off x="9007144" y="358687"/>
              <a:ext cx="517165" cy="1425421"/>
            </a:xfrm>
            <a:custGeom>
              <a:avLst/>
              <a:gdLst/>
              <a:ahLst/>
              <a:cxnLst/>
              <a:rect l="l" t="t" r="r" b="b"/>
              <a:pathLst>
                <a:path w="42063" h="115935" extrusionOk="0">
                  <a:moveTo>
                    <a:pt x="42063" y="0"/>
                  </a:moveTo>
                  <a:cubicBezTo>
                    <a:pt x="39969" y="1660"/>
                    <a:pt x="37968" y="3428"/>
                    <a:pt x="35968" y="5212"/>
                  </a:cubicBezTo>
                  <a:cubicBezTo>
                    <a:pt x="34045" y="7088"/>
                    <a:pt x="32230" y="9011"/>
                    <a:pt x="30384" y="10966"/>
                  </a:cubicBezTo>
                  <a:lnTo>
                    <a:pt x="27810" y="14052"/>
                  </a:lnTo>
                  <a:cubicBezTo>
                    <a:pt x="26941" y="15107"/>
                    <a:pt x="26104" y="16130"/>
                    <a:pt x="25266" y="17170"/>
                  </a:cubicBezTo>
                  <a:cubicBezTo>
                    <a:pt x="23684" y="19294"/>
                    <a:pt x="22149" y="21497"/>
                    <a:pt x="20598" y="23715"/>
                  </a:cubicBezTo>
                  <a:cubicBezTo>
                    <a:pt x="14720" y="32664"/>
                    <a:pt x="10005" y="42419"/>
                    <a:pt x="6593" y="52609"/>
                  </a:cubicBezTo>
                  <a:cubicBezTo>
                    <a:pt x="3165" y="62768"/>
                    <a:pt x="978" y="73392"/>
                    <a:pt x="265" y="84093"/>
                  </a:cubicBezTo>
                  <a:cubicBezTo>
                    <a:pt x="125" y="86808"/>
                    <a:pt x="48" y="89475"/>
                    <a:pt x="1" y="92143"/>
                  </a:cubicBezTo>
                  <a:cubicBezTo>
                    <a:pt x="79" y="94826"/>
                    <a:pt x="218" y="97478"/>
                    <a:pt x="342" y="100146"/>
                  </a:cubicBezTo>
                  <a:cubicBezTo>
                    <a:pt x="621" y="102813"/>
                    <a:pt x="916" y="105481"/>
                    <a:pt x="1288" y="108102"/>
                  </a:cubicBezTo>
                  <a:cubicBezTo>
                    <a:pt x="1785" y="110723"/>
                    <a:pt x="2327" y="113360"/>
                    <a:pt x="2994" y="115935"/>
                  </a:cubicBezTo>
                  <a:cubicBezTo>
                    <a:pt x="3615" y="113313"/>
                    <a:pt x="4111" y="110692"/>
                    <a:pt x="4623" y="108118"/>
                  </a:cubicBezTo>
                  <a:cubicBezTo>
                    <a:pt x="5166" y="105543"/>
                    <a:pt x="5646" y="103000"/>
                    <a:pt x="6112" y="100456"/>
                  </a:cubicBezTo>
                  <a:cubicBezTo>
                    <a:pt x="6655" y="97959"/>
                    <a:pt x="7197" y="95415"/>
                    <a:pt x="7709" y="92918"/>
                  </a:cubicBezTo>
                  <a:cubicBezTo>
                    <a:pt x="8330" y="90421"/>
                    <a:pt x="8872" y="87955"/>
                    <a:pt x="9415" y="85458"/>
                  </a:cubicBezTo>
                  <a:cubicBezTo>
                    <a:pt x="11788" y="75548"/>
                    <a:pt x="14549" y="65839"/>
                    <a:pt x="17744" y="56300"/>
                  </a:cubicBezTo>
                  <a:cubicBezTo>
                    <a:pt x="20939" y="46762"/>
                    <a:pt x="24646" y="37379"/>
                    <a:pt x="28740" y="28057"/>
                  </a:cubicBezTo>
                  <a:cubicBezTo>
                    <a:pt x="29826" y="25731"/>
                    <a:pt x="30896" y="23420"/>
                    <a:pt x="31904" y="21047"/>
                  </a:cubicBezTo>
                  <a:cubicBezTo>
                    <a:pt x="32447" y="19884"/>
                    <a:pt x="33021" y="18767"/>
                    <a:pt x="33564" y="17604"/>
                  </a:cubicBezTo>
                  <a:lnTo>
                    <a:pt x="35192" y="14114"/>
                  </a:lnTo>
                  <a:cubicBezTo>
                    <a:pt x="36355" y="11819"/>
                    <a:pt x="37519" y="9477"/>
                    <a:pt x="38604" y="7119"/>
                  </a:cubicBezTo>
                  <a:cubicBezTo>
                    <a:pt x="39814" y="4824"/>
                    <a:pt x="40977" y="2466"/>
                    <a:pt x="420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9"/>
            <p:cNvSpPr/>
            <p:nvPr/>
          </p:nvSpPr>
          <p:spPr>
            <a:xfrm>
              <a:off x="8795867" y="70934"/>
              <a:ext cx="507624" cy="1527248"/>
            </a:xfrm>
            <a:custGeom>
              <a:avLst/>
              <a:gdLst/>
              <a:ahLst/>
              <a:cxnLst/>
              <a:rect l="l" t="t" r="r" b="b"/>
              <a:pathLst>
                <a:path w="41287" h="124217" extrusionOk="0">
                  <a:moveTo>
                    <a:pt x="41287" y="0"/>
                  </a:moveTo>
                  <a:cubicBezTo>
                    <a:pt x="40124" y="838"/>
                    <a:pt x="38991" y="1707"/>
                    <a:pt x="37875" y="2575"/>
                  </a:cubicBezTo>
                  <a:cubicBezTo>
                    <a:pt x="36851" y="3490"/>
                    <a:pt x="35765" y="4421"/>
                    <a:pt x="34680" y="5367"/>
                  </a:cubicBezTo>
                  <a:cubicBezTo>
                    <a:pt x="33625" y="6344"/>
                    <a:pt x="32633" y="7336"/>
                    <a:pt x="31593" y="8345"/>
                  </a:cubicBezTo>
                  <a:cubicBezTo>
                    <a:pt x="30585" y="9384"/>
                    <a:pt x="29639" y="10407"/>
                    <a:pt x="28631" y="11462"/>
                  </a:cubicBezTo>
                  <a:lnTo>
                    <a:pt x="25839" y="14719"/>
                  </a:lnTo>
                  <a:cubicBezTo>
                    <a:pt x="24909" y="15836"/>
                    <a:pt x="24040" y="16968"/>
                    <a:pt x="23156" y="18085"/>
                  </a:cubicBezTo>
                  <a:cubicBezTo>
                    <a:pt x="22288" y="19248"/>
                    <a:pt x="21450" y="20411"/>
                    <a:pt x="20628" y="21574"/>
                  </a:cubicBezTo>
                  <a:cubicBezTo>
                    <a:pt x="19853" y="22738"/>
                    <a:pt x="19046" y="23963"/>
                    <a:pt x="18255" y="25173"/>
                  </a:cubicBezTo>
                  <a:cubicBezTo>
                    <a:pt x="12098" y="34835"/>
                    <a:pt x="7476" y="45583"/>
                    <a:pt x="4436" y="56704"/>
                  </a:cubicBezTo>
                  <a:cubicBezTo>
                    <a:pt x="1412" y="67839"/>
                    <a:pt x="0" y="79410"/>
                    <a:pt x="404" y="90902"/>
                  </a:cubicBezTo>
                  <a:cubicBezTo>
                    <a:pt x="481" y="92329"/>
                    <a:pt x="574" y="93771"/>
                    <a:pt x="652" y="95198"/>
                  </a:cubicBezTo>
                  <a:cubicBezTo>
                    <a:pt x="776" y="96641"/>
                    <a:pt x="884" y="98068"/>
                    <a:pt x="1055" y="99479"/>
                  </a:cubicBezTo>
                  <a:cubicBezTo>
                    <a:pt x="1272" y="100890"/>
                    <a:pt x="1427" y="102302"/>
                    <a:pt x="1644" y="103729"/>
                  </a:cubicBezTo>
                  <a:cubicBezTo>
                    <a:pt x="1939" y="105140"/>
                    <a:pt x="2187" y="106520"/>
                    <a:pt x="2435" y="107932"/>
                  </a:cubicBezTo>
                  <a:cubicBezTo>
                    <a:pt x="2761" y="109312"/>
                    <a:pt x="3056" y="110723"/>
                    <a:pt x="3381" y="112104"/>
                  </a:cubicBezTo>
                  <a:cubicBezTo>
                    <a:pt x="3754" y="113469"/>
                    <a:pt x="4141" y="114849"/>
                    <a:pt x="4545" y="116229"/>
                  </a:cubicBezTo>
                  <a:cubicBezTo>
                    <a:pt x="5010" y="117579"/>
                    <a:pt x="5460" y="118928"/>
                    <a:pt x="5925" y="120262"/>
                  </a:cubicBezTo>
                  <a:cubicBezTo>
                    <a:pt x="6468" y="121596"/>
                    <a:pt x="6980" y="122914"/>
                    <a:pt x="7554" y="124217"/>
                  </a:cubicBezTo>
                  <a:cubicBezTo>
                    <a:pt x="7600" y="122805"/>
                    <a:pt x="7631" y="121378"/>
                    <a:pt x="7554" y="119998"/>
                  </a:cubicBezTo>
                  <a:cubicBezTo>
                    <a:pt x="7585" y="118587"/>
                    <a:pt x="7662" y="117175"/>
                    <a:pt x="7662" y="115795"/>
                  </a:cubicBezTo>
                  <a:cubicBezTo>
                    <a:pt x="7771" y="114384"/>
                    <a:pt x="7802" y="113003"/>
                    <a:pt x="7848" y="111623"/>
                  </a:cubicBezTo>
                  <a:cubicBezTo>
                    <a:pt x="7941" y="110258"/>
                    <a:pt x="7972" y="108878"/>
                    <a:pt x="8050" y="107497"/>
                  </a:cubicBezTo>
                  <a:lnTo>
                    <a:pt x="8313" y="103403"/>
                  </a:lnTo>
                  <a:cubicBezTo>
                    <a:pt x="8422" y="102038"/>
                    <a:pt x="8515" y="100658"/>
                    <a:pt x="8639" y="99324"/>
                  </a:cubicBezTo>
                  <a:cubicBezTo>
                    <a:pt x="8794" y="98006"/>
                    <a:pt x="8934" y="96625"/>
                    <a:pt x="9042" y="95291"/>
                  </a:cubicBezTo>
                  <a:cubicBezTo>
                    <a:pt x="9213" y="93927"/>
                    <a:pt x="9399" y="92593"/>
                    <a:pt x="9508" y="91259"/>
                  </a:cubicBezTo>
                  <a:cubicBezTo>
                    <a:pt x="10842" y="80495"/>
                    <a:pt x="12889" y="70011"/>
                    <a:pt x="15681" y="59712"/>
                  </a:cubicBezTo>
                  <a:cubicBezTo>
                    <a:pt x="18472" y="49414"/>
                    <a:pt x="22055" y="39333"/>
                    <a:pt x="26336" y="29438"/>
                  </a:cubicBezTo>
                  <a:lnTo>
                    <a:pt x="28011" y="25731"/>
                  </a:lnTo>
                  <a:cubicBezTo>
                    <a:pt x="28585" y="24490"/>
                    <a:pt x="29174" y="23265"/>
                    <a:pt x="29717" y="22024"/>
                  </a:cubicBezTo>
                  <a:cubicBezTo>
                    <a:pt x="30291" y="20830"/>
                    <a:pt x="30911" y="19605"/>
                    <a:pt x="31500" y="18364"/>
                  </a:cubicBezTo>
                  <a:lnTo>
                    <a:pt x="33330" y="14704"/>
                  </a:lnTo>
                  <a:cubicBezTo>
                    <a:pt x="33951" y="13494"/>
                    <a:pt x="34633" y="12269"/>
                    <a:pt x="35254" y="11028"/>
                  </a:cubicBezTo>
                  <a:cubicBezTo>
                    <a:pt x="35921" y="9834"/>
                    <a:pt x="36587" y="8608"/>
                    <a:pt x="37208" y="7368"/>
                  </a:cubicBezTo>
                  <a:cubicBezTo>
                    <a:pt x="37906" y="6173"/>
                    <a:pt x="38588" y="4948"/>
                    <a:pt x="39255" y="3707"/>
                  </a:cubicBezTo>
                  <a:cubicBezTo>
                    <a:pt x="39953" y="2498"/>
                    <a:pt x="40620" y="1303"/>
                    <a:pt x="4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9"/>
            <p:cNvSpPr/>
            <p:nvPr/>
          </p:nvSpPr>
          <p:spPr>
            <a:xfrm>
              <a:off x="8598876" y="1517"/>
              <a:ext cx="363280" cy="1392433"/>
            </a:xfrm>
            <a:custGeom>
              <a:avLst/>
              <a:gdLst/>
              <a:ahLst/>
              <a:cxnLst/>
              <a:rect l="l" t="t" r="r" b="b"/>
              <a:pathLst>
                <a:path w="29547" h="113252" extrusionOk="0">
                  <a:moveTo>
                    <a:pt x="29547" y="1"/>
                  </a:moveTo>
                  <a:lnTo>
                    <a:pt x="29547" y="1"/>
                  </a:lnTo>
                  <a:cubicBezTo>
                    <a:pt x="28632" y="838"/>
                    <a:pt x="27701" y="1754"/>
                    <a:pt x="26786" y="2622"/>
                  </a:cubicBezTo>
                  <a:cubicBezTo>
                    <a:pt x="25917" y="3537"/>
                    <a:pt x="25049" y="4468"/>
                    <a:pt x="24211" y="5414"/>
                  </a:cubicBezTo>
                  <a:cubicBezTo>
                    <a:pt x="23374" y="6360"/>
                    <a:pt x="22583" y="7306"/>
                    <a:pt x="21792" y="8314"/>
                  </a:cubicBezTo>
                  <a:cubicBezTo>
                    <a:pt x="21001" y="9322"/>
                    <a:pt x="20256" y="10315"/>
                    <a:pt x="19497" y="11370"/>
                  </a:cubicBezTo>
                  <a:cubicBezTo>
                    <a:pt x="18783" y="12393"/>
                    <a:pt x="18085" y="13432"/>
                    <a:pt x="17372" y="14518"/>
                  </a:cubicBezTo>
                  <a:cubicBezTo>
                    <a:pt x="16705" y="15604"/>
                    <a:pt x="16038" y="16689"/>
                    <a:pt x="15371" y="17775"/>
                  </a:cubicBezTo>
                  <a:cubicBezTo>
                    <a:pt x="14735" y="18861"/>
                    <a:pt x="14068" y="19993"/>
                    <a:pt x="13494" y="21110"/>
                  </a:cubicBezTo>
                  <a:cubicBezTo>
                    <a:pt x="12905" y="22242"/>
                    <a:pt x="12285" y="23358"/>
                    <a:pt x="11742" y="24522"/>
                  </a:cubicBezTo>
                  <a:cubicBezTo>
                    <a:pt x="7353" y="33703"/>
                    <a:pt x="4266" y="43552"/>
                    <a:pt x="2420" y="53525"/>
                  </a:cubicBezTo>
                  <a:cubicBezTo>
                    <a:pt x="575" y="63513"/>
                    <a:pt x="1" y="73765"/>
                    <a:pt x="792" y="83892"/>
                  </a:cubicBezTo>
                  <a:cubicBezTo>
                    <a:pt x="916" y="85149"/>
                    <a:pt x="1040" y="86451"/>
                    <a:pt x="1164" y="87692"/>
                  </a:cubicBezTo>
                  <a:cubicBezTo>
                    <a:pt x="1304" y="88933"/>
                    <a:pt x="1490" y="90189"/>
                    <a:pt x="1660" y="91430"/>
                  </a:cubicBezTo>
                  <a:cubicBezTo>
                    <a:pt x="1878" y="92671"/>
                    <a:pt x="2033" y="93943"/>
                    <a:pt x="2281" y="95183"/>
                  </a:cubicBezTo>
                  <a:cubicBezTo>
                    <a:pt x="2545" y="96409"/>
                    <a:pt x="2839" y="97634"/>
                    <a:pt x="3087" y="98875"/>
                  </a:cubicBezTo>
                  <a:cubicBezTo>
                    <a:pt x="3382" y="100084"/>
                    <a:pt x="3661" y="101341"/>
                    <a:pt x="4002" y="102550"/>
                  </a:cubicBezTo>
                  <a:cubicBezTo>
                    <a:pt x="4328" y="103745"/>
                    <a:pt x="4716" y="104970"/>
                    <a:pt x="5088" y="106164"/>
                  </a:cubicBezTo>
                  <a:cubicBezTo>
                    <a:pt x="5445" y="107389"/>
                    <a:pt x="5910" y="108599"/>
                    <a:pt x="6329" y="109762"/>
                  </a:cubicBezTo>
                  <a:cubicBezTo>
                    <a:pt x="6810" y="110926"/>
                    <a:pt x="7275" y="112089"/>
                    <a:pt x="7818" y="113252"/>
                  </a:cubicBezTo>
                  <a:cubicBezTo>
                    <a:pt x="7957" y="112011"/>
                    <a:pt x="8035" y="110739"/>
                    <a:pt x="8143" y="109623"/>
                  </a:cubicBezTo>
                  <a:cubicBezTo>
                    <a:pt x="8237" y="108335"/>
                    <a:pt x="8314" y="107110"/>
                    <a:pt x="8361" y="105869"/>
                  </a:cubicBezTo>
                  <a:lnTo>
                    <a:pt x="8826" y="98502"/>
                  </a:lnTo>
                  <a:cubicBezTo>
                    <a:pt x="8997" y="96052"/>
                    <a:pt x="9152" y="93648"/>
                    <a:pt x="9369" y="91213"/>
                  </a:cubicBezTo>
                  <a:lnTo>
                    <a:pt x="9694" y="87599"/>
                  </a:lnTo>
                  <a:lnTo>
                    <a:pt x="10020" y="84001"/>
                  </a:lnTo>
                  <a:cubicBezTo>
                    <a:pt x="10966" y="74431"/>
                    <a:pt x="12269" y="64971"/>
                    <a:pt x="13975" y="55649"/>
                  </a:cubicBezTo>
                  <a:cubicBezTo>
                    <a:pt x="15681" y="46282"/>
                    <a:pt x="17852" y="37038"/>
                    <a:pt x="20427" y="27825"/>
                  </a:cubicBezTo>
                  <a:lnTo>
                    <a:pt x="21435" y="24367"/>
                  </a:lnTo>
                  <a:cubicBezTo>
                    <a:pt x="21776" y="23203"/>
                    <a:pt x="22164" y="22087"/>
                    <a:pt x="22490" y="20923"/>
                  </a:cubicBezTo>
                  <a:cubicBezTo>
                    <a:pt x="22816" y="19760"/>
                    <a:pt x="23250" y="18628"/>
                    <a:pt x="23576" y="17465"/>
                  </a:cubicBezTo>
                  <a:cubicBezTo>
                    <a:pt x="23901" y="16302"/>
                    <a:pt x="24335" y="15185"/>
                    <a:pt x="24692" y="14022"/>
                  </a:cubicBezTo>
                  <a:lnTo>
                    <a:pt x="25855" y="10563"/>
                  </a:lnTo>
                  <a:cubicBezTo>
                    <a:pt x="26228" y="9400"/>
                    <a:pt x="26693" y="8237"/>
                    <a:pt x="27065" y="7073"/>
                  </a:cubicBezTo>
                  <a:cubicBezTo>
                    <a:pt x="27468" y="5910"/>
                    <a:pt x="27903" y="4747"/>
                    <a:pt x="28306" y="3584"/>
                  </a:cubicBezTo>
                  <a:cubicBezTo>
                    <a:pt x="28709" y="2374"/>
                    <a:pt x="29174" y="1211"/>
                    <a:pt x="29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9"/>
            <p:cNvSpPr/>
            <p:nvPr/>
          </p:nvSpPr>
          <p:spPr>
            <a:xfrm>
              <a:off x="8325620" y="59869"/>
              <a:ext cx="231318" cy="1086571"/>
            </a:xfrm>
            <a:custGeom>
              <a:avLst/>
              <a:gdLst/>
              <a:ahLst/>
              <a:cxnLst/>
              <a:rect l="l" t="t" r="r" b="b"/>
              <a:pathLst>
                <a:path w="18814" h="88375" extrusionOk="0">
                  <a:moveTo>
                    <a:pt x="18814" y="1"/>
                  </a:moveTo>
                  <a:lnTo>
                    <a:pt x="18814" y="1"/>
                  </a:lnTo>
                  <a:cubicBezTo>
                    <a:pt x="17433" y="1428"/>
                    <a:pt x="16146" y="2948"/>
                    <a:pt x="14936" y="4499"/>
                  </a:cubicBezTo>
                  <a:cubicBezTo>
                    <a:pt x="13773" y="6081"/>
                    <a:pt x="12688" y="7709"/>
                    <a:pt x="11602" y="9369"/>
                  </a:cubicBezTo>
                  <a:cubicBezTo>
                    <a:pt x="10609" y="11075"/>
                    <a:pt x="9648" y="12781"/>
                    <a:pt x="8733" y="14533"/>
                  </a:cubicBezTo>
                  <a:cubicBezTo>
                    <a:pt x="7895" y="16270"/>
                    <a:pt x="7104" y="18054"/>
                    <a:pt x="6313" y="19900"/>
                  </a:cubicBezTo>
                  <a:cubicBezTo>
                    <a:pt x="3335" y="27189"/>
                    <a:pt x="1521" y="34991"/>
                    <a:pt x="761" y="42854"/>
                  </a:cubicBezTo>
                  <a:cubicBezTo>
                    <a:pt x="1" y="50733"/>
                    <a:pt x="357" y="58674"/>
                    <a:pt x="1846" y="66428"/>
                  </a:cubicBezTo>
                  <a:cubicBezTo>
                    <a:pt x="2281" y="68352"/>
                    <a:pt x="2715" y="70275"/>
                    <a:pt x="3227" y="72183"/>
                  </a:cubicBezTo>
                  <a:cubicBezTo>
                    <a:pt x="3832" y="74106"/>
                    <a:pt x="4405" y="75967"/>
                    <a:pt x="5072" y="77812"/>
                  </a:cubicBezTo>
                  <a:cubicBezTo>
                    <a:pt x="5801" y="79627"/>
                    <a:pt x="6561" y="81442"/>
                    <a:pt x="7399" y="83225"/>
                  </a:cubicBezTo>
                  <a:cubicBezTo>
                    <a:pt x="8267" y="84962"/>
                    <a:pt x="9213" y="86715"/>
                    <a:pt x="10299" y="88375"/>
                  </a:cubicBezTo>
                  <a:cubicBezTo>
                    <a:pt x="10454" y="86374"/>
                    <a:pt x="10516" y="84420"/>
                    <a:pt x="10578" y="82651"/>
                  </a:cubicBezTo>
                  <a:cubicBezTo>
                    <a:pt x="10656" y="80759"/>
                    <a:pt x="10687" y="78836"/>
                    <a:pt x="10687" y="76959"/>
                  </a:cubicBezTo>
                  <a:cubicBezTo>
                    <a:pt x="10826" y="75036"/>
                    <a:pt x="10857" y="73175"/>
                    <a:pt x="10857" y="71329"/>
                  </a:cubicBezTo>
                  <a:cubicBezTo>
                    <a:pt x="10966" y="69453"/>
                    <a:pt x="10997" y="67623"/>
                    <a:pt x="11044" y="65793"/>
                  </a:cubicBezTo>
                  <a:cubicBezTo>
                    <a:pt x="11323" y="58441"/>
                    <a:pt x="11741" y="51245"/>
                    <a:pt x="12455" y="44033"/>
                  </a:cubicBezTo>
                  <a:cubicBezTo>
                    <a:pt x="13168" y="36821"/>
                    <a:pt x="14083" y="29671"/>
                    <a:pt x="15200" y="22412"/>
                  </a:cubicBezTo>
                  <a:cubicBezTo>
                    <a:pt x="15541" y="20629"/>
                    <a:pt x="15821" y="18814"/>
                    <a:pt x="16084" y="16968"/>
                  </a:cubicBezTo>
                  <a:cubicBezTo>
                    <a:pt x="16410" y="15123"/>
                    <a:pt x="16736" y="13308"/>
                    <a:pt x="16984" y="11431"/>
                  </a:cubicBezTo>
                  <a:cubicBezTo>
                    <a:pt x="17356" y="9601"/>
                    <a:pt x="17697" y="7725"/>
                    <a:pt x="17945" y="5801"/>
                  </a:cubicBezTo>
                  <a:cubicBezTo>
                    <a:pt x="18271" y="3925"/>
                    <a:pt x="18597" y="2002"/>
                    <a:pt x="18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9"/>
            <p:cNvSpPr/>
            <p:nvPr/>
          </p:nvSpPr>
          <p:spPr>
            <a:xfrm>
              <a:off x="7974376" y="8771"/>
              <a:ext cx="153700" cy="832372"/>
            </a:xfrm>
            <a:custGeom>
              <a:avLst/>
              <a:gdLst/>
              <a:ahLst/>
              <a:cxnLst/>
              <a:rect l="l" t="t" r="r" b="b"/>
              <a:pathLst>
                <a:path w="12501" h="67700" extrusionOk="0">
                  <a:moveTo>
                    <a:pt x="11570" y="0"/>
                  </a:moveTo>
                  <a:cubicBezTo>
                    <a:pt x="10547" y="1164"/>
                    <a:pt x="9585" y="2373"/>
                    <a:pt x="8670" y="3614"/>
                  </a:cubicBezTo>
                  <a:cubicBezTo>
                    <a:pt x="7801" y="4855"/>
                    <a:pt x="6995" y="6204"/>
                    <a:pt x="6250" y="7538"/>
                  </a:cubicBezTo>
                  <a:cubicBezTo>
                    <a:pt x="5584" y="8872"/>
                    <a:pt x="4901" y="10252"/>
                    <a:pt x="4281" y="11664"/>
                  </a:cubicBezTo>
                  <a:cubicBezTo>
                    <a:pt x="3707" y="13075"/>
                    <a:pt x="3195" y="14502"/>
                    <a:pt x="2699" y="15944"/>
                  </a:cubicBezTo>
                  <a:cubicBezTo>
                    <a:pt x="869" y="21760"/>
                    <a:pt x="0" y="27887"/>
                    <a:pt x="78" y="33982"/>
                  </a:cubicBezTo>
                  <a:cubicBezTo>
                    <a:pt x="155" y="40077"/>
                    <a:pt x="1132" y="46141"/>
                    <a:pt x="3117" y="51926"/>
                  </a:cubicBezTo>
                  <a:cubicBezTo>
                    <a:pt x="3629" y="53353"/>
                    <a:pt x="4203" y="54765"/>
                    <a:pt x="4793" y="56176"/>
                  </a:cubicBezTo>
                  <a:cubicBezTo>
                    <a:pt x="5444" y="57556"/>
                    <a:pt x="6142" y="58937"/>
                    <a:pt x="6871" y="60271"/>
                  </a:cubicBezTo>
                  <a:cubicBezTo>
                    <a:pt x="7662" y="61604"/>
                    <a:pt x="8499" y="62907"/>
                    <a:pt x="9368" y="64148"/>
                  </a:cubicBezTo>
                  <a:cubicBezTo>
                    <a:pt x="10298" y="65373"/>
                    <a:pt x="11291" y="66567"/>
                    <a:pt x="12377" y="67700"/>
                  </a:cubicBezTo>
                  <a:cubicBezTo>
                    <a:pt x="12501" y="66133"/>
                    <a:pt x="12454" y="64613"/>
                    <a:pt x="12392" y="63233"/>
                  </a:cubicBezTo>
                  <a:cubicBezTo>
                    <a:pt x="12423" y="61728"/>
                    <a:pt x="12392" y="60271"/>
                    <a:pt x="12346" y="58813"/>
                  </a:cubicBezTo>
                  <a:cubicBezTo>
                    <a:pt x="12346" y="57370"/>
                    <a:pt x="12315" y="55943"/>
                    <a:pt x="12237" y="54532"/>
                  </a:cubicBezTo>
                  <a:cubicBezTo>
                    <a:pt x="12237" y="53121"/>
                    <a:pt x="12191" y="51709"/>
                    <a:pt x="12113" y="50329"/>
                  </a:cubicBezTo>
                  <a:cubicBezTo>
                    <a:pt x="11958" y="44745"/>
                    <a:pt x="11787" y="39317"/>
                    <a:pt x="11756" y="33904"/>
                  </a:cubicBezTo>
                  <a:cubicBezTo>
                    <a:pt x="11679" y="28445"/>
                    <a:pt x="11710" y="23032"/>
                    <a:pt x="11756" y="17480"/>
                  </a:cubicBezTo>
                  <a:cubicBezTo>
                    <a:pt x="11787" y="16115"/>
                    <a:pt x="11834" y="14688"/>
                    <a:pt x="11787" y="13277"/>
                  </a:cubicBezTo>
                  <a:cubicBezTo>
                    <a:pt x="11834" y="11865"/>
                    <a:pt x="11834" y="10438"/>
                    <a:pt x="11787" y="8996"/>
                  </a:cubicBezTo>
                  <a:cubicBezTo>
                    <a:pt x="11787" y="7538"/>
                    <a:pt x="11834" y="6065"/>
                    <a:pt x="11756" y="4576"/>
                  </a:cubicBezTo>
                  <a:cubicBezTo>
                    <a:pt x="11787" y="3071"/>
                    <a:pt x="11756" y="1582"/>
                    <a:pt x="11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9"/>
            <p:cNvSpPr/>
            <p:nvPr/>
          </p:nvSpPr>
          <p:spPr>
            <a:xfrm>
              <a:off x="7637038" y="163799"/>
              <a:ext cx="164384" cy="389592"/>
            </a:xfrm>
            <a:custGeom>
              <a:avLst/>
              <a:gdLst/>
              <a:ahLst/>
              <a:cxnLst/>
              <a:rect l="l" t="t" r="r" b="b"/>
              <a:pathLst>
                <a:path w="13370" h="31687" extrusionOk="0">
                  <a:moveTo>
                    <a:pt x="3087" y="1"/>
                  </a:moveTo>
                  <a:cubicBezTo>
                    <a:pt x="2544" y="668"/>
                    <a:pt x="2125" y="1365"/>
                    <a:pt x="1753" y="2079"/>
                  </a:cubicBezTo>
                  <a:cubicBezTo>
                    <a:pt x="1427" y="2839"/>
                    <a:pt x="1133" y="3568"/>
                    <a:pt x="885" y="4328"/>
                  </a:cubicBezTo>
                  <a:cubicBezTo>
                    <a:pt x="668" y="5072"/>
                    <a:pt x="450" y="5863"/>
                    <a:pt x="342" y="6654"/>
                  </a:cubicBezTo>
                  <a:cubicBezTo>
                    <a:pt x="233" y="7430"/>
                    <a:pt x="156" y="8221"/>
                    <a:pt x="125" y="9027"/>
                  </a:cubicBezTo>
                  <a:cubicBezTo>
                    <a:pt x="1" y="12176"/>
                    <a:pt x="668" y="15262"/>
                    <a:pt x="1753" y="18100"/>
                  </a:cubicBezTo>
                  <a:cubicBezTo>
                    <a:pt x="2839" y="20954"/>
                    <a:pt x="4328" y="23529"/>
                    <a:pt x="6251" y="25809"/>
                  </a:cubicBezTo>
                  <a:cubicBezTo>
                    <a:pt x="7197" y="26941"/>
                    <a:pt x="8252" y="28011"/>
                    <a:pt x="9415" y="29019"/>
                  </a:cubicBezTo>
                  <a:cubicBezTo>
                    <a:pt x="10578" y="29981"/>
                    <a:pt x="11834" y="30927"/>
                    <a:pt x="13323" y="31687"/>
                  </a:cubicBezTo>
                  <a:cubicBezTo>
                    <a:pt x="13370" y="30849"/>
                    <a:pt x="13370" y="30058"/>
                    <a:pt x="13339" y="29360"/>
                  </a:cubicBezTo>
                  <a:cubicBezTo>
                    <a:pt x="13308" y="28569"/>
                    <a:pt x="13199" y="27825"/>
                    <a:pt x="13091" y="27065"/>
                  </a:cubicBezTo>
                  <a:cubicBezTo>
                    <a:pt x="13013" y="26320"/>
                    <a:pt x="12889" y="25622"/>
                    <a:pt x="12718" y="24894"/>
                  </a:cubicBezTo>
                  <a:cubicBezTo>
                    <a:pt x="12579" y="24196"/>
                    <a:pt x="12424" y="23482"/>
                    <a:pt x="12253" y="22831"/>
                  </a:cubicBezTo>
                  <a:cubicBezTo>
                    <a:pt x="11540" y="20070"/>
                    <a:pt x="10671" y="17573"/>
                    <a:pt x="9756" y="15107"/>
                  </a:cubicBezTo>
                  <a:cubicBezTo>
                    <a:pt x="8779" y="12641"/>
                    <a:pt x="7833" y="10315"/>
                    <a:pt x="6747" y="7895"/>
                  </a:cubicBezTo>
                  <a:cubicBezTo>
                    <a:pt x="6453" y="7259"/>
                    <a:pt x="6204" y="6670"/>
                    <a:pt x="5910" y="6049"/>
                  </a:cubicBezTo>
                  <a:cubicBezTo>
                    <a:pt x="5631" y="5476"/>
                    <a:pt x="5367" y="4793"/>
                    <a:pt x="5041" y="4173"/>
                  </a:cubicBezTo>
                  <a:cubicBezTo>
                    <a:pt x="4747" y="3521"/>
                    <a:pt x="4467" y="2839"/>
                    <a:pt x="4126" y="2172"/>
                  </a:cubicBezTo>
                  <a:cubicBezTo>
                    <a:pt x="3847" y="1459"/>
                    <a:pt x="3490" y="761"/>
                    <a:pt x="3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9"/>
            <p:cNvSpPr/>
            <p:nvPr/>
          </p:nvSpPr>
          <p:spPr>
            <a:xfrm>
              <a:off x="9164274" y="645099"/>
              <a:ext cx="579906" cy="1298045"/>
            </a:xfrm>
            <a:custGeom>
              <a:avLst/>
              <a:gdLst/>
              <a:ahLst/>
              <a:cxnLst/>
              <a:rect l="l" t="t" r="r" b="b"/>
              <a:pathLst>
                <a:path w="47166" h="105575" extrusionOk="0">
                  <a:moveTo>
                    <a:pt x="47166" y="1"/>
                  </a:moveTo>
                  <a:lnTo>
                    <a:pt x="47166" y="1"/>
                  </a:lnTo>
                  <a:cubicBezTo>
                    <a:pt x="45072" y="1412"/>
                    <a:pt x="43071" y="2917"/>
                    <a:pt x="41117" y="4499"/>
                  </a:cubicBezTo>
                  <a:cubicBezTo>
                    <a:pt x="39240" y="6127"/>
                    <a:pt x="37379" y="7833"/>
                    <a:pt x="35533" y="9539"/>
                  </a:cubicBezTo>
                  <a:lnTo>
                    <a:pt x="32928" y="12253"/>
                  </a:lnTo>
                  <a:cubicBezTo>
                    <a:pt x="32044" y="13168"/>
                    <a:pt x="31222" y="14099"/>
                    <a:pt x="30338" y="15014"/>
                  </a:cubicBezTo>
                  <a:cubicBezTo>
                    <a:pt x="28709" y="16891"/>
                    <a:pt x="27143" y="18845"/>
                    <a:pt x="25561" y="20799"/>
                  </a:cubicBezTo>
                  <a:cubicBezTo>
                    <a:pt x="19388" y="28771"/>
                    <a:pt x="14254" y="37550"/>
                    <a:pt x="10222" y="46762"/>
                  </a:cubicBezTo>
                  <a:cubicBezTo>
                    <a:pt x="6189" y="55975"/>
                    <a:pt x="3227" y="65684"/>
                    <a:pt x="1521" y="75595"/>
                  </a:cubicBezTo>
                  <a:cubicBezTo>
                    <a:pt x="1133" y="78092"/>
                    <a:pt x="792" y="80558"/>
                    <a:pt x="513" y="83055"/>
                  </a:cubicBezTo>
                  <a:cubicBezTo>
                    <a:pt x="296" y="85567"/>
                    <a:pt x="125" y="88064"/>
                    <a:pt x="1" y="90561"/>
                  </a:cubicBezTo>
                  <a:cubicBezTo>
                    <a:pt x="1" y="93058"/>
                    <a:pt x="1" y="95571"/>
                    <a:pt x="78" y="98068"/>
                  </a:cubicBezTo>
                  <a:cubicBezTo>
                    <a:pt x="249" y="100565"/>
                    <a:pt x="466" y="103062"/>
                    <a:pt x="838" y="105575"/>
                  </a:cubicBezTo>
                  <a:cubicBezTo>
                    <a:pt x="1753" y="103186"/>
                    <a:pt x="2544" y="100813"/>
                    <a:pt x="3258" y="98533"/>
                  </a:cubicBezTo>
                  <a:cubicBezTo>
                    <a:pt x="4095" y="96207"/>
                    <a:pt x="4824" y="93849"/>
                    <a:pt x="5584" y="91569"/>
                  </a:cubicBezTo>
                  <a:cubicBezTo>
                    <a:pt x="6360" y="89258"/>
                    <a:pt x="7151" y="86979"/>
                    <a:pt x="7911" y="84683"/>
                  </a:cubicBezTo>
                  <a:cubicBezTo>
                    <a:pt x="8779" y="82434"/>
                    <a:pt x="9586" y="80154"/>
                    <a:pt x="10330" y="77905"/>
                  </a:cubicBezTo>
                  <a:cubicBezTo>
                    <a:pt x="13587" y="68910"/>
                    <a:pt x="17061" y="60116"/>
                    <a:pt x="20877" y="51462"/>
                  </a:cubicBezTo>
                  <a:cubicBezTo>
                    <a:pt x="24708" y="42792"/>
                    <a:pt x="28833" y="34277"/>
                    <a:pt x="33253" y="25793"/>
                  </a:cubicBezTo>
                  <a:cubicBezTo>
                    <a:pt x="34417" y="23699"/>
                    <a:pt x="35533" y="21575"/>
                    <a:pt x="36619" y="19403"/>
                  </a:cubicBezTo>
                  <a:cubicBezTo>
                    <a:pt x="37208" y="18380"/>
                    <a:pt x="37782" y="17341"/>
                    <a:pt x="38372" y="16255"/>
                  </a:cubicBezTo>
                  <a:lnTo>
                    <a:pt x="40078" y="13044"/>
                  </a:lnTo>
                  <a:cubicBezTo>
                    <a:pt x="41303" y="10920"/>
                    <a:pt x="42497" y="8810"/>
                    <a:pt x="43629" y="6592"/>
                  </a:cubicBezTo>
                  <a:cubicBezTo>
                    <a:pt x="44886" y="4468"/>
                    <a:pt x="46049" y="2296"/>
                    <a:pt x="47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9"/>
            <p:cNvSpPr/>
            <p:nvPr/>
          </p:nvSpPr>
          <p:spPr>
            <a:xfrm>
              <a:off x="9244179" y="993490"/>
              <a:ext cx="581049" cy="1049956"/>
            </a:xfrm>
            <a:custGeom>
              <a:avLst/>
              <a:gdLst/>
              <a:ahLst/>
              <a:cxnLst/>
              <a:rect l="l" t="t" r="r" b="b"/>
              <a:pathLst>
                <a:path w="47259" h="85397" extrusionOk="0">
                  <a:moveTo>
                    <a:pt x="47258" y="1"/>
                  </a:moveTo>
                  <a:lnTo>
                    <a:pt x="47258" y="1"/>
                  </a:lnTo>
                  <a:cubicBezTo>
                    <a:pt x="45521" y="1242"/>
                    <a:pt x="43893" y="2529"/>
                    <a:pt x="42264" y="3909"/>
                  </a:cubicBezTo>
                  <a:cubicBezTo>
                    <a:pt x="40667" y="5290"/>
                    <a:pt x="39116" y="6701"/>
                    <a:pt x="37627" y="8159"/>
                  </a:cubicBezTo>
                  <a:cubicBezTo>
                    <a:pt x="36169" y="9617"/>
                    <a:pt x="34711" y="11106"/>
                    <a:pt x="33299" y="12657"/>
                  </a:cubicBezTo>
                  <a:cubicBezTo>
                    <a:pt x="31935" y="14239"/>
                    <a:pt x="30554" y="15805"/>
                    <a:pt x="29220" y="17403"/>
                  </a:cubicBezTo>
                  <a:cubicBezTo>
                    <a:pt x="23963" y="23855"/>
                    <a:pt x="19325" y="30787"/>
                    <a:pt x="15293" y="38077"/>
                  </a:cubicBezTo>
                  <a:cubicBezTo>
                    <a:pt x="11307" y="45366"/>
                    <a:pt x="7895" y="52982"/>
                    <a:pt x="5212" y="60845"/>
                  </a:cubicBezTo>
                  <a:cubicBezTo>
                    <a:pt x="4576" y="62815"/>
                    <a:pt x="3955" y="64800"/>
                    <a:pt x="3366" y="66801"/>
                  </a:cubicBezTo>
                  <a:cubicBezTo>
                    <a:pt x="2777" y="68863"/>
                    <a:pt x="2280" y="70849"/>
                    <a:pt x="1815" y="72896"/>
                  </a:cubicBezTo>
                  <a:cubicBezTo>
                    <a:pt x="1412" y="74928"/>
                    <a:pt x="993" y="76975"/>
                    <a:pt x="652" y="79053"/>
                  </a:cubicBezTo>
                  <a:cubicBezTo>
                    <a:pt x="373" y="81194"/>
                    <a:pt x="109" y="83256"/>
                    <a:pt x="0" y="85397"/>
                  </a:cubicBezTo>
                  <a:cubicBezTo>
                    <a:pt x="1334" y="83722"/>
                    <a:pt x="2497" y="82016"/>
                    <a:pt x="3645" y="80278"/>
                  </a:cubicBezTo>
                  <a:cubicBezTo>
                    <a:pt x="4839" y="78572"/>
                    <a:pt x="5972" y="76866"/>
                    <a:pt x="7057" y="75114"/>
                  </a:cubicBezTo>
                  <a:cubicBezTo>
                    <a:pt x="8174" y="73361"/>
                    <a:pt x="9260" y="71655"/>
                    <a:pt x="10314" y="69903"/>
                  </a:cubicBezTo>
                  <a:cubicBezTo>
                    <a:pt x="11400" y="68181"/>
                    <a:pt x="12455" y="66428"/>
                    <a:pt x="13463" y="64691"/>
                  </a:cubicBezTo>
                  <a:cubicBezTo>
                    <a:pt x="17635" y="57774"/>
                    <a:pt x="21590" y="50764"/>
                    <a:pt x="25467" y="43769"/>
                  </a:cubicBezTo>
                  <a:cubicBezTo>
                    <a:pt x="29391" y="36774"/>
                    <a:pt x="33191" y="29733"/>
                    <a:pt x="36898" y="22521"/>
                  </a:cubicBezTo>
                  <a:cubicBezTo>
                    <a:pt x="37859" y="20737"/>
                    <a:pt x="38774" y="18923"/>
                    <a:pt x="39643" y="17077"/>
                  </a:cubicBezTo>
                  <a:cubicBezTo>
                    <a:pt x="40573" y="15231"/>
                    <a:pt x="41442" y="13417"/>
                    <a:pt x="42326" y="11524"/>
                  </a:cubicBezTo>
                  <a:cubicBezTo>
                    <a:pt x="43226" y="9663"/>
                    <a:pt x="44063" y="7787"/>
                    <a:pt x="44901" y="5863"/>
                  </a:cubicBezTo>
                  <a:cubicBezTo>
                    <a:pt x="45707" y="3956"/>
                    <a:pt x="46545" y="2033"/>
                    <a:pt x="47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9"/>
            <p:cNvSpPr/>
            <p:nvPr/>
          </p:nvSpPr>
          <p:spPr>
            <a:xfrm>
              <a:off x="8163154" y="2027229"/>
              <a:ext cx="1085046" cy="285096"/>
            </a:xfrm>
            <a:custGeom>
              <a:avLst/>
              <a:gdLst/>
              <a:ahLst/>
              <a:cxnLst/>
              <a:rect l="l" t="t" r="r" b="b"/>
              <a:pathLst>
                <a:path w="88251" h="23188" extrusionOk="0">
                  <a:moveTo>
                    <a:pt x="72061" y="0"/>
                  </a:moveTo>
                  <a:cubicBezTo>
                    <a:pt x="69721" y="0"/>
                    <a:pt x="67375" y="92"/>
                    <a:pt x="65032" y="264"/>
                  </a:cubicBezTo>
                  <a:cubicBezTo>
                    <a:pt x="63109" y="450"/>
                    <a:pt x="61155" y="605"/>
                    <a:pt x="59232" y="807"/>
                  </a:cubicBezTo>
                  <a:cubicBezTo>
                    <a:pt x="57308" y="1101"/>
                    <a:pt x="55385" y="1350"/>
                    <a:pt x="53478" y="1644"/>
                  </a:cubicBezTo>
                  <a:cubicBezTo>
                    <a:pt x="51570" y="2017"/>
                    <a:pt x="49693" y="2404"/>
                    <a:pt x="47770" y="2777"/>
                  </a:cubicBezTo>
                  <a:lnTo>
                    <a:pt x="42109" y="4141"/>
                  </a:lnTo>
                  <a:lnTo>
                    <a:pt x="36526" y="5770"/>
                  </a:lnTo>
                  <a:lnTo>
                    <a:pt x="31020" y="7616"/>
                  </a:lnTo>
                  <a:lnTo>
                    <a:pt x="25607" y="9694"/>
                  </a:lnTo>
                  <a:cubicBezTo>
                    <a:pt x="23823" y="10423"/>
                    <a:pt x="22071" y="11183"/>
                    <a:pt x="20287" y="11974"/>
                  </a:cubicBezTo>
                  <a:cubicBezTo>
                    <a:pt x="13199" y="15138"/>
                    <a:pt x="6422" y="18906"/>
                    <a:pt x="1" y="23187"/>
                  </a:cubicBezTo>
                  <a:cubicBezTo>
                    <a:pt x="6840" y="19635"/>
                    <a:pt x="13804" y="16332"/>
                    <a:pt x="20923" y="13478"/>
                  </a:cubicBezTo>
                  <a:lnTo>
                    <a:pt x="26289" y="11400"/>
                  </a:lnTo>
                  <a:lnTo>
                    <a:pt x="31702" y="9477"/>
                  </a:lnTo>
                  <a:lnTo>
                    <a:pt x="37146" y="7740"/>
                  </a:lnTo>
                  <a:lnTo>
                    <a:pt x="42698" y="6142"/>
                  </a:lnTo>
                  <a:lnTo>
                    <a:pt x="48282" y="4731"/>
                  </a:lnTo>
                  <a:lnTo>
                    <a:pt x="53896" y="3568"/>
                  </a:lnTo>
                  <a:cubicBezTo>
                    <a:pt x="55758" y="3242"/>
                    <a:pt x="57681" y="2947"/>
                    <a:pt x="59557" y="2621"/>
                  </a:cubicBezTo>
                  <a:lnTo>
                    <a:pt x="65265" y="1861"/>
                  </a:lnTo>
                  <a:cubicBezTo>
                    <a:pt x="69541" y="1391"/>
                    <a:pt x="73831" y="1141"/>
                    <a:pt x="78136" y="1141"/>
                  </a:cubicBezTo>
                  <a:cubicBezTo>
                    <a:pt x="81498" y="1141"/>
                    <a:pt x="84870" y="1294"/>
                    <a:pt x="88250" y="1613"/>
                  </a:cubicBezTo>
                  <a:cubicBezTo>
                    <a:pt x="82943" y="496"/>
                    <a:pt x="77515" y="0"/>
                    <a:pt x="7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9"/>
            <p:cNvSpPr/>
            <p:nvPr/>
          </p:nvSpPr>
          <p:spPr>
            <a:xfrm>
              <a:off x="7628075" y="1820107"/>
              <a:ext cx="1545371" cy="195503"/>
            </a:xfrm>
            <a:custGeom>
              <a:avLst/>
              <a:gdLst/>
              <a:ahLst/>
              <a:cxnLst/>
              <a:rect l="l" t="t" r="r" b="b"/>
              <a:pathLst>
                <a:path w="125691" h="15901" extrusionOk="0">
                  <a:moveTo>
                    <a:pt x="80897" y="0"/>
                  </a:moveTo>
                  <a:cubicBezTo>
                    <a:pt x="80191" y="0"/>
                    <a:pt x="79483" y="6"/>
                    <a:pt x="78774" y="18"/>
                  </a:cubicBezTo>
                  <a:cubicBezTo>
                    <a:pt x="76060" y="49"/>
                    <a:pt x="73392" y="173"/>
                    <a:pt x="70678" y="391"/>
                  </a:cubicBezTo>
                  <a:cubicBezTo>
                    <a:pt x="68010" y="561"/>
                    <a:pt x="65312" y="856"/>
                    <a:pt x="62644" y="1135"/>
                  </a:cubicBezTo>
                  <a:cubicBezTo>
                    <a:pt x="57309" y="1818"/>
                    <a:pt x="51973" y="2609"/>
                    <a:pt x="46685" y="3570"/>
                  </a:cubicBezTo>
                  <a:cubicBezTo>
                    <a:pt x="44063" y="4051"/>
                    <a:pt x="41396" y="4547"/>
                    <a:pt x="38775" y="5059"/>
                  </a:cubicBezTo>
                  <a:cubicBezTo>
                    <a:pt x="36122" y="5555"/>
                    <a:pt x="33486" y="6098"/>
                    <a:pt x="30865" y="6641"/>
                  </a:cubicBezTo>
                  <a:cubicBezTo>
                    <a:pt x="25576" y="7711"/>
                    <a:pt x="20318" y="8936"/>
                    <a:pt x="15154" y="10394"/>
                  </a:cubicBezTo>
                  <a:cubicBezTo>
                    <a:pt x="9958" y="11868"/>
                    <a:pt x="4871" y="13651"/>
                    <a:pt x="1" y="15900"/>
                  </a:cubicBezTo>
                  <a:cubicBezTo>
                    <a:pt x="5041" y="14070"/>
                    <a:pt x="10190" y="12597"/>
                    <a:pt x="15417" y="11402"/>
                  </a:cubicBezTo>
                  <a:cubicBezTo>
                    <a:pt x="20613" y="10193"/>
                    <a:pt x="25855" y="9231"/>
                    <a:pt x="31159" y="8270"/>
                  </a:cubicBezTo>
                  <a:cubicBezTo>
                    <a:pt x="36448" y="7370"/>
                    <a:pt x="41706" y="6362"/>
                    <a:pt x="46995" y="5524"/>
                  </a:cubicBezTo>
                  <a:cubicBezTo>
                    <a:pt x="52283" y="4656"/>
                    <a:pt x="57572" y="3818"/>
                    <a:pt x="62861" y="3229"/>
                  </a:cubicBezTo>
                  <a:cubicBezTo>
                    <a:pt x="68165" y="2577"/>
                    <a:pt x="73485" y="2174"/>
                    <a:pt x="78820" y="1988"/>
                  </a:cubicBezTo>
                  <a:cubicBezTo>
                    <a:pt x="80162" y="1934"/>
                    <a:pt x="81496" y="1914"/>
                    <a:pt x="82828" y="1914"/>
                  </a:cubicBezTo>
                  <a:cubicBezTo>
                    <a:pt x="84160" y="1914"/>
                    <a:pt x="85489" y="1934"/>
                    <a:pt x="86823" y="1957"/>
                  </a:cubicBezTo>
                  <a:cubicBezTo>
                    <a:pt x="88157" y="2019"/>
                    <a:pt x="89491" y="2050"/>
                    <a:pt x="90825" y="2128"/>
                  </a:cubicBezTo>
                  <a:cubicBezTo>
                    <a:pt x="92143" y="2205"/>
                    <a:pt x="93477" y="2298"/>
                    <a:pt x="94811" y="2422"/>
                  </a:cubicBezTo>
                  <a:cubicBezTo>
                    <a:pt x="105404" y="3368"/>
                    <a:pt x="115935" y="5834"/>
                    <a:pt x="125690" y="10332"/>
                  </a:cubicBezTo>
                  <a:cubicBezTo>
                    <a:pt x="121037" y="7649"/>
                    <a:pt x="116028" y="5586"/>
                    <a:pt x="110848" y="4051"/>
                  </a:cubicBezTo>
                  <a:cubicBezTo>
                    <a:pt x="109560" y="3617"/>
                    <a:pt x="108242" y="3337"/>
                    <a:pt x="106939" y="2965"/>
                  </a:cubicBezTo>
                  <a:cubicBezTo>
                    <a:pt x="105605" y="2671"/>
                    <a:pt x="104318" y="2345"/>
                    <a:pt x="102984" y="2097"/>
                  </a:cubicBezTo>
                  <a:cubicBezTo>
                    <a:pt x="100348" y="1507"/>
                    <a:pt x="97649" y="1120"/>
                    <a:pt x="94981" y="794"/>
                  </a:cubicBezTo>
                  <a:cubicBezTo>
                    <a:pt x="92298" y="468"/>
                    <a:pt x="89600" y="251"/>
                    <a:pt x="86885" y="127"/>
                  </a:cubicBezTo>
                  <a:cubicBezTo>
                    <a:pt x="84881" y="47"/>
                    <a:pt x="82893" y="0"/>
                    <a:pt x="80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9"/>
            <p:cNvSpPr/>
            <p:nvPr/>
          </p:nvSpPr>
          <p:spPr>
            <a:xfrm>
              <a:off x="7309819" y="1618420"/>
              <a:ext cx="1752074" cy="180183"/>
            </a:xfrm>
            <a:custGeom>
              <a:avLst/>
              <a:gdLst/>
              <a:ahLst/>
              <a:cxnLst/>
              <a:rect l="l" t="t" r="r" b="b"/>
              <a:pathLst>
                <a:path w="142503" h="14655" extrusionOk="0">
                  <a:moveTo>
                    <a:pt x="78274" y="1"/>
                  </a:moveTo>
                  <a:cubicBezTo>
                    <a:pt x="76082" y="1"/>
                    <a:pt x="73888" y="26"/>
                    <a:pt x="71685" y="60"/>
                  </a:cubicBezTo>
                  <a:cubicBezTo>
                    <a:pt x="65606" y="230"/>
                    <a:pt x="59541" y="603"/>
                    <a:pt x="53493" y="1176"/>
                  </a:cubicBezTo>
                  <a:cubicBezTo>
                    <a:pt x="47444" y="1766"/>
                    <a:pt x="41395" y="2479"/>
                    <a:pt x="35393" y="3348"/>
                  </a:cubicBezTo>
                  <a:cubicBezTo>
                    <a:pt x="29406" y="4185"/>
                    <a:pt x="23404" y="5100"/>
                    <a:pt x="17448" y="6403"/>
                  </a:cubicBezTo>
                  <a:cubicBezTo>
                    <a:pt x="11493" y="7691"/>
                    <a:pt x="5615" y="9319"/>
                    <a:pt x="0" y="11645"/>
                  </a:cubicBezTo>
                  <a:cubicBezTo>
                    <a:pt x="5801" y="9769"/>
                    <a:pt x="11710" y="8450"/>
                    <a:pt x="17666" y="7442"/>
                  </a:cubicBezTo>
                  <a:cubicBezTo>
                    <a:pt x="23606" y="6403"/>
                    <a:pt x="29654" y="5705"/>
                    <a:pt x="35657" y="4976"/>
                  </a:cubicBezTo>
                  <a:cubicBezTo>
                    <a:pt x="41705" y="4263"/>
                    <a:pt x="47692" y="3643"/>
                    <a:pt x="53741" y="3146"/>
                  </a:cubicBezTo>
                  <a:cubicBezTo>
                    <a:pt x="59743" y="2634"/>
                    <a:pt x="65776" y="2309"/>
                    <a:pt x="71825" y="2138"/>
                  </a:cubicBezTo>
                  <a:cubicBezTo>
                    <a:pt x="73872" y="2080"/>
                    <a:pt x="75919" y="2051"/>
                    <a:pt x="77967" y="2051"/>
                  </a:cubicBezTo>
                  <a:cubicBezTo>
                    <a:pt x="81940" y="2051"/>
                    <a:pt x="85918" y="2161"/>
                    <a:pt x="89909" y="2386"/>
                  </a:cubicBezTo>
                  <a:lnTo>
                    <a:pt x="92158" y="2495"/>
                  </a:lnTo>
                  <a:lnTo>
                    <a:pt x="94407" y="2665"/>
                  </a:lnTo>
                  <a:cubicBezTo>
                    <a:pt x="95911" y="2743"/>
                    <a:pt x="97416" y="2960"/>
                    <a:pt x="98905" y="3084"/>
                  </a:cubicBezTo>
                  <a:cubicBezTo>
                    <a:pt x="101914" y="3410"/>
                    <a:pt x="104907" y="3782"/>
                    <a:pt x="107869" y="4278"/>
                  </a:cubicBezTo>
                  <a:cubicBezTo>
                    <a:pt x="119796" y="6202"/>
                    <a:pt x="131459" y="9583"/>
                    <a:pt x="142502" y="14654"/>
                  </a:cubicBezTo>
                  <a:cubicBezTo>
                    <a:pt x="131878" y="8776"/>
                    <a:pt x="120168" y="4868"/>
                    <a:pt x="108102" y="2665"/>
                  </a:cubicBezTo>
                  <a:cubicBezTo>
                    <a:pt x="102131" y="1502"/>
                    <a:pt x="96067" y="851"/>
                    <a:pt x="89971" y="385"/>
                  </a:cubicBezTo>
                  <a:cubicBezTo>
                    <a:pt x="88436" y="246"/>
                    <a:pt x="86947" y="215"/>
                    <a:pt x="85396" y="137"/>
                  </a:cubicBezTo>
                  <a:cubicBezTo>
                    <a:pt x="83860" y="91"/>
                    <a:pt x="82372" y="13"/>
                    <a:pt x="80821" y="13"/>
                  </a:cubicBezTo>
                  <a:cubicBezTo>
                    <a:pt x="79972" y="5"/>
                    <a:pt x="79123" y="1"/>
                    <a:pt x="78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9"/>
            <p:cNvSpPr/>
            <p:nvPr/>
          </p:nvSpPr>
          <p:spPr>
            <a:xfrm>
              <a:off x="7066305" y="1342864"/>
              <a:ext cx="1837316" cy="273822"/>
            </a:xfrm>
            <a:custGeom>
              <a:avLst/>
              <a:gdLst/>
              <a:ahLst/>
              <a:cxnLst/>
              <a:rect l="l" t="t" r="r" b="b"/>
              <a:pathLst>
                <a:path w="149436" h="22271" extrusionOk="0">
                  <a:moveTo>
                    <a:pt x="43657" y="0"/>
                  </a:moveTo>
                  <a:cubicBezTo>
                    <a:pt x="43389" y="0"/>
                    <a:pt x="43122" y="4"/>
                    <a:pt x="42853" y="14"/>
                  </a:cubicBezTo>
                  <a:lnTo>
                    <a:pt x="38076" y="91"/>
                  </a:lnTo>
                  <a:cubicBezTo>
                    <a:pt x="25312" y="386"/>
                    <a:pt x="12579" y="1518"/>
                    <a:pt x="0" y="3643"/>
                  </a:cubicBezTo>
                  <a:cubicBezTo>
                    <a:pt x="12272" y="2428"/>
                    <a:pt x="24573" y="1764"/>
                    <a:pt x="36861" y="1764"/>
                  </a:cubicBezTo>
                  <a:cubicBezTo>
                    <a:pt x="37277" y="1764"/>
                    <a:pt x="37692" y="1765"/>
                    <a:pt x="38107" y="1766"/>
                  </a:cubicBezTo>
                  <a:lnTo>
                    <a:pt x="42853" y="1798"/>
                  </a:lnTo>
                  <a:cubicBezTo>
                    <a:pt x="44451" y="1798"/>
                    <a:pt x="46017" y="1875"/>
                    <a:pt x="47615" y="1922"/>
                  </a:cubicBezTo>
                  <a:lnTo>
                    <a:pt x="52361" y="2030"/>
                  </a:lnTo>
                  <a:lnTo>
                    <a:pt x="57107" y="2325"/>
                  </a:lnTo>
                  <a:cubicBezTo>
                    <a:pt x="58704" y="2449"/>
                    <a:pt x="60271" y="2495"/>
                    <a:pt x="61853" y="2620"/>
                  </a:cubicBezTo>
                  <a:lnTo>
                    <a:pt x="66614" y="2992"/>
                  </a:lnTo>
                  <a:cubicBezTo>
                    <a:pt x="69794" y="3209"/>
                    <a:pt x="72911" y="3597"/>
                    <a:pt x="76075" y="3938"/>
                  </a:cubicBezTo>
                  <a:lnTo>
                    <a:pt x="78432" y="4186"/>
                  </a:lnTo>
                  <a:lnTo>
                    <a:pt x="80805" y="4481"/>
                  </a:lnTo>
                  <a:lnTo>
                    <a:pt x="85505" y="5101"/>
                  </a:lnTo>
                  <a:cubicBezTo>
                    <a:pt x="87102" y="5318"/>
                    <a:pt x="88638" y="5566"/>
                    <a:pt x="90220" y="5814"/>
                  </a:cubicBezTo>
                  <a:lnTo>
                    <a:pt x="94935" y="6574"/>
                  </a:lnTo>
                  <a:cubicBezTo>
                    <a:pt x="95710" y="6683"/>
                    <a:pt x="96470" y="6807"/>
                    <a:pt x="97261" y="6978"/>
                  </a:cubicBezTo>
                  <a:lnTo>
                    <a:pt x="99587" y="7381"/>
                  </a:lnTo>
                  <a:lnTo>
                    <a:pt x="104256" y="8265"/>
                  </a:lnTo>
                  <a:lnTo>
                    <a:pt x="113577" y="10250"/>
                  </a:lnTo>
                  <a:lnTo>
                    <a:pt x="118214" y="11382"/>
                  </a:lnTo>
                  <a:cubicBezTo>
                    <a:pt x="119765" y="11739"/>
                    <a:pt x="121301" y="12096"/>
                    <a:pt x="122852" y="12499"/>
                  </a:cubicBezTo>
                  <a:lnTo>
                    <a:pt x="127489" y="13709"/>
                  </a:lnTo>
                  <a:lnTo>
                    <a:pt x="129769" y="14329"/>
                  </a:lnTo>
                  <a:cubicBezTo>
                    <a:pt x="130514" y="14515"/>
                    <a:pt x="131305" y="14779"/>
                    <a:pt x="132065" y="14981"/>
                  </a:cubicBezTo>
                  <a:lnTo>
                    <a:pt x="136640" y="16330"/>
                  </a:lnTo>
                  <a:cubicBezTo>
                    <a:pt x="138129" y="16795"/>
                    <a:pt x="139680" y="17230"/>
                    <a:pt x="141169" y="17741"/>
                  </a:cubicBezTo>
                  <a:cubicBezTo>
                    <a:pt x="142689" y="18238"/>
                    <a:pt x="144131" y="18827"/>
                    <a:pt x="145558" y="19587"/>
                  </a:cubicBezTo>
                  <a:cubicBezTo>
                    <a:pt x="146256" y="19944"/>
                    <a:pt x="146923" y="20316"/>
                    <a:pt x="147590" y="20781"/>
                  </a:cubicBezTo>
                  <a:cubicBezTo>
                    <a:pt x="148226" y="21231"/>
                    <a:pt x="148846" y="21727"/>
                    <a:pt x="149435" y="22270"/>
                  </a:cubicBezTo>
                  <a:cubicBezTo>
                    <a:pt x="148892" y="21696"/>
                    <a:pt x="148303" y="21153"/>
                    <a:pt x="147807" y="20781"/>
                  </a:cubicBezTo>
                  <a:cubicBezTo>
                    <a:pt x="147171" y="20285"/>
                    <a:pt x="146504" y="19820"/>
                    <a:pt x="145837" y="19401"/>
                  </a:cubicBezTo>
                  <a:cubicBezTo>
                    <a:pt x="144488" y="18579"/>
                    <a:pt x="143014" y="17912"/>
                    <a:pt x="141525" y="17338"/>
                  </a:cubicBezTo>
                  <a:cubicBezTo>
                    <a:pt x="140067" y="16749"/>
                    <a:pt x="138517" y="16206"/>
                    <a:pt x="137012" y="15710"/>
                  </a:cubicBezTo>
                  <a:lnTo>
                    <a:pt x="132483" y="14159"/>
                  </a:lnTo>
                  <a:cubicBezTo>
                    <a:pt x="131692" y="13895"/>
                    <a:pt x="130948" y="13647"/>
                    <a:pt x="130203" y="13399"/>
                  </a:cubicBezTo>
                  <a:lnTo>
                    <a:pt x="127908" y="12685"/>
                  </a:lnTo>
                  <a:lnTo>
                    <a:pt x="123333" y="11305"/>
                  </a:lnTo>
                  <a:cubicBezTo>
                    <a:pt x="121782" y="10793"/>
                    <a:pt x="120246" y="10405"/>
                    <a:pt x="118695" y="10002"/>
                  </a:cubicBezTo>
                  <a:lnTo>
                    <a:pt x="114073" y="8761"/>
                  </a:lnTo>
                  <a:cubicBezTo>
                    <a:pt x="110987" y="7970"/>
                    <a:pt x="107870" y="7272"/>
                    <a:pt x="104737" y="6559"/>
                  </a:cubicBezTo>
                  <a:lnTo>
                    <a:pt x="100037" y="5597"/>
                  </a:lnTo>
                  <a:lnTo>
                    <a:pt x="97711" y="5132"/>
                  </a:lnTo>
                  <a:cubicBezTo>
                    <a:pt x="96935" y="4961"/>
                    <a:pt x="96129" y="4791"/>
                    <a:pt x="95338" y="4667"/>
                  </a:cubicBezTo>
                  <a:lnTo>
                    <a:pt x="90623" y="3876"/>
                  </a:lnTo>
                  <a:cubicBezTo>
                    <a:pt x="89041" y="3581"/>
                    <a:pt x="87474" y="3333"/>
                    <a:pt x="85877" y="3116"/>
                  </a:cubicBezTo>
                  <a:lnTo>
                    <a:pt x="81131" y="2464"/>
                  </a:lnTo>
                  <a:lnTo>
                    <a:pt x="78758" y="2139"/>
                  </a:lnTo>
                  <a:lnTo>
                    <a:pt x="76401" y="1875"/>
                  </a:lnTo>
                  <a:cubicBezTo>
                    <a:pt x="73237" y="1549"/>
                    <a:pt x="70057" y="1177"/>
                    <a:pt x="66862" y="976"/>
                  </a:cubicBezTo>
                  <a:lnTo>
                    <a:pt x="62070" y="603"/>
                  </a:lnTo>
                  <a:cubicBezTo>
                    <a:pt x="60488" y="464"/>
                    <a:pt x="58875" y="433"/>
                    <a:pt x="57277" y="355"/>
                  </a:cubicBezTo>
                  <a:lnTo>
                    <a:pt x="52500" y="138"/>
                  </a:lnTo>
                  <a:lnTo>
                    <a:pt x="47708" y="60"/>
                  </a:lnTo>
                  <a:lnTo>
                    <a:pt x="45288" y="14"/>
                  </a:lnTo>
                  <a:cubicBezTo>
                    <a:pt x="44730" y="14"/>
                    <a:pt x="44192" y="0"/>
                    <a:pt x="43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9"/>
            <p:cNvSpPr/>
            <p:nvPr/>
          </p:nvSpPr>
          <p:spPr>
            <a:xfrm>
              <a:off x="7051046" y="1055850"/>
              <a:ext cx="1651009" cy="343252"/>
            </a:xfrm>
            <a:custGeom>
              <a:avLst/>
              <a:gdLst/>
              <a:ahLst/>
              <a:cxnLst/>
              <a:rect l="l" t="t" r="r" b="b"/>
              <a:pathLst>
                <a:path w="134283" h="27918" extrusionOk="0">
                  <a:moveTo>
                    <a:pt x="28413" y="1"/>
                  </a:moveTo>
                  <a:cubicBezTo>
                    <a:pt x="18859" y="1"/>
                    <a:pt x="9293" y="923"/>
                    <a:pt x="1" y="2994"/>
                  </a:cubicBezTo>
                  <a:cubicBezTo>
                    <a:pt x="7623" y="1889"/>
                    <a:pt x="15287" y="1368"/>
                    <a:pt x="22941" y="1368"/>
                  </a:cubicBezTo>
                  <a:cubicBezTo>
                    <a:pt x="26781" y="1368"/>
                    <a:pt x="30619" y="1499"/>
                    <a:pt x="34447" y="1753"/>
                  </a:cubicBezTo>
                  <a:lnTo>
                    <a:pt x="38728" y="2110"/>
                  </a:lnTo>
                  <a:cubicBezTo>
                    <a:pt x="40139" y="2234"/>
                    <a:pt x="41597" y="2311"/>
                    <a:pt x="43009" y="2529"/>
                  </a:cubicBezTo>
                  <a:lnTo>
                    <a:pt x="47305" y="3025"/>
                  </a:lnTo>
                  <a:lnTo>
                    <a:pt x="48391" y="3149"/>
                  </a:lnTo>
                  <a:lnTo>
                    <a:pt x="49476" y="3320"/>
                  </a:lnTo>
                  <a:lnTo>
                    <a:pt x="51601" y="3645"/>
                  </a:lnTo>
                  <a:cubicBezTo>
                    <a:pt x="53012" y="3893"/>
                    <a:pt x="54439" y="4048"/>
                    <a:pt x="55851" y="4312"/>
                  </a:cubicBezTo>
                  <a:lnTo>
                    <a:pt x="60100" y="5103"/>
                  </a:lnTo>
                  <a:lnTo>
                    <a:pt x="62225" y="5475"/>
                  </a:lnTo>
                  <a:lnTo>
                    <a:pt x="64365" y="5941"/>
                  </a:lnTo>
                  <a:lnTo>
                    <a:pt x="68569" y="6840"/>
                  </a:lnTo>
                  <a:cubicBezTo>
                    <a:pt x="69980" y="7135"/>
                    <a:pt x="71360" y="7461"/>
                    <a:pt x="72772" y="7802"/>
                  </a:cubicBezTo>
                  <a:cubicBezTo>
                    <a:pt x="74183" y="8143"/>
                    <a:pt x="75610" y="8438"/>
                    <a:pt x="76975" y="8810"/>
                  </a:cubicBezTo>
                  <a:cubicBezTo>
                    <a:pt x="79735" y="9554"/>
                    <a:pt x="82558" y="10221"/>
                    <a:pt x="85319" y="11012"/>
                  </a:cubicBezTo>
                  <a:lnTo>
                    <a:pt x="89491" y="12144"/>
                  </a:lnTo>
                  <a:lnTo>
                    <a:pt x="93648" y="13339"/>
                  </a:lnTo>
                  <a:cubicBezTo>
                    <a:pt x="96439" y="14130"/>
                    <a:pt x="99200" y="15014"/>
                    <a:pt x="101945" y="15836"/>
                  </a:cubicBezTo>
                  <a:cubicBezTo>
                    <a:pt x="107451" y="17542"/>
                    <a:pt x="113003" y="19217"/>
                    <a:pt x="118416" y="21125"/>
                  </a:cubicBezTo>
                  <a:cubicBezTo>
                    <a:pt x="123876" y="23001"/>
                    <a:pt x="129211" y="25157"/>
                    <a:pt x="134283" y="27918"/>
                  </a:cubicBezTo>
                  <a:cubicBezTo>
                    <a:pt x="129459" y="24738"/>
                    <a:pt x="124170" y="22272"/>
                    <a:pt x="118540" y="20303"/>
                  </a:cubicBezTo>
                  <a:cubicBezTo>
                    <a:pt x="113174" y="18131"/>
                    <a:pt x="107715" y="16270"/>
                    <a:pt x="102255" y="14393"/>
                  </a:cubicBezTo>
                  <a:cubicBezTo>
                    <a:pt x="99526" y="13463"/>
                    <a:pt x="96780" y="12501"/>
                    <a:pt x="94020" y="11679"/>
                  </a:cubicBezTo>
                  <a:lnTo>
                    <a:pt x="89894" y="10376"/>
                  </a:lnTo>
                  <a:lnTo>
                    <a:pt x="85722" y="9167"/>
                  </a:lnTo>
                  <a:cubicBezTo>
                    <a:pt x="82977" y="8329"/>
                    <a:pt x="80139" y="7631"/>
                    <a:pt x="77347" y="6887"/>
                  </a:cubicBezTo>
                  <a:cubicBezTo>
                    <a:pt x="75967" y="6499"/>
                    <a:pt x="74555" y="6173"/>
                    <a:pt x="73144" y="5832"/>
                  </a:cubicBezTo>
                  <a:cubicBezTo>
                    <a:pt x="71764" y="5491"/>
                    <a:pt x="70352" y="5119"/>
                    <a:pt x="68941" y="4824"/>
                  </a:cubicBezTo>
                  <a:lnTo>
                    <a:pt x="64691" y="3955"/>
                  </a:lnTo>
                  <a:lnTo>
                    <a:pt x="62551" y="3490"/>
                  </a:lnTo>
                  <a:lnTo>
                    <a:pt x="60426" y="3118"/>
                  </a:lnTo>
                  <a:lnTo>
                    <a:pt x="56145" y="2373"/>
                  </a:lnTo>
                  <a:cubicBezTo>
                    <a:pt x="54718" y="2110"/>
                    <a:pt x="53276" y="1955"/>
                    <a:pt x="51849" y="1753"/>
                  </a:cubicBezTo>
                  <a:cubicBezTo>
                    <a:pt x="46095" y="916"/>
                    <a:pt x="40326" y="404"/>
                    <a:pt x="34525" y="125"/>
                  </a:cubicBezTo>
                  <a:cubicBezTo>
                    <a:pt x="32490" y="43"/>
                    <a:pt x="30452" y="1"/>
                    <a:pt x="28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9"/>
            <p:cNvSpPr/>
            <p:nvPr/>
          </p:nvSpPr>
          <p:spPr>
            <a:xfrm>
              <a:off x="7114353" y="817425"/>
              <a:ext cx="1350102" cy="331117"/>
            </a:xfrm>
            <a:custGeom>
              <a:avLst/>
              <a:gdLst/>
              <a:ahLst/>
              <a:cxnLst/>
              <a:rect l="l" t="t" r="r" b="b"/>
              <a:pathLst>
                <a:path w="109809" h="26931" extrusionOk="0">
                  <a:moveTo>
                    <a:pt x="10084" y="0"/>
                  </a:moveTo>
                  <a:cubicBezTo>
                    <a:pt x="6719" y="0"/>
                    <a:pt x="3356" y="93"/>
                    <a:pt x="1" y="285"/>
                  </a:cubicBezTo>
                  <a:cubicBezTo>
                    <a:pt x="9539" y="610"/>
                    <a:pt x="19000" y="1308"/>
                    <a:pt x="28399" y="2549"/>
                  </a:cubicBezTo>
                  <a:cubicBezTo>
                    <a:pt x="30725" y="2890"/>
                    <a:pt x="33114" y="3231"/>
                    <a:pt x="35440" y="3557"/>
                  </a:cubicBezTo>
                  <a:lnTo>
                    <a:pt x="42435" y="4751"/>
                  </a:lnTo>
                  <a:lnTo>
                    <a:pt x="49399" y="6132"/>
                  </a:lnTo>
                  <a:lnTo>
                    <a:pt x="56316" y="7729"/>
                  </a:lnTo>
                  <a:lnTo>
                    <a:pt x="63202" y="9466"/>
                  </a:lnTo>
                  <a:lnTo>
                    <a:pt x="70027" y="11452"/>
                  </a:lnTo>
                  <a:lnTo>
                    <a:pt x="76804" y="13576"/>
                  </a:lnTo>
                  <a:cubicBezTo>
                    <a:pt x="79022" y="14352"/>
                    <a:pt x="81271" y="15143"/>
                    <a:pt x="83520" y="15903"/>
                  </a:cubicBezTo>
                  <a:cubicBezTo>
                    <a:pt x="92438" y="19144"/>
                    <a:pt x="101185" y="22851"/>
                    <a:pt x="109809" y="26930"/>
                  </a:cubicBezTo>
                  <a:cubicBezTo>
                    <a:pt x="101604" y="22045"/>
                    <a:pt x="92981" y="17888"/>
                    <a:pt x="84109" y="14445"/>
                  </a:cubicBezTo>
                  <a:cubicBezTo>
                    <a:pt x="81860" y="13576"/>
                    <a:pt x="79643" y="12739"/>
                    <a:pt x="77394" y="11917"/>
                  </a:cubicBezTo>
                  <a:lnTo>
                    <a:pt x="70616" y="9621"/>
                  </a:lnTo>
                  <a:lnTo>
                    <a:pt x="63730" y="7590"/>
                  </a:lnTo>
                  <a:lnTo>
                    <a:pt x="56812" y="5744"/>
                  </a:lnTo>
                  <a:lnTo>
                    <a:pt x="49802" y="4162"/>
                  </a:lnTo>
                  <a:lnTo>
                    <a:pt x="42776" y="2813"/>
                  </a:lnTo>
                  <a:lnTo>
                    <a:pt x="35688" y="1727"/>
                  </a:lnTo>
                  <a:cubicBezTo>
                    <a:pt x="33331" y="1448"/>
                    <a:pt x="30942" y="1153"/>
                    <a:pt x="28585" y="905"/>
                  </a:cubicBezTo>
                  <a:cubicBezTo>
                    <a:pt x="22433" y="313"/>
                    <a:pt x="16255" y="0"/>
                    <a:pt x="10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9"/>
            <p:cNvSpPr/>
            <p:nvPr/>
          </p:nvSpPr>
          <p:spPr>
            <a:xfrm>
              <a:off x="7193681" y="507616"/>
              <a:ext cx="898924" cy="294625"/>
            </a:xfrm>
            <a:custGeom>
              <a:avLst/>
              <a:gdLst/>
              <a:ahLst/>
              <a:cxnLst/>
              <a:rect l="l" t="t" r="r" b="b"/>
              <a:pathLst>
                <a:path w="73113" h="23963" extrusionOk="0">
                  <a:moveTo>
                    <a:pt x="1" y="0"/>
                  </a:moveTo>
                  <a:lnTo>
                    <a:pt x="18426" y="5630"/>
                  </a:lnTo>
                  <a:cubicBezTo>
                    <a:pt x="19915" y="6096"/>
                    <a:pt x="21451" y="6576"/>
                    <a:pt x="23002" y="7042"/>
                  </a:cubicBezTo>
                  <a:lnTo>
                    <a:pt x="27577" y="8500"/>
                  </a:lnTo>
                  <a:lnTo>
                    <a:pt x="32152" y="9942"/>
                  </a:lnTo>
                  <a:lnTo>
                    <a:pt x="36728" y="11446"/>
                  </a:lnTo>
                  <a:lnTo>
                    <a:pt x="41303" y="12935"/>
                  </a:lnTo>
                  <a:cubicBezTo>
                    <a:pt x="42792" y="13432"/>
                    <a:pt x="44281" y="13975"/>
                    <a:pt x="45832" y="14486"/>
                  </a:cubicBezTo>
                  <a:lnTo>
                    <a:pt x="50376" y="16037"/>
                  </a:lnTo>
                  <a:cubicBezTo>
                    <a:pt x="51865" y="16580"/>
                    <a:pt x="53416" y="17123"/>
                    <a:pt x="54905" y="17619"/>
                  </a:cubicBezTo>
                  <a:lnTo>
                    <a:pt x="73113" y="23963"/>
                  </a:lnTo>
                  <a:cubicBezTo>
                    <a:pt x="67374" y="21062"/>
                    <a:pt x="61465" y="18472"/>
                    <a:pt x="55572" y="16068"/>
                  </a:cubicBezTo>
                  <a:cubicBezTo>
                    <a:pt x="54083" y="15494"/>
                    <a:pt x="52563" y="14905"/>
                    <a:pt x="51074" y="14331"/>
                  </a:cubicBezTo>
                  <a:lnTo>
                    <a:pt x="46530" y="12625"/>
                  </a:lnTo>
                  <a:cubicBezTo>
                    <a:pt x="45041" y="12036"/>
                    <a:pt x="43490" y="11540"/>
                    <a:pt x="42001" y="10997"/>
                  </a:cubicBezTo>
                  <a:lnTo>
                    <a:pt x="37425" y="9446"/>
                  </a:lnTo>
                  <a:lnTo>
                    <a:pt x="32850" y="7988"/>
                  </a:lnTo>
                  <a:lnTo>
                    <a:pt x="28213" y="6576"/>
                  </a:lnTo>
                  <a:lnTo>
                    <a:pt x="23544" y="5274"/>
                  </a:lnTo>
                  <a:cubicBezTo>
                    <a:pt x="21993" y="4824"/>
                    <a:pt x="20427" y="4436"/>
                    <a:pt x="18876" y="4033"/>
                  </a:cubicBezTo>
                  <a:cubicBezTo>
                    <a:pt x="12626" y="2466"/>
                    <a:pt x="6344" y="105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9"/>
            <p:cNvSpPr/>
            <p:nvPr/>
          </p:nvSpPr>
          <p:spPr>
            <a:xfrm>
              <a:off x="7320873" y="371842"/>
              <a:ext cx="383678" cy="101077"/>
            </a:xfrm>
            <a:custGeom>
              <a:avLst/>
              <a:gdLst/>
              <a:ahLst/>
              <a:cxnLst/>
              <a:rect l="l" t="t" r="r" b="b"/>
              <a:pathLst>
                <a:path w="31206" h="8221" extrusionOk="0">
                  <a:moveTo>
                    <a:pt x="1" y="1"/>
                  </a:moveTo>
                  <a:cubicBezTo>
                    <a:pt x="2591" y="931"/>
                    <a:pt x="5165" y="1660"/>
                    <a:pt x="7756" y="2420"/>
                  </a:cubicBezTo>
                  <a:cubicBezTo>
                    <a:pt x="10346" y="3180"/>
                    <a:pt x="12920" y="3893"/>
                    <a:pt x="15510" y="4545"/>
                  </a:cubicBezTo>
                  <a:cubicBezTo>
                    <a:pt x="18085" y="5212"/>
                    <a:pt x="20675" y="5894"/>
                    <a:pt x="23296" y="6499"/>
                  </a:cubicBezTo>
                  <a:cubicBezTo>
                    <a:pt x="25917" y="7135"/>
                    <a:pt x="28492" y="7755"/>
                    <a:pt x="31206" y="8221"/>
                  </a:cubicBezTo>
                  <a:cubicBezTo>
                    <a:pt x="28787" y="6933"/>
                    <a:pt x="26289" y="5894"/>
                    <a:pt x="23777" y="4871"/>
                  </a:cubicBezTo>
                  <a:cubicBezTo>
                    <a:pt x="21249" y="3909"/>
                    <a:pt x="18643" y="3134"/>
                    <a:pt x="16022" y="2420"/>
                  </a:cubicBezTo>
                  <a:cubicBezTo>
                    <a:pt x="13417" y="1753"/>
                    <a:pt x="10749" y="1164"/>
                    <a:pt x="8081" y="745"/>
                  </a:cubicBezTo>
                  <a:cubicBezTo>
                    <a:pt x="5398" y="326"/>
                    <a:pt x="2746" y="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9"/>
            <p:cNvSpPr/>
            <p:nvPr/>
          </p:nvSpPr>
          <p:spPr>
            <a:xfrm>
              <a:off x="9034230" y="358490"/>
              <a:ext cx="489698" cy="1425618"/>
            </a:xfrm>
            <a:custGeom>
              <a:avLst/>
              <a:gdLst/>
              <a:ahLst/>
              <a:cxnLst/>
              <a:rect l="l" t="t" r="r" b="b"/>
              <a:pathLst>
                <a:path w="39829" h="115951" extrusionOk="0">
                  <a:moveTo>
                    <a:pt x="39829" y="1"/>
                  </a:moveTo>
                  <a:lnTo>
                    <a:pt x="39829" y="1"/>
                  </a:lnTo>
                  <a:cubicBezTo>
                    <a:pt x="32912" y="7787"/>
                    <a:pt x="26863" y="16410"/>
                    <a:pt x="21714" y="25483"/>
                  </a:cubicBezTo>
                  <a:cubicBezTo>
                    <a:pt x="20473" y="27779"/>
                    <a:pt x="19201" y="30090"/>
                    <a:pt x="18007" y="32416"/>
                  </a:cubicBezTo>
                  <a:lnTo>
                    <a:pt x="14626" y="39488"/>
                  </a:lnTo>
                  <a:lnTo>
                    <a:pt x="11633" y="46731"/>
                  </a:lnTo>
                  <a:lnTo>
                    <a:pt x="8918" y="54098"/>
                  </a:lnTo>
                  <a:lnTo>
                    <a:pt x="6592" y="61605"/>
                  </a:lnTo>
                  <a:lnTo>
                    <a:pt x="4622" y="69189"/>
                  </a:lnTo>
                  <a:lnTo>
                    <a:pt x="3040" y="76897"/>
                  </a:lnTo>
                  <a:cubicBezTo>
                    <a:pt x="2590" y="79503"/>
                    <a:pt x="2203" y="82078"/>
                    <a:pt x="1799" y="84652"/>
                  </a:cubicBezTo>
                  <a:cubicBezTo>
                    <a:pt x="419" y="95028"/>
                    <a:pt x="0" y="105528"/>
                    <a:pt x="791" y="115951"/>
                  </a:cubicBezTo>
                  <a:cubicBezTo>
                    <a:pt x="900" y="105544"/>
                    <a:pt x="1737" y="95168"/>
                    <a:pt x="3366" y="84947"/>
                  </a:cubicBezTo>
                  <a:cubicBezTo>
                    <a:pt x="3831" y="82403"/>
                    <a:pt x="4312" y="79875"/>
                    <a:pt x="4777" y="77332"/>
                  </a:cubicBezTo>
                  <a:lnTo>
                    <a:pt x="6530" y="69748"/>
                  </a:lnTo>
                  <a:lnTo>
                    <a:pt x="8624" y="62225"/>
                  </a:lnTo>
                  <a:lnTo>
                    <a:pt x="10950" y="54827"/>
                  </a:lnTo>
                  <a:lnTo>
                    <a:pt x="13571" y="47538"/>
                  </a:lnTo>
                  <a:lnTo>
                    <a:pt x="16472" y="40326"/>
                  </a:lnTo>
                  <a:lnTo>
                    <a:pt x="19666" y="33238"/>
                  </a:lnTo>
                  <a:cubicBezTo>
                    <a:pt x="20830" y="30912"/>
                    <a:pt x="21993" y="28616"/>
                    <a:pt x="23156" y="26290"/>
                  </a:cubicBezTo>
                  <a:cubicBezTo>
                    <a:pt x="28011" y="17108"/>
                    <a:pt x="33625" y="8376"/>
                    <a:pt x="39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9"/>
            <p:cNvSpPr/>
            <p:nvPr/>
          </p:nvSpPr>
          <p:spPr>
            <a:xfrm>
              <a:off x="8843731" y="70172"/>
              <a:ext cx="459759" cy="1528010"/>
            </a:xfrm>
            <a:custGeom>
              <a:avLst/>
              <a:gdLst/>
              <a:ahLst/>
              <a:cxnLst/>
              <a:rect l="l" t="t" r="r" b="b"/>
              <a:pathLst>
                <a:path w="37394" h="124279" extrusionOk="0">
                  <a:moveTo>
                    <a:pt x="37394" y="0"/>
                  </a:moveTo>
                  <a:lnTo>
                    <a:pt x="37394" y="0"/>
                  </a:lnTo>
                  <a:cubicBezTo>
                    <a:pt x="29701" y="7988"/>
                    <a:pt x="23110" y="17123"/>
                    <a:pt x="17697" y="26910"/>
                  </a:cubicBezTo>
                  <a:cubicBezTo>
                    <a:pt x="14983" y="31780"/>
                    <a:pt x="12625" y="36882"/>
                    <a:pt x="10485" y="42031"/>
                  </a:cubicBezTo>
                  <a:cubicBezTo>
                    <a:pt x="8406" y="47258"/>
                    <a:pt x="6654" y="52578"/>
                    <a:pt x="5149" y="57960"/>
                  </a:cubicBezTo>
                  <a:cubicBezTo>
                    <a:pt x="3738" y="63388"/>
                    <a:pt x="2575" y="68832"/>
                    <a:pt x="1737" y="74369"/>
                  </a:cubicBezTo>
                  <a:cubicBezTo>
                    <a:pt x="946" y="79921"/>
                    <a:pt x="404" y="85505"/>
                    <a:pt x="295" y="91088"/>
                  </a:cubicBezTo>
                  <a:cubicBezTo>
                    <a:pt x="0" y="102255"/>
                    <a:pt x="1070" y="113453"/>
                    <a:pt x="3661" y="124279"/>
                  </a:cubicBezTo>
                  <a:cubicBezTo>
                    <a:pt x="1892" y="113282"/>
                    <a:pt x="1319" y="102209"/>
                    <a:pt x="1939" y="91119"/>
                  </a:cubicBezTo>
                  <a:cubicBezTo>
                    <a:pt x="2265" y="85613"/>
                    <a:pt x="2808" y="80107"/>
                    <a:pt x="3723" y="74664"/>
                  </a:cubicBezTo>
                  <a:cubicBezTo>
                    <a:pt x="4591" y="69204"/>
                    <a:pt x="5754" y="63822"/>
                    <a:pt x="7212" y="58503"/>
                  </a:cubicBezTo>
                  <a:cubicBezTo>
                    <a:pt x="8624" y="53167"/>
                    <a:pt x="10376" y="47910"/>
                    <a:pt x="12361" y="42791"/>
                  </a:cubicBezTo>
                  <a:cubicBezTo>
                    <a:pt x="14331" y="37673"/>
                    <a:pt x="16658" y="32633"/>
                    <a:pt x="19155" y="27716"/>
                  </a:cubicBezTo>
                  <a:cubicBezTo>
                    <a:pt x="24226" y="17883"/>
                    <a:pt x="30353" y="8593"/>
                    <a:pt x="3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9"/>
            <p:cNvSpPr/>
            <p:nvPr/>
          </p:nvSpPr>
          <p:spPr>
            <a:xfrm>
              <a:off x="8654179" y="-8"/>
              <a:ext cx="307215" cy="1393958"/>
            </a:xfrm>
            <a:custGeom>
              <a:avLst/>
              <a:gdLst/>
              <a:ahLst/>
              <a:cxnLst/>
              <a:rect l="l" t="t" r="r" b="b"/>
              <a:pathLst>
                <a:path w="24987" h="113376" extrusionOk="0">
                  <a:moveTo>
                    <a:pt x="24987" y="1"/>
                  </a:moveTo>
                  <a:cubicBezTo>
                    <a:pt x="19124" y="7926"/>
                    <a:pt x="14409" y="16751"/>
                    <a:pt x="10749" y="25917"/>
                  </a:cubicBezTo>
                  <a:cubicBezTo>
                    <a:pt x="8857" y="30493"/>
                    <a:pt x="7337" y="35208"/>
                    <a:pt x="5956" y="39954"/>
                  </a:cubicBezTo>
                  <a:cubicBezTo>
                    <a:pt x="4576" y="44700"/>
                    <a:pt x="3490" y="49539"/>
                    <a:pt x="2575" y="54409"/>
                  </a:cubicBezTo>
                  <a:cubicBezTo>
                    <a:pt x="1707" y="59294"/>
                    <a:pt x="1024" y="64211"/>
                    <a:pt x="621" y="69127"/>
                  </a:cubicBezTo>
                  <a:cubicBezTo>
                    <a:pt x="218" y="74044"/>
                    <a:pt x="1" y="78991"/>
                    <a:pt x="47" y="83954"/>
                  </a:cubicBezTo>
                  <a:cubicBezTo>
                    <a:pt x="125" y="93865"/>
                    <a:pt x="1164" y="103760"/>
                    <a:pt x="3320" y="113376"/>
                  </a:cubicBezTo>
                  <a:cubicBezTo>
                    <a:pt x="2032" y="103620"/>
                    <a:pt x="1490" y="93787"/>
                    <a:pt x="1691" y="84016"/>
                  </a:cubicBezTo>
                  <a:cubicBezTo>
                    <a:pt x="1800" y="79115"/>
                    <a:pt x="2095" y="74230"/>
                    <a:pt x="2606" y="69360"/>
                  </a:cubicBezTo>
                  <a:cubicBezTo>
                    <a:pt x="3087" y="64490"/>
                    <a:pt x="3770" y="59604"/>
                    <a:pt x="4669" y="54827"/>
                  </a:cubicBezTo>
                  <a:cubicBezTo>
                    <a:pt x="5507" y="49988"/>
                    <a:pt x="6577" y="45211"/>
                    <a:pt x="7880" y="40496"/>
                  </a:cubicBezTo>
                  <a:cubicBezTo>
                    <a:pt x="9136" y="35750"/>
                    <a:pt x="10625" y="31129"/>
                    <a:pt x="12300" y="26491"/>
                  </a:cubicBezTo>
                  <a:cubicBezTo>
                    <a:pt x="15665" y="17325"/>
                    <a:pt x="19869" y="8407"/>
                    <a:pt x="24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9"/>
            <p:cNvSpPr/>
            <p:nvPr/>
          </p:nvSpPr>
          <p:spPr>
            <a:xfrm>
              <a:off x="8386456" y="60066"/>
              <a:ext cx="168773" cy="1086374"/>
            </a:xfrm>
            <a:custGeom>
              <a:avLst/>
              <a:gdLst/>
              <a:ahLst/>
              <a:cxnLst/>
              <a:rect l="l" t="t" r="r" b="b"/>
              <a:pathLst>
                <a:path w="13727" h="88359" extrusionOk="0">
                  <a:moveTo>
                    <a:pt x="13726" y="0"/>
                  </a:moveTo>
                  <a:cubicBezTo>
                    <a:pt x="10004" y="6592"/>
                    <a:pt x="7104" y="13664"/>
                    <a:pt x="4886" y="20954"/>
                  </a:cubicBezTo>
                  <a:cubicBezTo>
                    <a:pt x="4405" y="22800"/>
                    <a:pt x="3909" y="24614"/>
                    <a:pt x="3397" y="26460"/>
                  </a:cubicBezTo>
                  <a:lnTo>
                    <a:pt x="2156" y="32043"/>
                  </a:lnTo>
                  <a:lnTo>
                    <a:pt x="1210" y="37658"/>
                  </a:lnTo>
                  <a:lnTo>
                    <a:pt x="497" y="43319"/>
                  </a:lnTo>
                  <a:lnTo>
                    <a:pt x="124" y="49026"/>
                  </a:lnTo>
                  <a:cubicBezTo>
                    <a:pt x="78" y="50918"/>
                    <a:pt x="47" y="52811"/>
                    <a:pt x="0" y="54718"/>
                  </a:cubicBezTo>
                  <a:lnTo>
                    <a:pt x="186" y="60426"/>
                  </a:lnTo>
                  <a:cubicBezTo>
                    <a:pt x="357" y="62318"/>
                    <a:pt x="466" y="64210"/>
                    <a:pt x="652" y="66118"/>
                  </a:cubicBezTo>
                  <a:cubicBezTo>
                    <a:pt x="1443" y="73640"/>
                    <a:pt x="2932" y="81147"/>
                    <a:pt x="5351" y="88359"/>
                  </a:cubicBezTo>
                  <a:cubicBezTo>
                    <a:pt x="3800" y="80960"/>
                    <a:pt x="2714" y="73454"/>
                    <a:pt x="2141" y="66071"/>
                  </a:cubicBezTo>
                  <a:cubicBezTo>
                    <a:pt x="2094" y="64179"/>
                    <a:pt x="2001" y="62318"/>
                    <a:pt x="1923" y="60441"/>
                  </a:cubicBezTo>
                  <a:lnTo>
                    <a:pt x="1923" y="54827"/>
                  </a:lnTo>
                  <a:cubicBezTo>
                    <a:pt x="2017" y="52935"/>
                    <a:pt x="2063" y="51073"/>
                    <a:pt x="2141" y="49197"/>
                  </a:cubicBezTo>
                  <a:lnTo>
                    <a:pt x="2606" y="43582"/>
                  </a:lnTo>
                  <a:lnTo>
                    <a:pt x="3226" y="37999"/>
                  </a:lnTo>
                  <a:lnTo>
                    <a:pt x="4095" y="32446"/>
                  </a:lnTo>
                  <a:lnTo>
                    <a:pt x="5180" y="26910"/>
                  </a:lnTo>
                  <a:cubicBezTo>
                    <a:pt x="5646" y="25064"/>
                    <a:pt x="6080" y="23234"/>
                    <a:pt x="6483" y="21404"/>
                  </a:cubicBezTo>
                  <a:cubicBezTo>
                    <a:pt x="8360" y="14114"/>
                    <a:pt x="10826" y="6995"/>
                    <a:pt x="13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9"/>
            <p:cNvSpPr/>
            <p:nvPr/>
          </p:nvSpPr>
          <p:spPr>
            <a:xfrm>
              <a:off x="8034253" y="8390"/>
              <a:ext cx="92299" cy="832753"/>
            </a:xfrm>
            <a:custGeom>
              <a:avLst/>
              <a:gdLst/>
              <a:ahLst/>
              <a:cxnLst/>
              <a:rect l="l" t="t" r="r" b="b"/>
              <a:pathLst>
                <a:path w="7507" h="67731" extrusionOk="0">
                  <a:moveTo>
                    <a:pt x="6700" y="0"/>
                  </a:moveTo>
                  <a:lnTo>
                    <a:pt x="6700" y="0"/>
                  </a:lnTo>
                  <a:cubicBezTo>
                    <a:pt x="4343" y="5305"/>
                    <a:pt x="2668" y="10888"/>
                    <a:pt x="1551" y="16580"/>
                  </a:cubicBezTo>
                  <a:cubicBezTo>
                    <a:pt x="1303" y="17991"/>
                    <a:pt x="1039" y="19418"/>
                    <a:pt x="838" y="20861"/>
                  </a:cubicBezTo>
                  <a:lnTo>
                    <a:pt x="326" y="25188"/>
                  </a:lnTo>
                  <a:lnTo>
                    <a:pt x="78" y="29577"/>
                  </a:lnTo>
                  <a:lnTo>
                    <a:pt x="0" y="33951"/>
                  </a:lnTo>
                  <a:lnTo>
                    <a:pt x="171" y="38340"/>
                  </a:lnTo>
                  <a:cubicBezTo>
                    <a:pt x="295" y="39751"/>
                    <a:pt x="419" y="41209"/>
                    <a:pt x="543" y="42652"/>
                  </a:cubicBezTo>
                  <a:lnTo>
                    <a:pt x="1117" y="46979"/>
                  </a:lnTo>
                  <a:cubicBezTo>
                    <a:pt x="1411" y="48437"/>
                    <a:pt x="1660" y="49848"/>
                    <a:pt x="1954" y="51259"/>
                  </a:cubicBezTo>
                  <a:cubicBezTo>
                    <a:pt x="3211" y="56936"/>
                    <a:pt x="4994" y="62519"/>
                    <a:pt x="7507" y="67731"/>
                  </a:cubicBezTo>
                  <a:cubicBezTo>
                    <a:pt x="5832" y="62209"/>
                    <a:pt x="4498" y="56610"/>
                    <a:pt x="3552" y="50918"/>
                  </a:cubicBezTo>
                  <a:cubicBezTo>
                    <a:pt x="3366" y="49507"/>
                    <a:pt x="3180" y="48080"/>
                    <a:pt x="2962" y="46669"/>
                  </a:cubicBezTo>
                  <a:lnTo>
                    <a:pt x="2497" y="42435"/>
                  </a:lnTo>
                  <a:cubicBezTo>
                    <a:pt x="2420" y="41008"/>
                    <a:pt x="2280" y="39596"/>
                    <a:pt x="2202" y="38185"/>
                  </a:cubicBezTo>
                  <a:lnTo>
                    <a:pt x="2094" y="33904"/>
                  </a:lnTo>
                  <a:lnTo>
                    <a:pt x="2125" y="29608"/>
                  </a:lnTo>
                  <a:lnTo>
                    <a:pt x="2342" y="25327"/>
                  </a:lnTo>
                  <a:lnTo>
                    <a:pt x="2652" y="21078"/>
                  </a:lnTo>
                  <a:cubicBezTo>
                    <a:pt x="2823" y="19666"/>
                    <a:pt x="2978" y="18255"/>
                    <a:pt x="3164" y="16828"/>
                  </a:cubicBezTo>
                  <a:cubicBezTo>
                    <a:pt x="3955" y="11167"/>
                    <a:pt x="5149" y="5584"/>
                    <a:pt x="6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9"/>
            <p:cNvSpPr/>
            <p:nvPr/>
          </p:nvSpPr>
          <p:spPr>
            <a:xfrm>
              <a:off x="7665268" y="163417"/>
              <a:ext cx="135589" cy="389973"/>
            </a:xfrm>
            <a:custGeom>
              <a:avLst/>
              <a:gdLst/>
              <a:ahLst/>
              <a:cxnLst/>
              <a:rect l="l" t="t" r="r" b="b"/>
              <a:pathLst>
                <a:path w="11028" h="31718" extrusionOk="0">
                  <a:moveTo>
                    <a:pt x="838" y="1"/>
                  </a:moveTo>
                  <a:cubicBezTo>
                    <a:pt x="78" y="2761"/>
                    <a:pt x="0" y="5724"/>
                    <a:pt x="326" y="8593"/>
                  </a:cubicBezTo>
                  <a:cubicBezTo>
                    <a:pt x="682" y="11462"/>
                    <a:pt x="1411" y="14285"/>
                    <a:pt x="2466" y="16968"/>
                  </a:cubicBezTo>
                  <a:cubicBezTo>
                    <a:pt x="3443" y="19636"/>
                    <a:pt x="4746" y="22226"/>
                    <a:pt x="6204" y="24676"/>
                  </a:cubicBezTo>
                  <a:cubicBezTo>
                    <a:pt x="7662" y="27142"/>
                    <a:pt x="9244" y="29469"/>
                    <a:pt x="11027" y="31718"/>
                  </a:cubicBezTo>
                  <a:cubicBezTo>
                    <a:pt x="9988" y="29050"/>
                    <a:pt x="8825" y="26460"/>
                    <a:pt x="7755" y="23932"/>
                  </a:cubicBezTo>
                  <a:cubicBezTo>
                    <a:pt x="6623" y="21326"/>
                    <a:pt x="5506" y="18783"/>
                    <a:pt x="4498" y="16208"/>
                  </a:cubicBezTo>
                  <a:cubicBezTo>
                    <a:pt x="3490" y="13587"/>
                    <a:pt x="2621" y="11012"/>
                    <a:pt x="2001" y="8298"/>
                  </a:cubicBezTo>
                  <a:cubicBezTo>
                    <a:pt x="1380" y="5631"/>
                    <a:pt x="1008" y="2823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9"/>
            <p:cNvSpPr/>
            <p:nvPr/>
          </p:nvSpPr>
          <p:spPr>
            <a:xfrm>
              <a:off x="9174577" y="645676"/>
              <a:ext cx="569799" cy="1297467"/>
            </a:xfrm>
            <a:custGeom>
              <a:avLst/>
              <a:gdLst/>
              <a:ahLst/>
              <a:cxnLst/>
              <a:rect l="l" t="t" r="r" b="b"/>
              <a:pathLst>
                <a:path w="46344" h="105528" extrusionOk="0">
                  <a:moveTo>
                    <a:pt x="46343" y="0"/>
                  </a:moveTo>
                  <a:cubicBezTo>
                    <a:pt x="39472" y="6964"/>
                    <a:pt x="33346" y="14672"/>
                    <a:pt x="27887" y="22830"/>
                  </a:cubicBezTo>
                  <a:cubicBezTo>
                    <a:pt x="26553" y="24878"/>
                    <a:pt x="25234" y="26972"/>
                    <a:pt x="23932" y="29034"/>
                  </a:cubicBezTo>
                  <a:lnTo>
                    <a:pt x="20271" y="35424"/>
                  </a:lnTo>
                  <a:lnTo>
                    <a:pt x="16906" y="41954"/>
                  </a:lnTo>
                  <a:lnTo>
                    <a:pt x="13773" y="48623"/>
                  </a:lnTo>
                  <a:lnTo>
                    <a:pt x="10981" y="55401"/>
                  </a:lnTo>
                  <a:lnTo>
                    <a:pt x="8453" y="62333"/>
                  </a:lnTo>
                  <a:lnTo>
                    <a:pt x="6235" y="69359"/>
                  </a:lnTo>
                  <a:cubicBezTo>
                    <a:pt x="5553" y="71732"/>
                    <a:pt x="4948" y="74121"/>
                    <a:pt x="4312" y="76478"/>
                  </a:cubicBezTo>
                  <a:cubicBezTo>
                    <a:pt x="1986" y="86017"/>
                    <a:pt x="497" y="95772"/>
                    <a:pt x="0" y="105528"/>
                  </a:cubicBezTo>
                  <a:cubicBezTo>
                    <a:pt x="1381" y="95803"/>
                    <a:pt x="3273" y="86265"/>
                    <a:pt x="5894" y="76912"/>
                  </a:cubicBezTo>
                  <a:cubicBezTo>
                    <a:pt x="6592" y="74586"/>
                    <a:pt x="7305" y="72228"/>
                    <a:pt x="7972" y="69902"/>
                  </a:cubicBezTo>
                  <a:lnTo>
                    <a:pt x="10299" y="62985"/>
                  </a:lnTo>
                  <a:lnTo>
                    <a:pt x="12873" y="56161"/>
                  </a:lnTo>
                  <a:lnTo>
                    <a:pt x="15696" y="49460"/>
                  </a:lnTo>
                  <a:lnTo>
                    <a:pt x="18751" y="42822"/>
                  </a:lnTo>
                  <a:lnTo>
                    <a:pt x="22040" y="36324"/>
                  </a:lnTo>
                  <a:lnTo>
                    <a:pt x="25529" y="29949"/>
                  </a:lnTo>
                  <a:cubicBezTo>
                    <a:pt x="26801" y="27871"/>
                    <a:pt x="28026" y="25777"/>
                    <a:pt x="29267" y="23715"/>
                  </a:cubicBezTo>
                  <a:cubicBezTo>
                    <a:pt x="34432" y="15448"/>
                    <a:pt x="40139" y="7538"/>
                    <a:pt x="46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9"/>
            <p:cNvSpPr/>
            <p:nvPr/>
          </p:nvSpPr>
          <p:spPr>
            <a:xfrm>
              <a:off x="9244179" y="994068"/>
              <a:ext cx="581812" cy="1049378"/>
            </a:xfrm>
            <a:custGeom>
              <a:avLst/>
              <a:gdLst/>
              <a:ahLst/>
              <a:cxnLst/>
              <a:rect l="l" t="t" r="r" b="b"/>
              <a:pathLst>
                <a:path w="47321" h="85350" extrusionOk="0">
                  <a:moveTo>
                    <a:pt x="47320" y="0"/>
                  </a:moveTo>
                  <a:lnTo>
                    <a:pt x="47320" y="0"/>
                  </a:lnTo>
                  <a:cubicBezTo>
                    <a:pt x="41985" y="6235"/>
                    <a:pt x="37037" y="12765"/>
                    <a:pt x="32415" y="19511"/>
                  </a:cubicBezTo>
                  <a:cubicBezTo>
                    <a:pt x="31252" y="21217"/>
                    <a:pt x="30120" y="22924"/>
                    <a:pt x="29003" y="24630"/>
                  </a:cubicBezTo>
                  <a:lnTo>
                    <a:pt x="25700" y="29779"/>
                  </a:lnTo>
                  <a:lnTo>
                    <a:pt x="22551" y="35083"/>
                  </a:lnTo>
                  <a:lnTo>
                    <a:pt x="19496" y="40403"/>
                  </a:lnTo>
                  <a:lnTo>
                    <a:pt x="16596" y="45816"/>
                  </a:lnTo>
                  <a:lnTo>
                    <a:pt x="13804" y="51260"/>
                  </a:lnTo>
                  <a:lnTo>
                    <a:pt x="11121" y="56812"/>
                  </a:lnTo>
                  <a:cubicBezTo>
                    <a:pt x="10299" y="58658"/>
                    <a:pt x="9461" y="60519"/>
                    <a:pt x="8624" y="62395"/>
                  </a:cubicBezTo>
                  <a:cubicBezTo>
                    <a:pt x="5336" y="69902"/>
                    <a:pt x="2420" y="77548"/>
                    <a:pt x="0" y="85350"/>
                  </a:cubicBezTo>
                  <a:cubicBezTo>
                    <a:pt x="3195" y="77843"/>
                    <a:pt x="6530" y="70414"/>
                    <a:pt x="10221" y="63202"/>
                  </a:cubicBezTo>
                  <a:cubicBezTo>
                    <a:pt x="11136" y="61372"/>
                    <a:pt x="12051" y="59542"/>
                    <a:pt x="12935" y="57696"/>
                  </a:cubicBezTo>
                  <a:lnTo>
                    <a:pt x="15681" y="52252"/>
                  </a:lnTo>
                  <a:lnTo>
                    <a:pt x="18519" y="46839"/>
                  </a:lnTo>
                  <a:lnTo>
                    <a:pt x="21419" y="41473"/>
                  </a:lnTo>
                  <a:lnTo>
                    <a:pt x="24428" y="36138"/>
                  </a:lnTo>
                  <a:lnTo>
                    <a:pt x="27514" y="30895"/>
                  </a:lnTo>
                  <a:lnTo>
                    <a:pt x="30632" y="25638"/>
                  </a:lnTo>
                  <a:cubicBezTo>
                    <a:pt x="31702" y="23870"/>
                    <a:pt x="32741" y="22164"/>
                    <a:pt x="33827" y="20426"/>
                  </a:cubicBezTo>
                  <a:cubicBezTo>
                    <a:pt x="38154" y="13494"/>
                    <a:pt x="42683" y="6747"/>
                    <a:pt x="47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9"/>
            <p:cNvSpPr/>
            <p:nvPr/>
          </p:nvSpPr>
          <p:spPr>
            <a:xfrm>
              <a:off x="7437577" y="266007"/>
              <a:ext cx="2117629" cy="2273432"/>
            </a:xfrm>
            <a:custGeom>
              <a:avLst/>
              <a:gdLst/>
              <a:ahLst/>
              <a:cxnLst/>
              <a:rect l="l" t="t" r="r" b="b"/>
              <a:pathLst>
                <a:path w="172235" h="184907" extrusionOk="0">
                  <a:moveTo>
                    <a:pt x="295" y="1"/>
                  </a:moveTo>
                  <a:lnTo>
                    <a:pt x="1" y="497"/>
                  </a:lnTo>
                  <a:lnTo>
                    <a:pt x="6173" y="5507"/>
                  </a:lnTo>
                  <a:cubicBezTo>
                    <a:pt x="7213" y="6329"/>
                    <a:pt x="8236" y="7166"/>
                    <a:pt x="9244" y="8004"/>
                  </a:cubicBezTo>
                  <a:lnTo>
                    <a:pt x="12300" y="10547"/>
                  </a:lnTo>
                  <a:cubicBezTo>
                    <a:pt x="14331" y="12253"/>
                    <a:pt x="16425" y="13913"/>
                    <a:pt x="18426" y="15619"/>
                  </a:cubicBezTo>
                  <a:lnTo>
                    <a:pt x="24444" y="20753"/>
                  </a:lnTo>
                  <a:cubicBezTo>
                    <a:pt x="32462" y="27623"/>
                    <a:pt x="40403" y="34618"/>
                    <a:pt x="48158" y="41799"/>
                  </a:cubicBezTo>
                  <a:lnTo>
                    <a:pt x="51027" y="44467"/>
                  </a:lnTo>
                  <a:lnTo>
                    <a:pt x="53896" y="47181"/>
                  </a:lnTo>
                  <a:lnTo>
                    <a:pt x="59697" y="52594"/>
                  </a:lnTo>
                  <a:cubicBezTo>
                    <a:pt x="63497" y="56254"/>
                    <a:pt x="67328" y="59914"/>
                    <a:pt x="71066" y="63621"/>
                  </a:cubicBezTo>
                  <a:cubicBezTo>
                    <a:pt x="72958" y="65467"/>
                    <a:pt x="74850" y="67281"/>
                    <a:pt x="76695" y="69158"/>
                  </a:cubicBezTo>
                  <a:lnTo>
                    <a:pt x="82279" y="74788"/>
                  </a:lnTo>
                  <a:cubicBezTo>
                    <a:pt x="84156" y="76649"/>
                    <a:pt x="85986" y="78572"/>
                    <a:pt x="87816" y="80449"/>
                  </a:cubicBezTo>
                  <a:cubicBezTo>
                    <a:pt x="89708" y="82310"/>
                    <a:pt x="91538" y="84233"/>
                    <a:pt x="93322" y="86141"/>
                  </a:cubicBezTo>
                  <a:lnTo>
                    <a:pt x="98735" y="91911"/>
                  </a:lnTo>
                  <a:lnTo>
                    <a:pt x="104070" y="97742"/>
                  </a:lnTo>
                  <a:lnTo>
                    <a:pt x="106738" y="100658"/>
                  </a:lnTo>
                  <a:lnTo>
                    <a:pt x="109359" y="103620"/>
                  </a:lnTo>
                  <a:cubicBezTo>
                    <a:pt x="111080" y="105621"/>
                    <a:pt x="112864" y="107575"/>
                    <a:pt x="114570" y="109576"/>
                  </a:cubicBezTo>
                  <a:lnTo>
                    <a:pt x="124946" y="121487"/>
                  </a:lnTo>
                  <a:cubicBezTo>
                    <a:pt x="126652" y="123488"/>
                    <a:pt x="128435" y="125489"/>
                    <a:pt x="130110" y="127443"/>
                  </a:cubicBezTo>
                  <a:cubicBezTo>
                    <a:pt x="130933" y="128420"/>
                    <a:pt x="131817" y="129397"/>
                    <a:pt x="132639" y="130405"/>
                  </a:cubicBezTo>
                  <a:cubicBezTo>
                    <a:pt x="133476" y="131413"/>
                    <a:pt x="134314" y="132375"/>
                    <a:pt x="135151" y="133414"/>
                  </a:cubicBezTo>
                  <a:cubicBezTo>
                    <a:pt x="141820" y="141464"/>
                    <a:pt x="148024" y="149916"/>
                    <a:pt x="154073" y="158540"/>
                  </a:cubicBezTo>
                  <a:cubicBezTo>
                    <a:pt x="160060" y="167210"/>
                    <a:pt x="165814" y="176066"/>
                    <a:pt x="171692" y="184906"/>
                  </a:cubicBezTo>
                  <a:lnTo>
                    <a:pt x="172235" y="184611"/>
                  </a:lnTo>
                  <a:cubicBezTo>
                    <a:pt x="167954" y="174902"/>
                    <a:pt x="163161" y="165410"/>
                    <a:pt x="157826" y="156151"/>
                  </a:cubicBezTo>
                  <a:cubicBezTo>
                    <a:pt x="152537" y="146908"/>
                    <a:pt x="146659" y="137959"/>
                    <a:pt x="140130" y="129459"/>
                  </a:cubicBezTo>
                  <a:cubicBezTo>
                    <a:pt x="139292" y="128374"/>
                    <a:pt x="138455" y="127350"/>
                    <a:pt x="137633" y="126295"/>
                  </a:cubicBezTo>
                  <a:cubicBezTo>
                    <a:pt x="136795" y="125256"/>
                    <a:pt x="135958" y="124233"/>
                    <a:pt x="135089" y="123178"/>
                  </a:cubicBezTo>
                  <a:cubicBezTo>
                    <a:pt x="134252" y="122139"/>
                    <a:pt x="133383" y="121146"/>
                    <a:pt x="132514" y="120138"/>
                  </a:cubicBezTo>
                  <a:lnTo>
                    <a:pt x="129893" y="117129"/>
                  </a:lnTo>
                  <a:cubicBezTo>
                    <a:pt x="129025" y="116121"/>
                    <a:pt x="128141" y="115128"/>
                    <a:pt x="127272" y="114120"/>
                  </a:cubicBezTo>
                  <a:cubicBezTo>
                    <a:pt x="126388" y="113112"/>
                    <a:pt x="125520" y="112166"/>
                    <a:pt x="124605" y="111158"/>
                  </a:cubicBezTo>
                  <a:lnTo>
                    <a:pt x="119192" y="105326"/>
                  </a:lnTo>
                  <a:cubicBezTo>
                    <a:pt x="117393" y="103403"/>
                    <a:pt x="115531" y="101480"/>
                    <a:pt x="113686" y="99572"/>
                  </a:cubicBezTo>
                  <a:lnTo>
                    <a:pt x="110941" y="96672"/>
                  </a:lnTo>
                  <a:lnTo>
                    <a:pt x="108149" y="93849"/>
                  </a:lnTo>
                  <a:lnTo>
                    <a:pt x="102565" y="88188"/>
                  </a:lnTo>
                  <a:lnTo>
                    <a:pt x="96935" y="82558"/>
                  </a:lnTo>
                  <a:cubicBezTo>
                    <a:pt x="81891" y="67576"/>
                    <a:pt x="66320" y="53121"/>
                    <a:pt x="50190" y="39364"/>
                  </a:cubicBezTo>
                  <a:cubicBezTo>
                    <a:pt x="34044" y="25623"/>
                    <a:pt x="17402" y="12439"/>
                    <a:pt x="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41BF58C-CB88-2A03-E701-E7AD339A5D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12" y="3736533"/>
            <a:ext cx="4488896" cy="3643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0EAF5F-49FE-347B-772E-0EFED5CE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781" y="4800956"/>
            <a:ext cx="3196437" cy="270312"/>
          </a:xfrm>
          <a:prstGeom prst="rect">
            <a:avLst/>
          </a:prstGeom>
        </p:spPr>
      </p:pic>
      <p:sp>
        <p:nvSpPr>
          <p:cNvPr id="4793" name="Google Shape;4793;p69"/>
          <p:cNvSpPr txBox="1">
            <a:spLocks noGrp="1"/>
          </p:cNvSpPr>
          <p:nvPr>
            <p:ph type="subTitle" idx="1"/>
          </p:nvPr>
        </p:nvSpPr>
        <p:spPr>
          <a:xfrm>
            <a:off x="2430311" y="314493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Pacifico"/>
                <a:ea typeface="Pacifico"/>
                <a:cs typeface="Pacifico"/>
                <a:sym typeface="Pacifico"/>
              </a:rPr>
              <a:t>Daylan Collado Delgado</a:t>
            </a:r>
            <a:endParaRPr sz="2000" dirty="0"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Collado_81@hotmail.cl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+569 73949096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6157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9"/>
          <p:cNvSpPr/>
          <p:nvPr/>
        </p:nvSpPr>
        <p:spPr>
          <a:xfrm>
            <a:off x="5823175" y="1011150"/>
            <a:ext cx="1539300" cy="153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39"/>
          <p:cNvSpPr txBox="1">
            <a:spLocks noGrp="1"/>
          </p:cNvSpPr>
          <p:nvPr>
            <p:ph type="title"/>
          </p:nvPr>
        </p:nvSpPr>
        <p:spPr>
          <a:xfrm>
            <a:off x="2638506" y="2597010"/>
            <a:ext cx="6537204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Errores de comparación</a:t>
            </a:r>
            <a:endParaRPr dirty="0"/>
          </a:p>
        </p:txBody>
      </p:sp>
      <p:sp>
        <p:nvSpPr>
          <p:cNvPr id="2876" name="Google Shape;2876;p39"/>
          <p:cNvSpPr txBox="1">
            <a:spLocks noGrp="1"/>
          </p:cNvSpPr>
          <p:nvPr>
            <p:ph type="title" idx="2"/>
          </p:nvPr>
        </p:nvSpPr>
        <p:spPr>
          <a:xfrm>
            <a:off x="6026068" y="1437594"/>
            <a:ext cx="107911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77" name="Google Shape;2877;p39"/>
          <p:cNvSpPr txBox="1">
            <a:spLocks noGrp="1"/>
          </p:cNvSpPr>
          <p:nvPr>
            <p:ph type="subTitle" idx="1"/>
          </p:nvPr>
        </p:nvSpPr>
        <p:spPr>
          <a:xfrm>
            <a:off x="4754875" y="3509550"/>
            <a:ext cx="3675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(==  !=  &lt;  &gt;)</a:t>
            </a:r>
            <a:endParaRPr dirty="0"/>
          </a:p>
        </p:txBody>
      </p:sp>
      <p:grpSp>
        <p:nvGrpSpPr>
          <p:cNvPr id="2878" name="Google Shape;2878;p39"/>
          <p:cNvGrpSpPr/>
          <p:nvPr/>
        </p:nvGrpSpPr>
        <p:grpSpPr>
          <a:xfrm>
            <a:off x="7607834" y="365464"/>
            <a:ext cx="920885" cy="977893"/>
            <a:chOff x="1764609" y="850314"/>
            <a:chExt cx="920885" cy="977893"/>
          </a:xfrm>
        </p:grpSpPr>
        <p:sp>
          <p:nvSpPr>
            <p:cNvPr id="2879" name="Google Shape;2879;p39"/>
            <p:cNvSpPr/>
            <p:nvPr/>
          </p:nvSpPr>
          <p:spPr>
            <a:xfrm>
              <a:off x="2342402" y="1205088"/>
              <a:ext cx="18829" cy="18829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419" y="0"/>
                  </a:moveTo>
                  <a:cubicBezTo>
                    <a:pt x="184" y="0"/>
                    <a:pt x="0" y="184"/>
                    <a:pt x="0" y="419"/>
                  </a:cubicBezTo>
                  <a:cubicBezTo>
                    <a:pt x="0" y="646"/>
                    <a:pt x="184" y="830"/>
                    <a:pt x="419" y="830"/>
                  </a:cubicBezTo>
                  <a:cubicBezTo>
                    <a:pt x="646" y="830"/>
                    <a:pt x="830" y="646"/>
                    <a:pt x="830" y="419"/>
                  </a:cubicBezTo>
                  <a:cubicBezTo>
                    <a:pt x="830" y="184"/>
                    <a:pt x="646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395282" y="1267087"/>
              <a:ext cx="70936" cy="70732"/>
            </a:xfrm>
            <a:custGeom>
              <a:avLst/>
              <a:gdLst/>
              <a:ahLst/>
              <a:cxnLst/>
              <a:rect l="l" t="t" r="r" b="b"/>
              <a:pathLst>
                <a:path w="3127" h="3118" extrusionOk="0">
                  <a:moveTo>
                    <a:pt x="1563" y="0"/>
                  </a:moveTo>
                  <a:cubicBezTo>
                    <a:pt x="708" y="0"/>
                    <a:pt x="1" y="699"/>
                    <a:pt x="1" y="1563"/>
                  </a:cubicBezTo>
                  <a:cubicBezTo>
                    <a:pt x="1" y="2419"/>
                    <a:pt x="708" y="3117"/>
                    <a:pt x="1563" y="3117"/>
                  </a:cubicBezTo>
                  <a:cubicBezTo>
                    <a:pt x="2428" y="3117"/>
                    <a:pt x="3126" y="2419"/>
                    <a:pt x="3126" y="1563"/>
                  </a:cubicBezTo>
                  <a:cubicBezTo>
                    <a:pt x="3126" y="699"/>
                    <a:pt x="2428" y="0"/>
                    <a:pt x="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246716" y="1291837"/>
              <a:ext cx="54308" cy="49499"/>
            </a:xfrm>
            <a:custGeom>
              <a:avLst/>
              <a:gdLst/>
              <a:ahLst/>
              <a:cxnLst/>
              <a:rect l="l" t="t" r="r" b="b"/>
              <a:pathLst>
                <a:path w="2394" h="2182" extrusionOk="0">
                  <a:moveTo>
                    <a:pt x="1197" y="1"/>
                  </a:moveTo>
                  <a:cubicBezTo>
                    <a:pt x="918" y="1"/>
                    <a:pt x="638" y="105"/>
                    <a:pt x="429" y="315"/>
                  </a:cubicBezTo>
                  <a:cubicBezTo>
                    <a:pt x="1" y="743"/>
                    <a:pt x="1" y="1433"/>
                    <a:pt x="429" y="1860"/>
                  </a:cubicBezTo>
                  <a:cubicBezTo>
                    <a:pt x="638" y="2074"/>
                    <a:pt x="918" y="2181"/>
                    <a:pt x="1197" y="2181"/>
                  </a:cubicBezTo>
                  <a:cubicBezTo>
                    <a:pt x="1477" y="2181"/>
                    <a:pt x="1756" y="2074"/>
                    <a:pt x="1965" y="1860"/>
                  </a:cubicBezTo>
                  <a:cubicBezTo>
                    <a:pt x="2393" y="1433"/>
                    <a:pt x="2393" y="743"/>
                    <a:pt x="1965" y="315"/>
                  </a:cubicBezTo>
                  <a:cubicBezTo>
                    <a:pt x="1756" y="105"/>
                    <a:pt x="1477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292881" y="1390677"/>
              <a:ext cx="49544" cy="49544"/>
            </a:xfrm>
            <a:custGeom>
              <a:avLst/>
              <a:gdLst/>
              <a:ahLst/>
              <a:cxnLst/>
              <a:rect l="l" t="t" r="r" b="b"/>
              <a:pathLst>
                <a:path w="2184" h="2184" extrusionOk="0">
                  <a:moveTo>
                    <a:pt x="1092" y="1"/>
                  </a:moveTo>
                  <a:cubicBezTo>
                    <a:pt x="489" y="1"/>
                    <a:pt x="0" y="481"/>
                    <a:pt x="0" y="1092"/>
                  </a:cubicBezTo>
                  <a:cubicBezTo>
                    <a:pt x="0" y="1695"/>
                    <a:pt x="489" y="2184"/>
                    <a:pt x="1092" y="2184"/>
                  </a:cubicBezTo>
                  <a:cubicBezTo>
                    <a:pt x="1694" y="2184"/>
                    <a:pt x="2183" y="1695"/>
                    <a:pt x="2183" y="1092"/>
                  </a:cubicBezTo>
                  <a:cubicBezTo>
                    <a:pt x="2183" y="481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417854" y="1547863"/>
              <a:ext cx="120866" cy="109932"/>
            </a:xfrm>
            <a:custGeom>
              <a:avLst/>
              <a:gdLst/>
              <a:ahLst/>
              <a:cxnLst/>
              <a:rect l="l" t="t" r="r" b="b"/>
              <a:pathLst>
                <a:path w="5328" h="4846" extrusionOk="0">
                  <a:moveTo>
                    <a:pt x="2671" y="1"/>
                  </a:moveTo>
                  <a:cubicBezTo>
                    <a:pt x="2487" y="1"/>
                    <a:pt x="2301" y="22"/>
                    <a:pt x="2114" y="66"/>
                  </a:cubicBezTo>
                  <a:cubicBezTo>
                    <a:pt x="804" y="363"/>
                    <a:pt x="1" y="1672"/>
                    <a:pt x="298" y="2973"/>
                  </a:cubicBezTo>
                  <a:cubicBezTo>
                    <a:pt x="560" y="4089"/>
                    <a:pt x="1560" y="4845"/>
                    <a:pt x="2661" y="4845"/>
                  </a:cubicBezTo>
                  <a:cubicBezTo>
                    <a:pt x="2843" y="4845"/>
                    <a:pt x="3029" y="4824"/>
                    <a:pt x="3214" y="4781"/>
                  </a:cubicBezTo>
                  <a:cubicBezTo>
                    <a:pt x="4515" y="4475"/>
                    <a:pt x="5327" y="3174"/>
                    <a:pt x="5022" y="1873"/>
                  </a:cubicBezTo>
                  <a:cubicBezTo>
                    <a:pt x="4760" y="751"/>
                    <a:pt x="3768" y="1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162531" y="1136987"/>
              <a:ext cx="60841" cy="54013"/>
            </a:xfrm>
            <a:custGeom>
              <a:avLst/>
              <a:gdLst/>
              <a:ahLst/>
              <a:cxnLst/>
              <a:rect l="l" t="t" r="r" b="b"/>
              <a:pathLst>
                <a:path w="2682" h="2381" extrusionOk="0">
                  <a:moveTo>
                    <a:pt x="1340" y="0"/>
                  </a:moveTo>
                  <a:cubicBezTo>
                    <a:pt x="1209" y="0"/>
                    <a:pt x="1075" y="22"/>
                    <a:pt x="944" y="68"/>
                  </a:cubicBezTo>
                  <a:cubicBezTo>
                    <a:pt x="324" y="287"/>
                    <a:pt x="1" y="968"/>
                    <a:pt x="219" y="1588"/>
                  </a:cubicBezTo>
                  <a:cubicBezTo>
                    <a:pt x="391" y="2076"/>
                    <a:pt x="846" y="2381"/>
                    <a:pt x="1334" y="2381"/>
                  </a:cubicBezTo>
                  <a:cubicBezTo>
                    <a:pt x="1465" y="2381"/>
                    <a:pt x="1599" y="2359"/>
                    <a:pt x="1730" y="2312"/>
                  </a:cubicBezTo>
                  <a:cubicBezTo>
                    <a:pt x="2350" y="2094"/>
                    <a:pt x="2682" y="1422"/>
                    <a:pt x="2463" y="802"/>
                  </a:cubicBezTo>
                  <a:cubicBezTo>
                    <a:pt x="2291" y="306"/>
                    <a:pt x="1831" y="0"/>
                    <a:pt x="1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415676" y="1059926"/>
              <a:ext cx="151354" cy="134250"/>
            </a:xfrm>
            <a:custGeom>
              <a:avLst/>
              <a:gdLst/>
              <a:ahLst/>
              <a:cxnLst/>
              <a:rect l="l" t="t" r="r" b="b"/>
              <a:pathLst>
                <a:path w="6672" h="5918" extrusionOk="0">
                  <a:moveTo>
                    <a:pt x="3335" y="0"/>
                  </a:moveTo>
                  <a:cubicBezTo>
                    <a:pt x="3005" y="0"/>
                    <a:pt x="2669" y="56"/>
                    <a:pt x="2341" y="174"/>
                  </a:cubicBezTo>
                  <a:cubicBezTo>
                    <a:pt x="804" y="724"/>
                    <a:pt x="1" y="2409"/>
                    <a:pt x="551" y="3954"/>
                  </a:cubicBezTo>
                  <a:cubicBezTo>
                    <a:pt x="984" y="5163"/>
                    <a:pt x="2118" y="5918"/>
                    <a:pt x="3334" y="5918"/>
                  </a:cubicBezTo>
                  <a:cubicBezTo>
                    <a:pt x="3665" y="5918"/>
                    <a:pt x="4001" y="5862"/>
                    <a:pt x="4332" y="5744"/>
                  </a:cubicBezTo>
                  <a:cubicBezTo>
                    <a:pt x="5868" y="5194"/>
                    <a:pt x="6672" y="3500"/>
                    <a:pt x="6122" y="1964"/>
                  </a:cubicBezTo>
                  <a:cubicBezTo>
                    <a:pt x="5689" y="755"/>
                    <a:pt x="4549" y="0"/>
                    <a:pt x="3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077575" y="1349571"/>
              <a:ext cx="48342" cy="44032"/>
            </a:xfrm>
            <a:custGeom>
              <a:avLst/>
              <a:gdLst/>
              <a:ahLst/>
              <a:cxnLst/>
              <a:rect l="l" t="t" r="r" b="b"/>
              <a:pathLst>
                <a:path w="2131" h="1941" extrusionOk="0">
                  <a:moveTo>
                    <a:pt x="1066" y="0"/>
                  </a:moveTo>
                  <a:cubicBezTo>
                    <a:pt x="997" y="0"/>
                    <a:pt x="927" y="7"/>
                    <a:pt x="856" y="23"/>
                  </a:cubicBezTo>
                  <a:cubicBezTo>
                    <a:pt x="332" y="136"/>
                    <a:pt x="0" y="660"/>
                    <a:pt x="114" y="1184"/>
                  </a:cubicBezTo>
                  <a:cubicBezTo>
                    <a:pt x="219" y="1637"/>
                    <a:pt x="619" y="1940"/>
                    <a:pt x="1064" y="1940"/>
                  </a:cubicBezTo>
                  <a:cubicBezTo>
                    <a:pt x="1134" y="1940"/>
                    <a:pt x="1204" y="1933"/>
                    <a:pt x="1275" y="1918"/>
                  </a:cubicBezTo>
                  <a:cubicBezTo>
                    <a:pt x="1799" y="1804"/>
                    <a:pt x="2131" y="1280"/>
                    <a:pt x="2017" y="756"/>
                  </a:cubicBezTo>
                  <a:cubicBezTo>
                    <a:pt x="1911" y="303"/>
                    <a:pt x="1512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191863" y="1485750"/>
              <a:ext cx="32689" cy="32712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725" y="1"/>
                  </a:moveTo>
                  <a:cubicBezTo>
                    <a:pt x="315" y="1"/>
                    <a:pt x="0" y="324"/>
                    <a:pt x="0" y="717"/>
                  </a:cubicBezTo>
                  <a:cubicBezTo>
                    <a:pt x="0" y="1119"/>
                    <a:pt x="332" y="1442"/>
                    <a:pt x="725" y="1442"/>
                  </a:cubicBezTo>
                  <a:cubicBezTo>
                    <a:pt x="730" y="1442"/>
                    <a:pt x="735" y="1442"/>
                    <a:pt x="740" y="1442"/>
                  </a:cubicBezTo>
                  <a:cubicBezTo>
                    <a:pt x="1126" y="1442"/>
                    <a:pt x="1441" y="1113"/>
                    <a:pt x="1441" y="717"/>
                  </a:cubicBezTo>
                  <a:cubicBezTo>
                    <a:pt x="1441" y="315"/>
                    <a:pt x="1118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2615737" y="1765324"/>
              <a:ext cx="69756" cy="62883"/>
            </a:xfrm>
            <a:custGeom>
              <a:avLst/>
              <a:gdLst/>
              <a:ahLst/>
              <a:cxnLst/>
              <a:rect l="l" t="t" r="r" b="b"/>
              <a:pathLst>
                <a:path w="3075" h="2772" extrusionOk="0">
                  <a:moveTo>
                    <a:pt x="1537" y="0"/>
                  </a:moveTo>
                  <a:cubicBezTo>
                    <a:pt x="1202" y="0"/>
                    <a:pt x="867" y="121"/>
                    <a:pt x="603" y="364"/>
                  </a:cubicBezTo>
                  <a:cubicBezTo>
                    <a:pt x="36" y="888"/>
                    <a:pt x="1" y="1761"/>
                    <a:pt x="516" y="2329"/>
                  </a:cubicBezTo>
                  <a:cubicBezTo>
                    <a:pt x="792" y="2623"/>
                    <a:pt x="1164" y="2772"/>
                    <a:pt x="1538" y="2772"/>
                  </a:cubicBezTo>
                  <a:cubicBezTo>
                    <a:pt x="1874" y="2772"/>
                    <a:pt x="2212" y="2651"/>
                    <a:pt x="2481" y="2407"/>
                  </a:cubicBezTo>
                  <a:cubicBezTo>
                    <a:pt x="3039" y="1892"/>
                    <a:pt x="3074" y="1010"/>
                    <a:pt x="2559" y="451"/>
                  </a:cubicBezTo>
                  <a:cubicBezTo>
                    <a:pt x="2287" y="151"/>
                    <a:pt x="1913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1910793" y="1163892"/>
              <a:ext cx="27358" cy="27154"/>
            </a:xfrm>
            <a:custGeom>
              <a:avLst/>
              <a:gdLst/>
              <a:ahLst/>
              <a:cxnLst/>
              <a:rect l="l" t="t" r="r" b="b"/>
              <a:pathLst>
                <a:path w="1206" h="1197" extrusionOk="0">
                  <a:moveTo>
                    <a:pt x="603" y="0"/>
                  </a:moveTo>
                  <a:cubicBezTo>
                    <a:pt x="280" y="0"/>
                    <a:pt x="0" y="253"/>
                    <a:pt x="0" y="594"/>
                  </a:cubicBezTo>
                  <a:cubicBezTo>
                    <a:pt x="0" y="926"/>
                    <a:pt x="262" y="1196"/>
                    <a:pt x="603" y="1196"/>
                  </a:cubicBezTo>
                  <a:cubicBezTo>
                    <a:pt x="943" y="1196"/>
                    <a:pt x="1205" y="926"/>
                    <a:pt x="1205" y="594"/>
                  </a:cubicBezTo>
                  <a:cubicBezTo>
                    <a:pt x="1205" y="271"/>
                    <a:pt x="943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279405" y="1013353"/>
              <a:ext cx="38247" cy="38043"/>
            </a:xfrm>
            <a:custGeom>
              <a:avLst/>
              <a:gdLst/>
              <a:ahLst/>
              <a:cxnLst/>
              <a:rect l="l" t="t" r="r" b="b"/>
              <a:pathLst>
                <a:path w="1686" h="1677" extrusionOk="0">
                  <a:moveTo>
                    <a:pt x="848" y="0"/>
                  </a:moveTo>
                  <a:cubicBezTo>
                    <a:pt x="376" y="0"/>
                    <a:pt x="1" y="375"/>
                    <a:pt x="1" y="838"/>
                  </a:cubicBezTo>
                  <a:cubicBezTo>
                    <a:pt x="1" y="1310"/>
                    <a:pt x="385" y="1676"/>
                    <a:pt x="848" y="1676"/>
                  </a:cubicBezTo>
                  <a:cubicBezTo>
                    <a:pt x="1319" y="1676"/>
                    <a:pt x="1686" y="1310"/>
                    <a:pt x="1686" y="838"/>
                  </a:cubicBezTo>
                  <a:cubicBezTo>
                    <a:pt x="1686" y="367"/>
                    <a:pt x="1302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157381" y="850314"/>
              <a:ext cx="50542" cy="505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9" y="1"/>
                  </a:moveTo>
                  <a:cubicBezTo>
                    <a:pt x="499" y="1"/>
                    <a:pt x="1" y="499"/>
                    <a:pt x="1" y="1119"/>
                  </a:cubicBezTo>
                  <a:cubicBezTo>
                    <a:pt x="1" y="1730"/>
                    <a:pt x="499" y="2227"/>
                    <a:pt x="1119" y="2227"/>
                  </a:cubicBezTo>
                  <a:cubicBezTo>
                    <a:pt x="1730" y="2227"/>
                    <a:pt x="2227" y="1730"/>
                    <a:pt x="2227" y="1119"/>
                  </a:cubicBezTo>
                  <a:cubicBezTo>
                    <a:pt x="2227" y="499"/>
                    <a:pt x="1730" y="1"/>
                    <a:pt x="1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2546025" y="1302975"/>
              <a:ext cx="76675" cy="69847"/>
            </a:xfrm>
            <a:custGeom>
              <a:avLst/>
              <a:gdLst/>
              <a:ahLst/>
              <a:cxnLst/>
              <a:rect l="l" t="t" r="r" b="b"/>
              <a:pathLst>
                <a:path w="3380" h="3079" extrusionOk="0">
                  <a:moveTo>
                    <a:pt x="1690" y="1"/>
                  </a:moveTo>
                  <a:cubicBezTo>
                    <a:pt x="1297" y="1"/>
                    <a:pt x="904" y="151"/>
                    <a:pt x="603" y="453"/>
                  </a:cubicBezTo>
                  <a:cubicBezTo>
                    <a:pt x="0" y="1046"/>
                    <a:pt x="0" y="2024"/>
                    <a:pt x="603" y="2627"/>
                  </a:cubicBezTo>
                  <a:cubicBezTo>
                    <a:pt x="904" y="2928"/>
                    <a:pt x="1297" y="3079"/>
                    <a:pt x="1690" y="3079"/>
                  </a:cubicBezTo>
                  <a:cubicBezTo>
                    <a:pt x="2083" y="3079"/>
                    <a:pt x="2476" y="2928"/>
                    <a:pt x="2777" y="2627"/>
                  </a:cubicBezTo>
                  <a:cubicBezTo>
                    <a:pt x="3379" y="2024"/>
                    <a:pt x="3379" y="1046"/>
                    <a:pt x="2777" y="453"/>
                  </a:cubicBezTo>
                  <a:cubicBezTo>
                    <a:pt x="2476" y="151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1764609" y="1057907"/>
              <a:ext cx="19827" cy="19849"/>
            </a:xfrm>
            <a:custGeom>
              <a:avLst/>
              <a:gdLst/>
              <a:ahLst/>
              <a:cxnLst/>
              <a:rect l="l" t="t" r="r" b="b"/>
              <a:pathLst>
                <a:path w="874" h="875" extrusionOk="0">
                  <a:moveTo>
                    <a:pt x="437" y="1"/>
                  </a:moveTo>
                  <a:cubicBezTo>
                    <a:pt x="192" y="1"/>
                    <a:pt x="0" y="193"/>
                    <a:pt x="0" y="437"/>
                  </a:cubicBezTo>
                  <a:cubicBezTo>
                    <a:pt x="0" y="673"/>
                    <a:pt x="192" y="874"/>
                    <a:pt x="437" y="874"/>
                  </a:cubicBezTo>
                  <a:cubicBezTo>
                    <a:pt x="442" y="874"/>
                    <a:pt x="447" y="874"/>
                    <a:pt x="452" y="874"/>
                  </a:cubicBezTo>
                  <a:cubicBezTo>
                    <a:pt x="681" y="874"/>
                    <a:pt x="873" y="677"/>
                    <a:pt x="873" y="437"/>
                  </a:cubicBezTo>
                  <a:cubicBezTo>
                    <a:pt x="873" y="193"/>
                    <a:pt x="673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9"/>
          <p:cNvGrpSpPr/>
          <p:nvPr/>
        </p:nvGrpSpPr>
        <p:grpSpPr>
          <a:xfrm>
            <a:off x="2568730" y="3948418"/>
            <a:ext cx="1141336" cy="813130"/>
            <a:chOff x="1679630" y="4330368"/>
            <a:chExt cx="1141336" cy="813130"/>
          </a:xfrm>
        </p:grpSpPr>
        <p:sp>
          <p:nvSpPr>
            <p:cNvPr id="2895" name="Google Shape;2895;p39"/>
            <p:cNvSpPr/>
            <p:nvPr/>
          </p:nvSpPr>
          <p:spPr>
            <a:xfrm>
              <a:off x="2396076" y="4536169"/>
              <a:ext cx="424890" cy="464906"/>
            </a:xfrm>
            <a:custGeom>
              <a:avLst/>
              <a:gdLst/>
              <a:ahLst/>
              <a:cxnLst/>
              <a:rect l="l" t="t" r="r" b="b"/>
              <a:pathLst>
                <a:path w="18730" h="20494" extrusionOk="0">
                  <a:moveTo>
                    <a:pt x="18730" y="1"/>
                  </a:moveTo>
                  <a:cubicBezTo>
                    <a:pt x="18354" y="455"/>
                    <a:pt x="17979" y="918"/>
                    <a:pt x="17629" y="1380"/>
                  </a:cubicBezTo>
                  <a:cubicBezTo>
                    <a:pt x="17263" y="1843"/>
                    <a:pt x="16896" y="2297"/>
                    <a:pt x="16547" y="2760"/>
                  </a:cubicBezTo>
                  <a:cubicBezTo>
                    <a:pt x="16189" y="3205"/>
                    <a:pt x="15822" y="3668"/>
                    <a:pt x="15473" y="4122"/>
                  </a:cubicBezTo>
                  <a:cubicBezTo>
                    <a:pt x="15281" y="4349"/>
                    <a:pt x="15106" y="4567"/>
                    <a:pt x="14923" y="4803"/>
                  </a:cubicBezTo>
                  <a:cubicBezTo>
                    <a:pt x="14739" y="5030"/>
                    <a:pt x="14556" y="5248"/>
                    <a:pt x="14381" y="5475"/>
                  </a:cubicBezTo>
                  <a:cubicBezTo>
                    <a:pt x="12923" y="7265"/>
                    <a:pt x="11421" y="9003"/>
                    <a:pt x="9867" y="10706"/>
                  </a:cubicBezTo>
                  <a:cubicBezTo>
                    <a:pt x="8322" y="12408"/>
                    <a:pt x="6715" y="14059"/>
                    <a:pt x="5065" y="15674"/>
                  </a:cubicBezTo>
                  <a:cubicBezTo>
                    <a:pt x="4864" y="15866"/>
                    <a:pt x="4654" y="16076"/>
                    <a:pt x="4445" y="16268"/>
                  </a:cubicBezTo>
                  <a:cubicBezTo>
                    <a:pt x="4235" y="16477"/>
                    <a:pt x="4034" y="16678"/>
                    <a:pt x="3825" y="16879"/>
                  </a:cubicBezTo>
                  <a:cubicBezTo>
                    <a:pt x="3397" y="17272"/>
                    <a:pt x="2969" y="17682"/>
                    <a:pt x="2559" y="18084"/>
                  </a:cubicBezTo>
                  <a:cubicBezTo>
                    <a:pt x="2131" y="18477"/>
                    <a:pt x="1703" y="18879"/>
                    <a:pt x="1284" y="19280"/>
                  </a:cubicBezTo>
                  <a:cubicBezTo>
                    <a:pt x="856" y="19673"/>
                    <a:pt x="428" y="20083"/>
                    <a:pt x="0" y="20494"/>
                  </a:cubicBezTo>
                  <a:cubicBezTo>
                    <a:pt x="542" y="20241"/>
                    <a:pt x="1066" y="19970"/>
                    <a:pt x="1598" y="19699"/>
                  </a:cubicBezTo>
                  <a:cubicBezTo>
                    <a:pt x="2114" y="19411"/>
                    <a:pt x="2620" y="19106"/>
                    <a:pt x="3126" y="18800"/>
                  </a:cubicBezTo>
                  <a:lnTo>
                    <a:pt x="4593" y="17822"/>
                  </a:lnTo>
                  <a:lnTo>
                    <a:pt x="5318" y="17298"/>
                  </a:lnTo>
                  <a:cubicBezTo>
                    <a:pt x="5545" y="17123"/>
                    <a:pt x="5789" y="16949"/>
                    <a:pt x="6025" y="16774"/>
                  </a:cubicBezTo>
                  <a:cubicBezTo>
                    <a:pt x="7894" y="15325"/>
                    <a:pt x="9640" y="13709"/>
                    <a:pt x="11247" y="11963"/>
                  </a:cubicBezTo>
                  <a:cubicBezTo>
                    <a:pt x="12836" y="10217"/>
                    <a:pt x="14285" y="8322"/>
                    <a:pt x="15569" y="6331"/>
                  </a:cubicBezTo>
                  <a:lnTo>
                    <a:pt x="16023" y="5572"/>
                  </a:lnTo>
                  <a:cubicBezTo>
                    <a:pt x="16180" y="5327"/>
                    <a:pt x="16328" y="5065"/>
                    <a:pt x="16486" y="4812"/>
                  </a:cubicBezTo>
                  <a:cubicBezTo>
                    <a:pt x="16765" y="4297"/>
                    <a:pt x="17053" y="3773"/>
                    <a:pt x="17324" y="3249"/>
                  </a:cubicBezTo>
                  <a:cubicBezTo>
                    <a:pt x="17577" y="2716"/>
                    <a:pt x="17839" y="2184"/>
                    <a:pt x="18075" y="1642"/>
                  </a:cubicBezTo>
                  <a:cubicBezTo>
                    <a:pt x="18311" y="1101"/>
                    <a:pt x="18529" y="551"/>
                    <a:pt x="1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314273" y="4470268"/>
              <a:ext cx="112132" cy="101969"/>
            </a:xfrm>
            <a:custGeom>
              <a:avLst/>
              <a:gdLst/>
              <a:ahLst/>
              <a:cxnLst/>
              <a:rect l="l" t="t" r="r" b="b"/>
              <a:pathLst>
                <a:path w="4943" h="4495" extrusionOk="0">
                  <a:moveTo>
                    <a:pt x="2468" y="0"/>
                  </a:moveTo>
                  <a:cubicBezTo>
                    <a:pt x="1893" y="0"/>
                    <a:pt x="1319" y="221"/>
                    <a:pt x="882" y="662"/>
                  </a:cubicBezTo>
                  <a:cubicBezTo>
                    <a:pt x="0" y="1535"/>
                    <a:pt x="0" y="2958"/>
                    <a:pt x="882" y="3840"/>
                  </a:cubicBezTo>
                  <a:cubicBezTo>
                    <a:pt x="1319" y="4277"/>
                    <a:pt x="1893" y="4495"/>
                    <a:pt x="2468" y="4495"/>
                  </a:cubicBezTo>
                  <a:cubicBezTo>
                    <a:pt x="3043" y="4495"/>
                    <a:pt x="3620" y="4277"/>
                    <a:pt x="4061" y="3840"/>
                  </a:cubicBezTo>
                  <a:cubicBezTo>
                    <a:pt x="4942" y="2958"/>
                    <a:pt x="4942" y="1535"/>
                    <a:pt x="4061" y="662"/>
                  </a:cubicBezTo>
                  <a:cubicBezTo>
                    <a:pt x="3620" y="221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570185" y="4494973"/>
              <a:ext cx="52516" cy="52516"/>
            </a:xfrm>
            <a:custGeom>
              <a:avLst/>
              <a:gdLst/>
              <a:ahLst/>
              <a:cxnLst/>
              <a:rect l="l" t="t" r="r" b="b"/>
              <a:pathLst>
                <a:path w="2315" h="2315" extrusionOk="0">
                  <a:moveTo>
                    <a:pt x="1162" y="1"/>
                  </a:moveTo>
                  <a:cubicBezTo>
                    <a:pt x="516" y="1"/>
                    <a:pt x="1" y="516"/>
                    <a:pt x="1" y="1162"/>
                  </a:cubicBezTo>
                  <a:cubicBezTo>
                    <a:pt x="1" y="1799"/>
                    <a:pt x="516" y="2314"/>
                    <a:pt x="1162" y="2314"/>
                  </a:cubicBezTo>
                  <a:cubicBezTo>
                    <a:pt x="1799" y="2314"/>
                    <a:pt x="2314" y="1799"/>
                    <a:pt x="2314" y="1162"/>
                  </a:cubicBezTo>
                  <a:cubicBezTo>
                    <a:pt x="2314" y="516"/>
                    <a:pt x="1799" y="1"/>
                    <a:pt x="1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2520663" y="4330368"/>
              <a:ext cx="75700" cy="75700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8" y="1"/>
                  </a:moveTo>
                  <a:cubicBezTo>
                    <a:pt x="752" y="1"/>
                    <a:pt x="1" y="743"/>
                    <a:pt x="1" y="1668"/>
                  </a:cubicBezTo>
                  <a:cubicBezTo>
                    <a:pt x="1" y="2594"/>
                    <a:pt x="752" y="3336"/>
                    <a:pt x="1668" y="3336"/>
                  </a:cubicBezTo>
                  <a:cubicBezTo>
                    <a:pt x="2594" y="3336"/>
                    <a:pt x="3336" y="2594"/>
                    <a:pt x="3336" y="1668"/>
                  </a:cubicBezTo>
                  <a:cubicBezTo>
                    <a:pt x="3336" y="743"/>
                    <a:pt x="2594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2138371" y="4588867"/>
              <a:ext cx="26383" cy="26156"/>
            </a:xfrm>
            <a:custGeom>
              <a:avLst/>
              <a:gdLst/>
              <a:ahLst/>
              <a:cxnLst/>
              <a:rect l="l" t="t" r="r" b="b"/>
              <a:pathLst>
                <a:path w="1163" h="1153" extrusionOk="0">
                  <a:moveTo>
                    <a:pt x="577" y="0"/>
                  </a:moveTo>
                  <a:cubicBezTo>
                    <a:pt x="263" y="0"/>
                    <a:pt x="1" y="262"/>
                    <a:pt x="1" y="577"/>
                  </a:cubicBezTo>
                  <a:cubicBezTo>
                    <a:pt x="1" y="891"/>
                    <a:pt x="263" y="1153"/>
                    <a:pt x="577" y="1153"/>
                  </a:cubicBezTo>
                  <a:cubicBezTo>
                    <a:pt x="900" y="1153"/>
                    <a:pt x="1162" y="908"/>
                    <a:pt x="1162" y="577"/>
                  </a:cubicBezTo>
                  <a:cubicBezTo>
                    <a:pt x="1162" y="262"/>
                    <a:pt x="90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336051" y="4707647"/>
              <a:ext cx="68758" cy="62338"/>
            </a:xfrm>
            <a:custGeom>
              <a:avLst/>
              <a:gdLst/>
              <a:ahLst/>
              <a:cxnLst/>
              <a:rect l="l" t="t" r="r" b="b"/>
              <a:pathLst>
                <a:path w="3031" h="2748" extrusionOk="0">
                  <a:moveTo>
                    <a:pt x="1517" y="1"/>
                  </a:moveTo>
                  <a:cubicBezTo>
                    <a:pt x="1412" y="1"/>
                    <a:pt x="1304" y="13"/>
                    <a:pt x="1197" y="38"/>
                  </a:cubicBezTo>
                  <a:cubicBezTo>
                    <a:pt x="464" y="213"/>
                    <a:pt x="1" y="955"/>
                    <a:pt x="175" y="1697"/>
                  </a:cubicBezTo>
                  <a:cubicBezTo>
                    <a:pt x="325" y="2325"/>
                    <a:pt x="889" y="2748"/>
                    <a:pt x="1514" y="2748"/>
                  </a:cubicBezTo>
                  <a:cubicBezTo>
                    <a:pt x="1620" y="2748"/>
                    <a:pt x="1727" y="2735"/>
                    <a:pt x="1834" y="2710"/>
                  </a:cubicBezTo>
                  <a:cubicBezTo>
                    <a:pt x="2577" y="2536"/>
                    <a:pt x="3031" y="1793"/>
                    <a:pt x="2856" y="1060"/>
                  </a:cubicBezTo>
                  <a:cubicBezTo>
                    <a:pt x="2707" y="425"/>
                    <a:pt x="2142" y="1"/>
                    <a:pt x="1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143339" y="4859048"/>
              <a:ext cx="16447" cy="16265"/>
            </a:xfrm>
            <a:custGeom>
              <a:avLst/>
              <a:gdLst/>
              <a:ahLst/>
              <a:cxnLst/>
              <a:rect l="l" t="t" r="r" b="b"/>
              <a:pathLst>
                <a:path w="725" h="717" extrusionOk="0">
                  <a:moveTo>
                    <a:pt x="358" y="0"/>
                  </a:moveTo>
                  <a:cubicBezTo>
                    <a:pt x="166" y="0"/>
                    <a:pt x="0" y="157"/>
                    <a:pt x="0" y="358"/>
                  </a:cubicBezTo>
                  <a:cubicBezTo>
                    <a:pt x="0" y="550"/>
                    <a:pt x="166" y="716"/>
                    <a:pt x="358" y="716"/>
                  </a:cubicBezTo>
                  <a:cubicBezTo>
                    <a:pt x="559" y="716"/>
                    <a:pt x="725" y="550"/>
                    <a:pt x="725" y="358"/>
                  </a:cubicBezTo>
                  <a:cubicBezTo>
                    <a:pt x="725" y="157"/>
                    <a:pt x="55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624063" y="4967597"/>
              <a:ext cx="111928" cy="101969"/>
            </a:xfrm>
            <a:custGeom>
              <a:avLst/>
              <a:gdLst/>
              <a:ahLst/>
              <a:cxnLst/>
              <a:rect l="l" t="t" r="r" b="b"/>
              <a:pathLst>
                <a:path w="4934" h="4495" extrusionOk="0">
                  <a:moveTo>
                    <a:pt x="2468" y="0"/>
                  </a:moveTo>
                  <a:cubicBezTo>
                    <a:pt x="1893" y="0"/>
                    <a:pt x="1319" y="219"/>
                    <a:pt x="882" y="655"/>
                  </a:cubicBezTo>
                  <a:cubicBezTo>
                    <a:pt x="0" y="1537"/>
                    <a:pt x="0" y="2960"/>
                    <a:pt x="882" y="3833"/>
                  </a:cubicBezTo>
                  <a:cubicBezTo>
                    <a:pt x="1319" y="4274"/>
                    <a:pt x="1893" y="4495"/>
                    <a:pt x="2468" y="4495"/>
                  </a:cubicBezTo>
                  <a:cubicBezTo>
                    <a:pt x="3043" y="4495"/>
                    <a:pt x="3620" y="4274"/>
                    <a:pt x="4061" y="3833"/>
                  </a:cubicBezTo>
                  <a:cubicBezTo>
                    <a:pt x="4934" y="2960"/>
                    <a:pt x="4934" y="1537"/>
                    <a:pt x="4061" y="655"/>
                  </a:cubicBezTo>
                  <a:cubicBezTo>
                    <a:pt x="3620" y="219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726260" y="4751792"/>
              <a:ext cx="65401" cy="59389"/>
            </a:xfrm>
            <a:custGeom>
              <a:avLst/>
              <a:gdLst/>
              <a:ahLst/>
              <a:cxnLst/>
              <a:rect l="l" t="t" r="r" b="b"/>
              <a:pathLst>
                <a:path w="2883" h="2618" extrusionOk="0">
                  <a:moveTo>
                    <a:pt x="1445" y="0"/>
                  </a:moveTo>
                  <a:cubicBezTo>
                    <a:pt x="1110" y="0"/>
                    <a:pt x="774" y="127"/>
                    <a:pt x="516" y="380"/>
                  </a:cubicBezTo>
                  <a:cubicBezTo>
                    <a:pt x="1" y="895"/>
                    <a:pt x="1" y="1725"/>
                    <a:pt x="516" y="2231"/>
                  </a:cubicBezTo>
                  <a:cubicBezTo>
                    <a:pt x="774" y="2489"/>
                    <a:pt x="1110" y="2617"/>
                    <a:pt x="1445" y="2617"/>
                  </a:cubicBezTo>
                  <a:cubicBezTo>
                    <a:pt x="1780" y="2617"/>
                    <a:pt x="2114" y="2489"/>
                    <a:pt x="2367" y="2231"/>
                  </a:cubicBezTo>
                  <a:cubicBezTo>
                    <a:pt x="2882" y="1725"/>
                    <a:pt x="2882" y="895"/>
                    <a:pt x="2367" y="380"/>
                  </a:cubicBezTo>
                  <a:cubicBezTo>
                    <a:pt x="2114" y="127"/>
                    <a:pt x="1780" y="0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333283" y="5106250"/>
              <a:ext cx="37067" cy="37249"/>
            </a:xfrm>
            <a:custGeom>
              <a:avLst/>
              <a:gdLst/>
              <a:ahLst/>
              <a:cxnLst/>
              <a:rect l="l" t="t" r="r" b="b"/>
              <a:pathLst>
                <a:path w="1634" h="1642" extrusionOk="0">
                  <a:moveTo>
                    <a:pt x="813" y="0"/>
                  </a:moveTo>
                  <a:cubicBezTo>
                    <a:pt x="367" y="0"/>
                    <a:pt x="1" y="367"/>
                    <a:pt x="1" y="821"/>
                  </a:cubicBezTo>
                  <a:cubicBezTo>
                    <a:pt x="1" y="1275"/>
                    <a:pt x="367" y="1642"/>
                    <a:pt x="813" y="1642"/>
                  </a:cubicBezTo>
                  <a:cubicBezTo>
                    <a:pt x="1267" y="1642"/>
                    <a:pt x="1633" y="1275"/>
                    <a:pt x="1633" y="821"/>
                  </a:cubicBezTo>
                  <a:cubicBezTo>
                    <a:pt x="1633" y="367"/>
                    <a:pt x="1267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1834525" y="4917826"/>
              <a:ext cx="47752" cy="43487"/>
            </a:xfrm>
            <a:custGeom>
              <a:avLst/>
              <a:gdLst/>
              <a:ahLst/>
              <a:cxnLst/>
              <a:rect l="l" t="t" r="r" b="b"/>
              <a:pathLst>
                <a:path w="2105" h="1917" extrusionOk="0">
                  <a:moveTo>
                    <a:pt x="1053" y="0"/>
                  </a:moveTo>
                  <a:cubicBezTo>
                    <a:pt x="808" y="0"/>
                    <a:pt x="564" y="94"/>
                    <a:pt x="376" y="282"/>
                  </a:cubicBezTo>
                  <a:cubicBezTo>
                    <a:pt x="1" y="657"/>
                    <a:pt x="1" y="1269"/>
                    <a:pt x="376" y="1635"/>
                  </a:cubicBezTo>
                  <a:cubicBezTo>
                    <a:pt x="564" y="1823"/>
                    <a:pt x="808" y="1917"/>
                    <a:pt x="1053" y="1917"/>
                  </a:cubicBezTo>
                  <a:cubicBezTo>
                    <a:pt x="1297" y="1917"/>
                    <a:pt x="1542" y="1823"/>
                    <a:pt x="1729" y="1635"/>
                  </a:cubicBezTo>
                  <a:cubicBezTo>
                    <a:pt x="2105" y="1269"/>
                    <a:pt x="2105" y="657"/>
                    <a:pt x="1729" y="282"/>
                  </a:cubicBezTo>
                  <a:cubicBezTo>
                    <a:pt x="1542" y="94"/>
                    <a:pt x="1297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1679630" y="4991371"/>
              <a:ext cx="14881" cy="14859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24" y="0"/>
                  </a:moveTo>
                  <a:cubicBezTo>
                    <a:pt x="149" y="0"/>
                    <a:pt x="0" y="148"/>
                    <a:pt x="0" y="332"/>
                  </a:cubicBezTo>
                  <a:cubicBezTo>
                    <a:pt x="0" y="506"/>
                    <a:pt x="149" y="655"/>
                    <a:pt x="324" y="655"/>
                  </a:cubicBezTo>
                  <a:cubicBezTo>
                    <a:pt x="507" y="655"/>
                    <a:pt x="655" y="506"/>
                    <a:pt x="655" y="332"/>
                  </a:cubicBezTo>
                  <a:cubicBezTo>
                    <a:pt x="655" y="148"/>
                    <a:pt x="507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2145109" y="4428981"/>
              <a:ext cx="68554" cy="62497"/>
            </a:xfrm>
            <a:custGeom>
              <a:avLst/>
              <a:gdLst/>
              <a:ahLst/>
              <a:cxnLst/>
              <a:rect l="l" t="t" r="r" b="b"/>
              <a:pathLst>
                <a:path w="3022" h="2755" extrusionOk="0">
                  <a:moveTo>
                    <a:pt x="1510" y="0"/>
                  </a:moveTo>
                  <a:cubicBezTo>
                    <a:pt x="1407" y="0"/>
                    <a:pt x="1302" y="12"/>
                    <a:pt x="1197" y="37"/>
                  </a:cubicBezTo>
                  <a:cubicBezTo>
                    <a:pt x="455" y="212"/>
                    <a:pt x="1" y="954"/>
                    <a:pt x="166" y="1687"/>
                  </a:cubicBezTo>
                  <a:cubicBezTo>
                    <a:pt x="316" y="2323"/>
                    <a:pt x="883" y="2754"/>
                    <a:pt x="1509" y="2754"/>
                  </a:cubicBezTo>
                  <a:cubicBezTo>
                    <a:pt x="1614" y="2754"/>
                    <a:pt x="1720" y="2742"/>
                    <a:pt x="1825" y="2717"/>
                  </a:cubicBezTo>
                  <a:cubicBezTo>
                    <a:pt x="2559" y="2543"/>
                    <a:pt x="3022" y="1801"/>
                    <a:pt x="2847" y="1058"/>
                  </a:cubicBezTo>
                  <a:cubicBezTo>
                    <a:pt x="2697" y="430"/>
                    <a:pt x="2131" y="0"/>
                    <a:pt x="1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8" name="Google Shape;2908;p39"/>
          <p:cNvGrpSpPr/>
          <p:nvPr/>
        </p:nvGrpSpPr>
        <p:grpSpPr>
          <a:xfrm>
            <a:off x="460904" y="924453"/>
            <a:ext cx="2315756" cy="3923323"/>
            <a:chOff x="486204" y="696803"/>
            <a:chExt cx="2315756" cy="3923323"/>
          </a:xfrm>
        </p:grpSpPr>
        <p:sp>
          <p:nvSpPr>
            <p:cNvPr id="2909" name="Google Shape;2909;p39"/>
            <p:cNvSpPr/>
            <p:nvPr/>
          </p:nvSpPr>
          <p:spPr>
            <a:xfrm>
              <a:off x="603464" y="2498330"/>
              <a:ext cx="1514723" cy="2121796"/>
            </a:xfrm>
            <a:custGeom>
              <a:avLst/>
              <a:gdLst/>
              <a:ahLst/>
              <a:cxnLst/>
              <a:rect l="l" t="t" r="r" b="b"/>
              <a:pathLst>
                <a:path w="66772" h="9353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9379"/>
                    <a:pt x="202" y="18949"/>
                    <a:pt x="3284" y="27802"/>
                  </a:cubicBezTo>
                  <a:cubicBezTo>
                    <a:pt x="5249" y="33426"/>
                    <a:pt x="8383" y="38621"/>
                    <a:pt x="10025" y="44349"/>
                  </a:cubicBezTo>
                  <a:cubicBezTo>
                    <a:pt x="12662" y="53561"/>
                    <a:pt x="11256" y="63392"/>
                    <a:pt x="12216" y="72936"/>
                  </a:cubicBezTo>
                  <a:cubicBezTo>
                    <a:pt x="13436" y="85097"/>
                    <a:pt x="20500" y="93532"/>
                    <a:pt x="33053" y="93532"/>
                  </a:cubicBezTo>
                  <a:cubicBezTo>
                    <a:pt x="33263" y="93532"/>
                    <a:pt x="33474" y="93530"/>
                    <a:pt x="33687" y="93525"/>
                  </a:cubicBezTo>
                  <a:cubicBezTo>
                    <a:pt x="43013" y="93324"/>
                    <a:pt x="52425" y="91142"/>
                    <a:pt x="60380" y="86261"/>
                  </a:cubicBezTo>
                  <a:cubicBezTo>
                    <a:pt x="63095" y="84593"/>
                    <a:pt x="65776" y="82436"/>
                    <a:pt x="66771" y="79406"/>
                  </a:cubicBezTo>
                  <a:lnTo>
                    <a:pt x="66771" y="79406"/>
                  </a:lnTo>
                  <a:cubicBezTo>
                    <a:pt x="59463" y="82951"/>
                    <a:pt x="51508" y="85134"/>
                    <a:pt x="43423" y="85798"/>
                  </a:cubicBezTo>
                  <a:cubicBezTo>
                    <a:pt x="42123" y="85908"/>
                    <a:pt x="40815" y="85976"/>
                    <a:pt x="39510" y="85976"/>
                  </a:cubicBezTo>
                  <a:cubicBezTo>
                    <a:pt x="36976" y="85976"/>
                    <a:pt x="34455" y="85718"/>
                    <a:pt x="32028" y="85003"/>
                  </a:cubicBezTo>
                  <a:cubicBezTo>
                    <a:pt x="25969" y="83222"/>
                    <a:pt x="22354" y="78725"/>
                    <a:pt x="20372" y="72919"/>
                  </a:cubicBezTo>
                  <a:cubicBezTo>
                    <a:pt x="18110" y="66309"/>
                    <a:pt x="17743" y="59227"/>
                    <a:pt x="16451" y="52356"/>
                  </a:cubicBezTo>
                  <a:cubicBezTo>
                    <a:pt x="15010" y="44663"/>
                    <a:pt x="12417" y="37233"/>
                    <a:pt x="9815" y="29828"/>
                  </a:cubicBezTo>
                  <a:cubicBezTo>
                    <a:pt x="6139" y="20031"/>
                    <a:pt x="2769" y="1009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9"/>
            <p:cNvSpPr/>
            <p:nvPr/>
          </p:nvSpPr>
          <p:spPr>
            <a:xfrm>
              <a:off x="1484514" y="1502152"/>
              <a:ext cx="1107073" cy="2206139"/>
            </a:xfrm>
            <a:custGeom>
              <a:avLst/>
              <a:gdLst/>
              <a:ahLst/>
              <a:cxnLst/>
              <a:rect l="l" t="t" r="r" b="b"/>
              <a:pathLst>
                <a:path w="48802" h="97251" extrusionOk="0">
                  <a:moveTo>
                    <a:pt x="13493" y="1"/>
                  </a:moveTo>
                  <a:cubicBezTo>
                    <a:pt x="12714" y="1"/>
                    <a:pt x="11963" y="93"/>
                    <a:pt x="11256" y="300"/>
                  </a:cubicBezTo>
                  <a:cubicBezTo>
                    <a:pt x="7475" y="1400"/>
                    <a:pt x="6593" y="5966"/>
                    <a:pt x="5598" y="9258"/>
                  </a:cubicBezTo>
                  <a:cubicBezTo>
                    <a:pt x="2044" y="21037"/>
                    <a:pt x="1" y="33392"/>
                    <a:pt x="664" y="45713"/>
                  </a:cubicBezTo>
                  <a:cubicBezTo>
                    <a:pt x="1520" y="61377"/>
                    <a:pt x="7047" y="77103"/>
                    <a:pt x="17857" y="88471"/>
                  </a:cubicBezTo>
                  <a:cubicBezTo>
                    <a:pt x="21804" y="92619"/>
                    <a:pt x="26667" y="96260"/>
                    <a:pt x="32325" y="97098"/>
                  </a:cubicBezTo>
                  <a:cubicBezTo>
                    <a:pt x="33006" y="97200"/>
                    <a:pt x="33699" y="97250"/>
                    <a:pt x="34394" y="97250"/>
                  </a:cubicBezTo>
                  <a:cubicBezTo>
                    <a:pt x="39482" y="97250"/>
                    <a:pt x="44698" y="94567"/>
                    <a:pt x="46427" y="89842"/>
                  </a:cubicBezTo>
                  <a:cubicBezTo>
                    <a:pt x="48802" y="83381"/>
                    <a:pt x="44191" y="76640"/>
                    <a:pt x="42978" y="69873"/>
                  </a:cubicBezTo>
                  <a:cubicBezTo>
                    <a:pt x="40943" y="58539"/>
                    <a:pt x="48548" y="47284"/>
                    <a:pt x="47169" y="35872"/>
                  </a:cubicBezTo>
                  <a:cubicBezTo>
                    <a:pt x="46418" y="29585"/>
                    <a:pt x="43004" y="23945"/>
                    <a:pt x="39310" y="18802"/>
                  </a:cubicBezTo>
                  <a:cubicBezTo>
                    <a:pt x="35399" y="13327"/>
                    <a:pt x="30972" y="8071"/>
                    <a:pt x="25314" y="4430"/>
                  </a:cubicBezTo>
                  <a:cubicBezTo>
                    <a:pt x="22332" y="2510"/>
                    <a:pt x="17549" y="1"/>
                    <a:pt x="1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9"/>
            <p:cNvSpPr/>
            <p:nvPr/>
          </p:nvSpPr>
          <p:spPr>
            <a:xfrm>
              <a:off x="1947815" y="1674333"/>
              <a:ext cx="480559" cy="927612"/>
            </a:xfrm>
            <a:custGeom>
              <a:avLst/>
              <a:gdLst/>
              <a:ahLst/>
              <a:cxnLst/>
              <a:rect l="l" t="t" r="r" b="b"/>
              <a:pathLst>
                <a:path w="21184" h="40891" extrusionOk="0">
                  <a:moveTo>
                    <a:pt x="1" y="0"/>
                  </a:moveTo>
                  <a:lnTo>
                    <a:pt x="1" y="0"/>
                  </a:lnTo>
                  <a:cubicBezTo>
                    <a:pt x="1660" y="1188"/>
                    <a:pt x="3258" y="2428"/>
                    <a:pt x="4777" y="3746"/>
                  </a:cubicBezTo>
                  <a:cubicBezTo>
                    <a:pt x="6296" y="5065"/>
                    <a:pt x="7737" y="6462"/>
                    <a:pt x="9091" y="7937"/>
                  </a:cubicBezTo>
                  <a:cubicBezTo>
                    <a:pt x="11797" y="10880"/>
                    <a:pt x="14155" y="14128"/>
                    <a:pt x="16084" y="17603"/>
                  </a:cubicBezTo>
                  <a:cubicBezTo>
                    <a:pt x="16573" y="18468"/>
                    <a:pt x="17027" y="19350"/>
                    <a:pt x="17438" y="20249"/>
                  </a:cubicBezTo>
                  <a:cubicBezTo>
                    <a:pt x="17848" y="21140"/>
                    <a:pt x="18215" y="22048"/>
                    <a:pt x="18529" y="22973"/>
                  </a:cubicBezTo>
                  <a:cubicBezTo>
                    <a:pt x="18844" y="23890"/>
                    <a:pt x="19088" y="24842"/>
                    <a:pt x="19272" y="25802"/>
                  </a:cubicBezTo>
                  <a:cubicBezTo>
                    <a:pt x="19368" y="26283"/>
                    <a:pt x="19446" y="26772"/>
                    <a:pt x="19516" y="27269"/>
                  </a:cubicBezTo>
                  <a:cubicBezTo>
                    <a:pt x="19577" y="27758"/>
                    <a:pt x="19647" y="28247"/>
                    <a:pt x="19691" y="28754"/>
                  </a:cubicBezTo>
                  <a:cubicBezTo>
                    <a:pt x="19743" y="29243"/>
                    <a:pt x="19787" y="29740"/>
                    <a:pt x="19822" y="30247"/>
                  </a:cubicBezTo>
                  <a:cubicBezTo>
                    <a:pt x="19865" y="30744"/>
                    <a:pt x="19883" y="31251"/>
                    <a:pt x="19918" y="31749"/>
                  </a:cubicBezTo>
                  <a:cubicBezTo>
                    <a:pt x="19970" y="32770"/>
                    <a:pt x="20022" y="33774"/>
                    <a:pt x="20057" y="34787"/>
                  </a:cubicBezTo>
                  <a:cubicBezTo>
                    <a:pt x="20145" y="36813"/>
                    <a:pt x="20171" y="38847"/>
                    <a:pt x="20206" y="40891"/>
                  </a:cubicBezTo>
                  <a:cubicBezTo>
                    <a:pt x="20398" y="39886"/>
                    <a:pt x="20546" y="38882"/>
                    <a:pt x="20669" y="37861"/>
                  </a:cubicBezTo>
                  <a:cubicBezTo>
                    <a:pt x="20800" y="36857"/>
                    <a:pt x="20896" y="35835"/>
                    <a:pt x="20974" y="34822"/>
                  </a:cubicBezTo>
                  <a:cubicBezTo>
                    <a:pt x="21053" y="33792"/>
                    <a:pt x="21105" y="32779"/>
                    <a:pt x="21140" y="31749"/>
                  </a:cubicBezTo>
                  <a:cubicBezTo>
                    <a:pt x="21175" y="30727"/>
                    <a:pt x="21184" y="29697"/>
                    <a:pt x="21149" y="28666"/>
                  </a:cubicBezTo>
                  <a:cubicBezTo>
                    <a:pt x="21114" y="27636"/>
                    <a:pt x="21044" y="26588"/>
                    <a:pt x="20887" y="25549"/>
                  </a:cubicBezTo>
                  <a:cubicBezTo>
                    <a:pt x="20747" y="24519"/>
                    <a:pt x="20503" y="23480"/>
                    <a:pt x="20206" y="22467"/>
                  </a:cubicBezTo>
                  <a:cubicBezTo>
                    <a:pt x="19900" y="21445"/>
                    <a:pt x="19525" y="20467"/>
                    <a:pt x="19106" y="19507"/>
                  </a:cubicBezTo>
                  <a:cubicBezTo>
                    <a:pt x="18678" y="18546"/>
                    <a:pt x="18215" y="17621"/>
                    <a:pt x="17709" y="16713"/>
                  </a:cubicBezTo>
                  <a:cubicBezTo>
                    <a:pt x="15692" y="13089"/>
                    <a:pt x="13116" y="9780"/>
                    <a:pt x="10130" y="6933"/>
                  </a:cubicBezTo>
                  <a:cubicBezTo>
                    <a:pt x="8628" y="5501"/>
                    <a:pt x="7030" y="4200"/>
                    <a:pt x="5336" y="3039"/>
                  </a:cubicBezTo>
                  <a:cubicBezTo>
                    <a:pt x="3642" y="1869"/>
                    <a:pt x="1861" y="8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9"/>
            <p:cNvSpPr/>
            <p:nvPr/>
          </p:nvSpPr>
          <p:spPr>
            <a:xfrm>
              <a:off x="1105988" y="4098026"/>
              <a:ext cx="865818" cy="307314"/>
            </a:xfrm>
            <a:custGeom>
              <a:avLst/>
              <a:gdLst/>
              <a:ahLst/>
              <a:cxnLst/>
              <a:rect l="l" t="t" r="r" b="b"/>
              <a:pathLst>
                <a:path w="38167" h="13547" extrusionOk="0">
                  <a:moveTo>
                    <a:pt x="1" y="0"/>
                  </a:moveTo>
                  <a:cubicBezTo>
                    <a:pt x="62" y="952"/>
                    <a:pt x="263" y="1904"/>
                    <a:pt x="577" y="2795"/>
                  </a:cubicBezTo>
                  <a:cubicBezTo>
                    <a:pt x="874" y="3711"/>
                    <a:pt x="1267" y="4602"/>
                    <a:pt x="1730" y="5440"/>
                  </a:cubicBezTo>
                  <a:cubicBezTo>
                    <a:pt x="1965" y="5868"/>
                    <a:pt x="2210" y="6278"/>
                    <a:pt x="2472" y="6680"/>
                  </a:cubicBezTo>
                  <a:cubicBezTo>
                    <a:pt x="2734" y="7091"/>
                    <a:pt x="3013" y="7492"/>
                    <a:pt x="3293" y="7876"/>
                  </a:cubicBezTo>
                  <a:cubicBezTo>
                    <a:pt x="3581" y="8269"/>
                    <a:pt x="3869" y="8645"/>
                    <a:pt x="4192" y="9020"/>
                  </a:cubicBezTo>
                  <a:cubicBezTo>
                    <a:pt x="4506" y="9387"/>
                    <a:pt x="4829" y="9762"/>
                    <a:pt x="5205" y="10103"/>
                  </a:cubicBezTo>
                  <a:cubicBezTo>
                    <a:pt x="5572" y="10452"/>
                    <a:pt x="5965" y="10767"/>
                    <a:pt x="6392" y="11063"/>
                  </a:cubicBezTo>
                  <a:cubicBezTo>
                    <a:pt x="6829" y="11352"/>
                    <a:pt x="7274" y="11605"/>
                    <a:pt x="7746" y="11814"/>
                  </a:cubicBezTo>
                  <a:cubicBezTo>
                    <a:pt x="8689" y="12242"/>
                    <a:pt x="9649" y="12513"/>
                    <a:pt x="10592" y="12722"/>
                  </a:cubicBezTo>
                  <a:cubicBezTo>
                    <a:pt x="10837" y="12766"/>
                    <a:pt x="11064" y="12818"/>
                    <a:pt x="11308" y="12862"/>
                  </a:cubicBezTo>
                  <a:lnTo>
                    <a:pt x="12015" y="12984"/>
                  </a:lnTo>
                  <a:cubicBezTo>
                    <a:pt x="12487" y="13072"/>
                    <a:pt x="12950" y="13159"/>
                    <a:pt x="13430" y="13211"/>
                  </a:cubicBezTo>
                  <a:lnTo>
                    <a:pt x="14155" y="13299"/>
                  </a:lnTo>
                  <a:cubicBezTo>
                    <a:pt x="14390" y="13316"/>
                    <a:pt x="14635" y="13360"/>
                    <a:pt x="14871" y="13377"/>
                  </a:cubicBezTo>
                  <a:lnTo>
                    <a:pt x="16311" y="13482"/>
                  </a:lnTo>
                  <a:cubicBezTo>
                    <a:pt x="16434" y="13491"/>
                    <a:pt x="16556" y="13508"/>
                    <a:pt x="16678" y="13508"/>
                  </a:cubicBezTo>
                  <a:lnTo>
                    <a:pt x="17036" y="13517"/>
                  </a:lnTo>
                  <a:lnTo>
                    <a:pt x="17752" y="13534"/>
                  </a:lnTo>
                  <a:cubicBezTo>
                    <a:pt x="17912" y="13543"/>
                    <a:pt x="18072" y="13546"/>
                    <a:pt x="18232" y="13546"/>
                  </a:cubicBezTo>
                  <a:cubicBezTo>
                    <a:pt x="18553" y="13546"/>
                    <a:pt x="18873" y="13534"/>
                    <a:pt x="19193" y="13534"/>
                  </a:cubicBezTo>
                  <a:lnTo>
                    <a:pt x="19918" y="13526"/>
                  </a:lnTo>
                  <a:cubicBezTo>
                    <a:pt x="20153" y="13517"/>
                    <a:pt x="20398" y="13491"/>
                    <a:pt x="20634" y="13482"/>
                  </a:cubicBezTo>
                  <a:lnTo>
                    <a:pt x="21358" y="13438"/>
                  </a:lnTo>
                  <a:lnTo>
                    <a:pt x="21716" y="13421"/>
                  </a:lnTo>
                  <a:cubicBezTo>
                    <a:pt x="21838" y="13421"/>
                    <a:pt x="21961" y="13395"/>
                    <a:pt x="22074" y="13386"/>
                  </a:cubicBezTo>
                  <a:lnTo>
                    <a:pt x="23506" y="13229"/>
                  </a:lnTo>
                  <a:cubicBezTo>
                    <a:pt x="23978" y="13168"/>
                    <a:pt x="24458" y="13089"/>
                    <a:pt x="24929" y="13011"/>
                  </a:cubicBezTo>
                  <a:cubicBezTo>
                    <a:pt x="25034" y="13002"/>
                    <a:pt x="25156" y="12984"/>
                    <a:pt x="25279" y="12958"/>
                  </a:cubicBezTo>
                  <a:lnTo>
                    <a:pt x="25628" y="12897"/>
                  </a:lnTo>
                  <a:lnTo>
                    <a:pt x="26335" y="12749"/>
                  </a:lnTo>
                  <a:cubicBezTo>
                    <a:pt x="26562" y="12696"/>
                    <a:pt x="26807" y="12653"/>
                    <a:pt x="27034" y="12600"/>
                  </a:cubicBezTo>
                  <a:lnTo>
                    <a:pt x="27732" y="12426"/>
                  </a:lnTo>
                  <a:cubicBezTo>
                    <a:pt x="28204" y="12312"/>
                    <a:pt x="28658" y="12198"/>
                    <a:pt x="29121" y="12050"/>
                  </a:cubicBezTo>
                  <a:cubicBezTo>
                    <a:pt x="29566" y="11910"/>
                    <a:pt x="30037" y="11779"/>
                    <a:pt x="30483" y="11631"/>
                  </a:cubicBezTo>
                  <a:lnTo>
                    <a:pt x="31836" y="11151"/>
                  </a:lnTo>
                  <a:cubicBezTo>
                    <a:pt x="32063" y="11072"/>
                    <a:pt x="32281" y="10976"/>
                    <a:pt x="32500" y="10889"/>
                  </a:cubicBezTo>
                  <a:lnTo>
                    <a:pt x="33155" y="10609"/>
                  </a:lnTo>
                  <a:cubicBezTo>
                    <a:pt x="33591" y="10435"/>
                    <a:pt x="34028" y="10234"/>
                    <a:pt x="34456" y="10024"/>
                  </a:cubicBezTo>
                  <a:lnTo>
                    <a:pt x="35102" y="9719"/>
                  </a:lnTo>
                  <a:cubicBezTo>
                    <a:pt x="35320" y="9605"/>
                    <a:pt x="35521" y="9492"/>
                    <a:pt x="35730" y="9378"/>
                  </a:cubicBezTo>
                  <a:lnTo>
                    <a:pt x="36350" y="9038"/>
                  </a:lnTo>
                  <a:lnTo>
                    <a:pt x="36656" y="8863"/>
                  </a:lnTo>
                  <a:cubicBezTo>
                    <a:pt x="36769" y="8802"/>
                    <a:pt x="36865" y="8750"/>
                    <a:pt x="36962" y="8680"/>
                  </a:cubicBezTo>
                  <a:cubicBezTo>
                    <a:pt x="37372" y="8426"/>
                    <a:pt x="37774" y="8191"/>
                    <a:pt x="38166" y="7929"/>
                  </a:cubicBezTo>
                  <a:lnTo>
                    <a:pt x="38166" y="7929"/>
                  </a:lnTo>
                  <a:cubicBezTo>
                    <a:pt x="37721" y="8095"/>
                    <a:pt x="37285" y="8269"/>
                    <a:pt x="36848" y="8426"/>
                  </a:cubicBezTo>
                  <a:lnTo>
                    <a:pt x="36516" y="8557"/>
                  </a:lnTo>
                  <a:lnTo>
                    <a:pt x="36176" y="8680"/>
                  </a:lnTo>
                  <a:lnTo>
                    <a:pt x="35512" y="8907"/>
                  </a:lnTo>
                  <a:cubicBezTo>
                    <a:pt x="35285" y="8985"/>
                    <a:pt x="35067" y="9064"/>
                    <a:pt x="34848" y="9142"/>
                  </a:cubicBezTo>
                  <a:lnTo>
                    <a:pt x="34176" y="9343"/>
                  </a:lnTo>
                  <a:cubicBezTo>
                    <a:pt x="33731" y="9474"/>
                    <a:pt x="33286" y="9631"/>
                    <a:pt x="32840" y="9754"/>
                  </a:cubicBezTo>
                  <a:cubicBezTo>
                    <a:pt x="31050" y="10286"/>
                    <a:pt x="29234" y="10688"/>
                    <a:pt x="27409" y="11002"/>
                  </a:cubicBezTo>
                  <a:cubicBezTo>
                    <a:pt x="25593" y="11308"/>
                    <a:pt x="23768" y="11552"/>
                    <a:pt x="21926" y="11648"/>
                  </a:cubicBezTo>
                  <a:cubicBezTo>
                    <a:pt x="21804" y="11657"/>
                    <a:pt x="21690" y="11675"/>
                    <a:pt x="21577" y="11675"/>
                  </a:cubicBezTo>
                  <a:lnTo>
                    <a:pt x="21227" y="11683"/>
                  </a:lnTo>
                  <a:lnTo>
                    <a:pt x="20537" y="11701"/>
                  </a:lnTo>
                  <a:cubicBezTo>
                    <a:pt x="20310" y="11718"/>
                    <a:pt x="20083" y="11727"/>
                    <a:pt x="19848" y="11727"/>
                  </a:cubicBezTo>
                  <a:lnTo>
                    <a:pt x="19167" y="11727"/>
                  </a:lnTo>
                  <a:cubicBezTo>
                    <a:pt x="19085" y="11728"/>
                    <a:pt x="19004" y="11728"/>
                    <a:pt x="18923" y="11728"/>
                  </a:cubicBezTo>
                  <a:cubicBezTo>
                    <a:pt x="18073" y="11728"/>
                    <a:pt x="17236" y="11688"/>
                    <a:pt x="16399" y="11648"/>
                  </a:cubicBezTo>
                  <a:lnTo>
                    <a:pt x="15028" y="11552"/>
                  </a:lnTo>
                  <a:cubicBezTo>
                    <a:pt x="14565" y="11509"/>
                    <a:pt x="14111" y="11439"/>
                    <a:pt x="13648" y="11395"/>
                  </a:cubicBezTo>
                  <a:cubicBezTo>
                    <a:pt x="13194" y="11352"/>
                    <a:pt x="12740" y="11282"/>
                    <a:pt x="12286" y="11212"/>
                  </a:cubicBezTo>
                  <a:lnTo>
                    <a:pt x="11596" y="11116"/>
                  </a:lnTo>
                  <a:cubicBezTo>
                    <a:pt x="11369" y="11072"/>
                    <a:pt x="11142" y="11037"/>
                    <a:pt x="10924" y="10994"/>
                  </a:cubicBezTo>
                  <a:cubicBezTo>
                    <a:pt x="10025" y="10828"/>
                    <a:pt x="9160" y="10609"/>
                    <a:pt x="8357" y="10304"/>
                  </a:cubicBezTo>
                  <a:cubicBezTo>
                    <a:pt x="7955" y="10155"/>
                    <a:pt x="7580" y="9954"/>
                    <a:pt x="7213" y="9754"/>
                  </a:cubicBezTo>
                  <a:cubicBezTo>
                    <a:pt x="6846" y="9535"/>
                    <a:pt x="6488" y="9282"/>
                    <a:pt x="6148" y="9011"/>
                  </a:cubicBezTo>
                  <a:cubicBezTo>
                    <a:pt x="5467" y="8453"/>
                    <a:pt x="4829" y="7798"/>
                    <a:pt x="4218" y="7108"/>
                  </a:cubicBezTo>
                  <a:cubicBezTo>
                    <a:pt x="3607" y="6418"/>
                    <a:pt x="3022" y="5711"/>
                    <a:pt x="2489" y="4960"/>
                  </a:cubicBezTo>
                  <a:cubicBezTo>
                    <a:pt x="1939" y="4209"/>
                    <a:pt x="1459" y="3423"/>
                    <a:pt x="1031" y="2602"/>
                  </a:cubicBezTo>
                  <a:cubicBezTo>
                    <a:pt x="926" y="2402"/>
                    <a:pt x="822" y="2183"/>
                    <a:pt x="726" y="1983"/>
                  </a:cubicBezTo>
                  <a:cubicBezTo>
                    <a:pt x="638" y="1764"/>
                    <a:pt x="533" y="1555"/>
                    <a:pt x="455" y="1336"/>
                  </a:cubicBezTo>
                  <a:cubicBezTo>
                    <a:pt x="272" y="909"/>
                    <a:pt x="141" y="44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9"/>
            <p:cNvSpPr/>
            <p:nvPr/>
          </p:nvSpPr>
          <p:spPr>
            <a:xfrm>
              <a:off x="1314579" y="1004710"/>
              <a:ext cx="62406" cy="55510"/>
            </a:xfrm>
            <a:custGeom>
              <a:avLst/>
              <a:gdLst/>
              <a:ahLst/>
              <a:cxnLst/>
              <a:rect l="l" t="t" r="r" b="b"/>
              <a:pathLst>
                <a:path w="2751" h="2447" extrusionOk="0">
                  <a:moveTo>
                    <a:pt x="1377" y="1"/>
                  </a:moveTo>
                  <a:cubicBezTo>
                    <a:pt x="869" y="1"/>
                    <a:pt x="392" y="320"/>
                    <a:pt x="218" y="826"/>
                  </a:cubicBezTo>
                  <a:cubicBezTo>
                    <a:pt x="0" y="1464"/>
                    <a:pt x="341" y="2162"/>
                    <a:pt x="978" y="2381"/>
                  </a:cubicBezTo>
                  <a:cubicBezTo>
                    <a:pt x="1109" y="2425"/>
                    <a:pt x="1242" y="2447"/>
                    <a:pt x="1374" y="2447"/>
                  </a:cubicBezTo>
                  <a:cubicBezTo>
                    <a:pt x="1882" y="2447"/>
                    <a:pt x="2359" y="2128"/>
                    <a:pt x="2532" y="1621"/>
                  </a:cubicBezTo>
                  <a:cubicBezTo>
                    <a:pt x="2751" y="983"/>
                    <a:pt x="2410" y="285"/>
                    <a:pt x="1773" y="67"/>
                  </a:cubicBezTo>
                  <a:cubicBezTo>
                    <a:pt x="1642" y="22"/>
                    <a:pt x="1509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9"/>
            <p:cNvSpPr/>
            <p:nvPr/>
          </p:nvSpPr>
          <p:spPr>
            <a:xfrm>
              <a:off x="775600" y="696803"/>
              <a:ext cx="31328" cy="31124"/>
            </a:xfrm>
            <a:custGeom>
              <a:avLst/>
              <a:gdLst/>
              <a:ahLst/>
              <a:cxnLst/>
              <a:rect l="l" t="t" r="r" b="b"/>
              <a:pathLst>
                <a:path w="1381" h="1372" extrusionOk="0">
                  <a:moveTo>
                    <a:pt x="690" y="1"/>
                  </a:moveTo>
                  <a:cubicBezTo>
                    <a:pt x="306" y="1"/>
                    <a:pt x="1" y="306"/>
                    <a:pt x="1" y="691"/>
                  </a:cubicBezTo>
                  <a:cubicBezTo>
                    <a:pt x="1" y="1066"/>
                    <a:pt x="306" y="1372"/>
                    <a:pt x="690" y="1372"/>
                  </a:cubicBezTo>
                  <a:cubicBezTo>
                    <a:pt x="1066" y="1372"/>
                    <a:pt x="1380" y="1066"/>
                    <a:pt x="1380" y="691"/>
                  </a:cubicBezTo>
                  <a:cubicBezTo>
                    <a:pt x="1380" y="306"/>
                    <a:pt x="10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9"/>
            <p:cNvSpPr/>
            <p:nvPr/>
          </p:nvSpPr>
          <p:spPr>
            <a:xfrm>
              <a:off x="2760151" y="4038205"/>
              <a:ext cx="11297" cy="11320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3" y="0"/>
                  </a:moveTo>
                  <a:cubicBezTo>
                    <a:pt x="114" y="0"/>
                    <a:pt x="0" y="114"/>
                    <a:pt x="0" y="245"/>
                  </a:cubicBezTo>
                  <a:cubicBezTo>
                    <a:pt x="0" y="385"/>
                    <a:pt x="114" y="498"/>
                    <a:pt x="253" y="498"/>
                  </a:cubicBezTo>
                  <a:cubicBezTo>
                    <a:pt x="384" y="498"/>
                    <a:pt x="498" y="385"/>
                    <a:pt x="498" y="245"/>
                  </a:cubicBezTo>
                  <a:cubicBezTo>
                    <a:pt x="498" y="114"/>
                    <a:pt x="384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9"/>
            <p:cNvSpPr/>
            <p:nvPr/>
          </p:nvSpPr>
          <p:spPr>
            <a:xfrm>
              <a:off x="2756182" y="3816502"/>
              <a:ext cx="45778" cy="42716"/>
            </a:xfrm>
            <a:custGeom>
              <a:avLst/>
              <a:gdLst/>
              <a:ahLst/>
              <a:cxnLst/>
              <a:rect l="l" t="t" r="r" b="b"/>
              <a:pathLst>
                <a:path w="2018" h="1883" extrusionOk="0">
                  <a:moveTo>
                    <a:pt x="1001" y="0"/>
                  </a:moveTo>
                  <a:cubicBezTo>
                    <a:pt x="953" y="0"/>
                    <a:pt x="905" y="4"/>
                    <a:pt x="856" y="12"/>
                  </a:cubicBezTo>
                  <a:cubicBezTo>
                    <a:pt x="341" y="99"/>
                    <a:pt x="0" y="579"/>
                    <a:pt x="79" y="1094"/>
                  </a:cubicBezTo>
                  <a:cubicBezTo>
                    <a:pt x="158" y="1553"/>
                    <a:pt x="559" y="1882"/>
                    <a:pt x="1010" y="1882"/>
                  </a:cubicBezTo>
                  <a:cubicBezTo>
                    <a:pt x="1057" y="1882"/>
                    <a:pt x="1105" y="1879"/>
                    <a:pt x="1153" y="1871"/>
                  </a:cubicBezTo>
                  <a:cubicBezTo>
                    <a:pt x="1668" y="1784"/>
                    <a:pt x="2017" y="1304"/>
                    <a:pt x="1930" y="789"/>
                  </a:cubicBezTo>
                  <a:cubicBezTo>
                    <a:pt x="1859" y="330"/>
                    <a:pt x="1459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9"/>
            <p:cNvSpPr/>
            <p:nvPr/>
          </p:nvSpPr>
          <p:spPr>
            <a:xfrm>
              <a:off x="486204" y="1140345"/>
              <a:ext cx="2159045" cy="3182796"/>
            </a:xfrm>
            <a:custGeom>
              <a:avLst/>
              <a:gdLst/>
              <a:ahLst/>
              <a:cxnLst/>
              <a:rect l="l" t="t" r="r" b="b"/>
              <a:pathLst>
                <a:path w="95175" h="140304" extrusionOk="0">
                  <a:moveTo>
                    <a:pt x="49280" y="1"/>
                  </a:moveTo>
                  <a:cubicBezTo>
                    <a:pt x="47684" y="1"/>
                    <a:pt x="46033" y="419"/>
                    <a:pt x="44479" y="837"/>
                  </a:cubicBezTo>
                  <a:cubicBezTo>
                    <a:pt x="30797" y="4548"/>
                    <a:pt x="17167" y="8390"/>
                    <a:pt x="3581" y="12389"/>
                  </a:cubicBezTo>
                  <a:cubicBezTo>
                    <a:pt x="2708" y="12634"/>
                    <a:pt x="1765" y="12939"/>
                    <a:pt x="1241" y="13681"/>
                  </a:cubicBezTo>
                  <a:cubicBezTo>
                    <a:pt x="822" y="14284"/>
                    <a:pt x="752" y="15061"/>
                    <a:pt x="699" y="15794"/>
                  </a:cubicBezTo>
                  <a:cubicBezTo>
                    <a:pt x="341" y="20780"/>
                    <a:pt x="1" y="25897"/>
                    <a:pt x="1529" y="30656"/>
                  </a:cubicBezTo>
                  <a:cubicBezTo>
                    <a:pt x="2830" y="34707"/>
                    <a:pt x="5414" y="38278"/>
                    <a:pt x="6462" y="42400"/>
                  </a:cubicBezTo>
                  <a:cubicBezTo>
                    <a:pt x="7423" y="46163"/>
                    <a:pt x="7030" y="50153"/>
                    <a:pt x="7615" y="53995"/>
                  </a:cubicBezTo>
                  <a:cubicBezTo>
                    <a:pt x="8444" y="59365"/>
                    <a:pt x="11142" y="64220"/>
                    <a:pt x="13378" y="69162"/>
                  </a:cubicBezTo>
                  <a:cubicBezTo>
                    <a:pt x="22808" y="90057"/>
                    <a:pt x="24266" y="113720"/>
                    <a:pt x="32570" y="135077"/>
                  </a:cubicBezTo>
                  <a:cubicBezTo>
                    <a:pt x="33085" y="136387"/>
                    <a:pt x="33635" y="137714"/>
                    <a:pt x="34674" y="138666"/>
                  </a:cubicBezTo>
                  <a:cubicBezTo>
                    <a:pt x="36150" y="140023"/>
                    <a:pt x="38243" y="140303"/>
                    <a:pt x="40280" y="140303"/>
                  </a:cubicBezTo>
                  <a:cubicBezTo>
                    <a:pt x="40641" y="140303"/>
                    <a:pt x="41000" y="140294"/>
                    <a:pt x="41353" y="140281"/>
                  </a:cubicBezTo>
                  <a:cubicBezTo>
                    <a:pt x="59061" y="139548"/>
                    <a:pt x="75895" y="131995"/>
                    <a:pt x="90468" y="121927"/>
                  </a:cubicBezTo>
                  <a:cubicBezTo>
                    <a:pt x="91778" y="121019"/>
                    <a:pt x="93123" y="120032"/>
                    <a:pt x="93795" y="118592"/>
                  </a:cubicBezTo>
                  <a:cubicBezTo>
                    <a:pt x="95175" y="115684"/>
                    <a:pt x="93297" y="112340"/>
                    <a:pt x="91542" y="109633"/>
                  </a:cubicBezTo>
                  <a:cubicBezTo>
                    <a:pt x="76044" y="85761"/>
                    <a:pt x="64841" y="59103"/>
                    <a:pt x="58642" y="31311"/>
                  </a:cubicBezTo>
                  <a:lnTo>
                    <a:pt x="52093" y="558"/>
                  </a:lnTo>
                  <a:cubicBezTo>
                    <a:pt x="51199" y="155"/>
                    <a:pt x="50250" y="1"/>
                    <a:pt x="49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9"/>
            <p:cNvSpPr/>
            <p:nvPr/>
          </p:nvSpPr>
          <p:spPr>
            <a:xfrm>
              <a:off x="549791" y="1105546"/>
              <a:ext cx="2132912" cy="3115853"/>
            </a:xfrm>
            <a:custGeom>
              <a:avLst/>
              <a:gdLst/>
              <a:ahLst/>
              <a:cxnLst/>
              <a:rect l="l" t="t" r="r" b="b"/>
              <a:pathLst>
                <a:path w="94023" h="137353" extrusionOk="0">
                  <a:moveTo>
                    <a:pt x="40515" y="3026"/>
                  </a:moveTo>
                  <a:lnTo>
                    <a:pt x="36272" y="4624"/>
                  </a:lnTo>
                  <a:cubicBezTo>
                    <a:pt x="37276" y="4267"/>
                    <a:pt x="38280" y="3909"/>
                    <a:pt x="39286" y="3551"/>
                  </a:cubicBezTo>
                  <a:lnTo>
                    <a:pt x="39286" y="3551"/>
                  </a:lnTo>
                  <a:cubicBezTo>
                    <a:pt x="39696" y="3378"/>
                    <a:pt x="40106" y="3204"/>
                    <a:pt x="40515" y="3026"/>
                  </a:cubicBezTo>
                  <a:close/>
                  <a:moveTo>
                    <a:pt x="49817" y="1"/>
                  </a:moveTo>
                  <a:cubicBezTo>
                    <a:pt x="49305" y="1"/>
                    <a:pt x="48780" y="173"/>
                    <a:pt x="48286" y="354"/>
                  </a:cubicBezTo>
                  <a:cubicBezTo>
                    <a:pt x="45285" y="1414"/>
                    <a:pt x="42283" y="2483"/>
                    <a:pt x="39286" y="3551"/>
                  </a:cubicBezTo>
                  <a:lnTo>
                    <a:pt x="39286" y="3551"/>
                  </a:lnTo>
                  <a:cubicBezTo>
                    <a:pt x="27164" y="8637"/>
                    <a:pt x="14646" y="11442"/>
                    <a:pt x="2079" y="15023"/>
                  </a:cubicBezTo>
                  <a:cubicBezTo>
                    <a:pt x="1441" y="15207"/>
                    <a:pt x="752" y="15425"/>
                    <a:pt x="385" y="15975"/>
                  </a:cubicBezTo>
                  <a:cubicBezTo>
                    <a:pt x="1" y="16525"/>
                    <a:pt x="53" y="17259"/>
                    <a:pt x="132" y="17922"/>
                  </a:cubicBezTo>
                  <a:cubicBezTo>
                    <a:pt x="752" y="23903"/>
                    <a:pt x="1485" y="30181"/>
                    <a:pt x="5004" y="35062"/>
                  </a:cubicBezTo>
                  <a:cubicBezTo>
                    <a:pt x="5528" y="35796"/>
                    <a:pt x="6113" y="36494"/>
                    <a:pt x="6497" y="37306"/>
                  </a:cubicBezTo>
                  <a:cubicBezTo>
                    <a:pt x="6986" y="38354"/>
                    <a:pt x="7099" y="39550"/>
                    <a:pt x="7239" y="40694"/>
                  </a:cubicBezTo>
                  <a:cubicBezTo>
                    <a:pt x="8846" y="54263"/>
                    <a:pt x="14102" y="67195"/>
                    <a:pt x="18599" y="79987"/>
                  </a:cubicBezTo>
                  <a:cubicBezTo>
                    <a:pt x="23296" y="93337"/>
                    <a:pt x="27243" y="106941"/>
                    <a:pt x="30430" y="120737"/>
                  </a:cubicBezTo>
                  <a:cubicBezTo>
                    <a:pt x="31504" y="125365"/>
                    <a:pt x="32482" y="130019"/>
                    <a:pt x="34036" y="134507"/>
                  </a:cubicBezTo>
                  <a:cubicBezTo>
                    <a:pt x="34316" y="135336"/>
                    <a:pt x="34656" y="136209"/>
                    <a:pt x="35355" y="136742"/>
                  </a:cubicBezTo>
                  <a:cubicBezTo>
                    <a:pt x="36001" y="137235"/>
                    <a:pt x="36827" y="137352"/>
                    <a:pt x="37655" y="137352"/>
                  </a:cubicBezTo>
                  <a:cubicBezTo>
                    <a:pt x="37956" y="137352"/>
                    <a:pt x="38257" y="137337"/>
                    <a:pt x="38550" y="137318"/>
                  </a:cubicBezTo>
                  <a:cubicBezTo>
                    <a:pt x="57882" y="136000"/>
                    <a:pt x="76795" y="129032"/>
                    <a:pt x="92372" y="117506"/>
                  </a:cubicBezTo>
                  <a:cubicBezTo>
                    <a:pt x="92887" y="117131"/>
                    <a:pt x="93420" y="116720"/>
                    <a:pt x="93681" y="116135"/>
                  </a:cubicBezTo>
                  <a:cubicBezTo>
                    <a:pt x="94022" y="115384"/>
                    <a:pt x="93847" y="114511"/>
                    <a:pt x="93655" y="113699"/>
                  </a:cubicBezTo>
                  <a:cubicBezTo>
                    <a:pt x="90730" y="101606"/>
                    <a:pt x="84295" y="90700"/>
                    <a:pt x="79938" y="79044"/>
                  </a:cubicBezTo>
                  <a:cubicBezTo>
                    <a:pt x="74786" y="65282"/>
                    <a:pt x="72586" y="50570"/>
                    <a:pt x="67548" y="36765"/>
                  </a:cubicBezTo>
                  <a:cubicBezTo>
                    <a:pt x="65383" y="30784"/>
                    <a:pt x="62484" y="24750"/>
                    <a:pt x="57437" y="20891"/>
                  </a:cubicBezTo>
                  <a:cubicBezTo>
                    <a:pt x="59375" y="17721"/>
                    <a:pt x="59288" y="13600"/>
                    <a:pt x="57969" y="10125"/>
                  </a:cubicBezTo>
                  <a:cubicBezTo>
                    <a:pt x="56642" y="6641"/>
                    <a:pt x="54215" y="3690"/>
                    <a:pt x="51639" y="1009"/>
                  </a:cubicBezTo>
                  <a:cubicBezTo>
                    <a:pt x="51281" y="634"/>
                    <a:pt x="50897" y="258"/>
                    <a:pt x="50417" y="92"/>
                  </a:cubicBezTo>
                  <a:cubicBezTo>
                    <a:pt x="50221" y="28"/>
                    <a:pt x="50020" y="1"/>
                    <a:pt x="49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682499" y="1323732"/>
              <a:ext cx="1148678" cy="2890954"/>
            </a:xfrm>
            <a:custGeom>
              <a:avLst/>
              <a:gdLst/>
              <a:ahLst/>
              <a:cxnLst/>
              <a:rect l="l" t="t" r="r" b="b"/>
              <a:pathLst>
                <a:path w="50636" h="127439" extrusionOk="0">
                  <a:moveTo>
                    <a:pt x="15840" y="0"/>
                  </a:moveTo>
                  <a:cubicBezTo>
                    <a:pt x="10592" y="1528"/>
                    <a:pt x="5310" y="2899"/>
                    <a:pt x="1" y="4358"/>
                  </a:cubicBezTo>
                  <a:cubicBezTo>
                    <a:pt x="4393" y="7789"/>
                    <a:pt x="7423" y="12932"/>
                    <a:pt x="8305" y="18442"/>
                  </a:cubicBezTo>
                  <a:cubicBezTo>
                    <a:pt x="8593" y="20223"/>
                    <a:pt x="8654" y="22022"/>
                    <a:pt x="9021" y="23785"/>
                  </a:cubicBezTo>
                  <a:cubicBezTo>
                    <a:pt x="9440" y="25855"/>
                    <a:pt x="10252" y="27819"/>
                    <a:pt x="10968" y="29810"/>
                  </a:cubicBezTo>
                  <a:cubicBezTo>
                    <a:pt x="14111" y="38454"/>
                    <a:pt x="15630" y="47588"/>
                    <a:pt x="17892" y="56503"/>
                  </a:cubicBezTo>
                  <a:cubicBezTo>
                    <a:pt x="19874" y="64361"/>
                    <a:pt x="22441" y="72054"/>
                    <a:pt x="25008" y="79738"/>
                  </a:cubicBezTo>
                  <a:cubicBezTo>
                    <a:pt x="27977" y="88644"/>
                    <a:pt x="30945" y="97541"/>
                    <a:pt x="33923" y="106448"/>
                  </a:cubicBezTo>
                  <a:cubicBezTo>
                    <a:pt x="36193" y="113249"/>
                    <a:pt x="38420" y="120837"/>
                    <a:pt x="36001" y="127438"/>
                  </a:cubicBezTo>
                  <a:cubicBezTo>
                    <a:pt x="40236" y="127011"/>
                    <a:pt x="44436" y="126303"/>
                    <a:pt x="48583" y="125351"/>
                  </a:cubicBezTo>
                  <a:cubicBezTo>
                    <a:pt x="49125" y="124470"/>
                    <a:pt x="49334" y="123378"/>
                    <a:pt x="49474" y="122339"/>
                  </a:cubicBezTo>
                  <a:cubicBezTo>
                    <a:pt x="50635" y="113625"/>
                    <a:pt x="48714" y="104780"/>
                    <a:pt x="45841" y="96485"/>
                  </a:cubicBezTo>
                  <a:cubicBezTo>
                    <a:pt x="42960" y="88190"/>
                    <a:pt x="39127" y="80253"/>
                    <a:pt x="36263" y="71958"/>
                  </a:cubicBezTo>
                  <a:cubicBezTo>
                    <a:pt x="32308" y="60528"/>
                    <a:pt x="30238" y="48557"/>
                    <a:pt x="28195" y="36638"/>
                  </a:cubicBezTo>
                  <a:cubicBezTo>
                    <a:pt x="27488" y="32517"/>
                    <a:pt x="26728" y="28247"/>
                    <a:pt x="24432" y="24755"/>
                  </a:cubicBezTo>
                  <a:cubicBezTo>
                    <a:pt x="23628" y="23541"/>
                    <a:pt x="22650" y="22414"/>
                    <a:pt x="22249" y="21035"/>
                  </a:cubicBezTo>
                  <a:cubicBezTo>
                    <a:pt x="21917" y="19900"/>
                    <a:pt x="22013" y="18695"/>
                    <a:pt x="22039" y="17525"/>
                  </a:cubicBezTo>
                  <a:cubicBezTo>
                    <a:pt x="22144" y="11194"/>
                    <a:pt x="19891" y="4864"/>
                    <a:pt x="1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1253555" y="1157540"/>
              <a:ext cx="1244930" cy="2859648"/>
            </a:xfrm>
            <a:custGeom>
              <a:avLst/>
              <a:gdLst/>
              <a:ahLst/>
              <a:cxnLst/>
              <a:rect l="l" t="t" r="r" b="b"/>
              <a:pathLst>
                <a:path w="54879" h="126059" extrusionOk="0">
                  <a:moveTo>
                    <a:pt x="11745" y="1"/>
                  </a:moveTo>
                  <a:cubicBezTo>
                    <a:pt x="10618" y="411"/>
                    <a:pt x="9501" y="804"/>
                    <a:pt x="8383" y="1206"/>
                  </a:cubicBezTo>
                  <a:cubicBezTo>
                    <a:pt x="5607" y="2376"/>
                    <a:pt x="2804" y="3423"/>
                    <a:pt x="1" y="4393"/>
                  </a:cubicBezTo>
                  <a:cubicBezTo>
                    <a:pt x="2751" y="6357"/>
                    <a:pt x="4821" y="9256"/>
                    <a:pt x="5834" y="12478"/>
                  </a:cubicBezTo>
                  <a:cubicBezTo>
                    <a:pt x="7056" y="16372"/>
                    <a:pt x="6340" y="20773"/>
                    <a:pt x="7728" y="24554"/>
                  </a:cubicBezTo>
                  <a:cubicBezTo>
                    <a:pt x="8322" y="26161"/>
                    <a:pt x="9457" y="27505"/>
                    <a:pt x="10487" y="28894"/>
                  </a:cubicBezTo>
                  <a:cubicBezTo>
                    <a:pt x="19778" y="41362"/>
                    <a:pt x="20651" y="57961"/>
                    <a:pt x="25506" y="72726"/>
                  </a:cubicBezTo>
                  <a:cubicBezTo>
                    <a:pt x="28483" y="81772"/>
                    <a:pt x="33006" y="90224"/>
                    <a:pt x="36717" y="99000"/>
                  </a:cubicBezTo>
                  <a:cubicBezTo>
                    <a:pt x="40349" y="107592"/>
                    <a:pt x="43240" y="116742"/>
                    <a:pt x="42916" y="126059"/>
                  </a:cubicBezTo>
                  <a:cubicBezTo>
                    <a:pt x="47038" y="124182"/>
                    <a:pt x="51037" y="122042"/>
                    <a:pt x="54861" y="119641"/>
                  </a:cubicBezTo>
                  <a:cubicBezTo>
                    <a:pt x="54879" y="119405"/>
                    <a:pt x="54879" y="119205"/>
                    <a:pt x="54861" y="118986"/>
                  </a:cubicBezTo>
                  <a:cubicBezTo>
                    <a:pt x="54669" y="111748"/>
                    <a:pt x="53202" y="104527"/>
                    <a:pt x="50565" y="97786"/>
                  </a:cubicBezTo>
                  <a:cubicBezTo>
                    <a:pt x="48217" y="91779"/>
                    <a:pt x="44951" y="86182"/>
                    <a:pt x="42419" y="80253"/>
                  </a:cubicBezTo>
                  <a:cubicBezTo>
                    <a:pt x="38306" y="70674"/>
                    <a:pt x="37136" y="60004"/>
                    <a:pt x="33024" y="50530"/>
                  </a:cubicBezTo>
                  <a:cubicBezTo>
                    <a:pt x="29077" y="41432"/>
                    <a:pt x="25916" y="32264"/>
                    <a:pt x="20433" y="23855"/>
                  </a:cubicBezTo>
                  <a:cubicBezTo>
                    <a:pt x="19822" y="22912"/>
                    <a:pt x="19175" y="21961"/>
                    <a:pt x="18800" y="20904"/>
                  </a:cubicBezTo>
                  <a:cubicBezTo>
                    <a:pt x="18355" y="19647"/>
                    <a:pt x="18302" y="18285"/>
                    <a:pt x="18180" y="16957"/>
                  </a:cubicBezTo>
                  <a:cubicBezTo>
                    <a:pt x="17595" y="10714"/>
                    <a:pt x="15194" y="5126"/>
                    <a:pt x="11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826301" y="1572907"/>
              <a:ext cx="939114" cy="317340"/>
            </a:xfrm>
            <a:custGeom>
              <a:avLst/>
              <a:gdLst/>
              <a:ahLst/>
              <a:cxnLst/>
              <a:rect l="l" t="t" r="r" b="b"/>
              <a:pathLst>
                <a:path w="41398" h="13989" extrusionOk="0">
                  <a:moveTo>
                    <a:pt x="41397" y="1"/>
                  </a:moveTo>
                  <a:cubicBezTo>
                    <a:pt x="40515" y="245"/>
                    <a:pt x="39642" y="516"/>
                    <a:pt x="38769" y="804"/>
                  </a:cubicBezTo>
                  <a:cubicBezTo>
                    <a:pt x="37896" y="1075"/>
                    <a:pt x="37023" y="1363"/>
                    <a:pt x="36158" y="1642"/>
                  </a:cubicBezTo>
                  <a:cubicBezTo>
                    <a:pt x="35285" y="1931"/>
                    <a:pt x="34429" y="2210"/>
                    <a:pt x="33565" y="2507"/>
                  </a:cubicBezTo>
                  <a:cubicBezTo>
                    <a:pt x="33128" y="2638"/>
                    <a:pt x="32701" y="2786"/>
                    <a:pt x="32264" y="2935"/>
                  </a:cubicBezTo>
                  <a:cubicBezTo>
                    <a:pt x="31845" y="3074"/>
                    <a:pt x="31408" y="3214"/>
                    <a:pt x="30980" y="3371"/>
                  </a:cubicBezTo>
                  <a:lnTo>
                    <a:pt x="20651" y="6864"/>
                  </a:lnTo>
                  <a:lnTo>
                    <a:pt x="10330" y="10357"/>
                  </a:lnTo>
                  <a:cubicBezTo>
                    <a:pt x="9902" y="10496"/>
                    <a:pt x="9466" y="10645"/>
                    <a:pt x="9038" y="10793"/>
                  </a:cubicBezTo>
                  <a:cubicBezTo>
                    <a:pt x="8610" y="10942"/>
                    <a:pt x="8174" y="11081"/>
                    <a:pt x="7755" y="11238"/>
                  </a:cubicBezTo>
                  <a:cubicBezTo>
                    <a:pt x="6890" y="11535"/>
                    <a:pt x="6026" y="11832"/>
                    <a:pt x="5170" y="12138"/>
                  </a:cubicBezTo>
                  <a:cubicBezTo>
                    <a:pt x="4306" y="12426"/>
                    <a:pt x="3441" y="12723"/>
                    <a:pt x="2577" y="13037"/>
                  </a:cubicBezTo>
                  <a:cubicBezTo>
                    <a:pt x="1721" y="13343"/>
                    <a:pt x="865" y="13666"/>
                    <a:pt x="1" y="13989"/>
                  </a:cubicBezTo>
                  <a:cubicBezTo>
                    <a:pt x="909" y="13884"/>
                    <a:pt x="1817" y="13753"/>
                    <a:pt x="2716" y="13613"/>
                  </a:cubicBezTo>
                  <a:cubicBezTo>
                    <a:pt x="3625" y="13465"/>
                    <a:pt x="4533" y="13299"/>
                    <a:pt x="5423" y="13124"/>
                  </a:cubicBezTo>
                  <a:cubicBezTo>
                    <a:pt x="6323" y="12941"/>
                    <a:pt x="7213" y="12758"/>
                    <a:pt x="8113" y="12557"/>
                  </a:cubicBezTo>
                  <a:cubicBezTo>
                    <a:pt x="8558" y="12461"/>
                    <a:pt x="9003" y="12365"/>
                    <a:pt x="9457" y="12251"/>
                  </a:cubicBezTo>
                  <a:cubicBezTo>
                    <a:pt x="9894" y="12146"/>
                    <a:pt x="10339" y="12042"/>
                    <a:pt x="10784" y="11937"/>
                  </a:cubicBezTo>
                  <a:cubicBezTo>
                    <a:pt x="14329" y="11055"/>
                    <a:pt x="17848" y="10016"/>
                    <a:pt x="21315" y="8846"/>
                  </a:cubicBezTo>
                  <a:cubicBezTo>
                    <a:pt x="24790" y="7685"/>
                    <a:pt x="28204" y="6357"/>
                    <a:pt x="31565" y="4908"/>
                  </a:cubicBezTo>
                  <a:cubicBezTo>
                    <a:pt x="31993" y="4725"/>
                    <a:pt x="32412" y="4533"/>
                    <a:pt x="32823" y="4349"/>
                  </a:cubicBezTo>
                  <a:cubicBezTo>
                    <a:pt x="33251" y="4166"/>
                    <a:pt x="33661" y="3982"/>
                    <a:pt x="34080" y="3782"/>
                  </a:cubicBezTo>
                  <a:cubicBezTo>
                    <a:pt x="34910" y="3389"/>
                    <a:pt x="35739" y="2996"/>
                    <a:pt x="36560" y="2594"/>
                  </a:cubicBezTo>
                  <a:cubicBezTo>
                    <a:pt x="37372" y="2184"/>
                    <a:pt x="38193" y="1765"/>
                    <a:pt x="38996" y="1337"/>
                  </a:cubicBezTo>
                  <a:cubicBezTo>
                    <a:pt x="39808" y="900"/>
                    <a:pt x="40603" y="455"/>
                    <a:pt x="4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550993" y="1496050"/>
              <a:ext cx="2131301" cy="2725580"/>
            </a:xfrm>
            <a:custGeom>
              <a:avLst/>
              <a:gdLst/>
              <a:ahLst/>
              <a:cxnLst/>
              <a:rect l="l" t="t" r="r" b="b"/>
              <a:pathLst>
                <a:path w="93952" h="120149" extrusionOk="0">
                  <a:moveTo>
                    <a:pt x="0" y="1"/>
                  </a:moveTo>
                  <a:cubicBezTo>
                    <a:pt x="0" y="245"/>
                    <a:pt x="26" y="481"/>
                    <a:pt x="52" y="708"/>
                  </a:cubicBezTo>
                  <a:cubicBezTo>
                    <a:pt x="690" y="6707"/>
                    <a:pt x="1423" y="12976"/>
                    <a:pt x="4933" y="17857"/>
                  </a:cubicBezTo>
                  <a:cubicBezTo>
                    <a:pt x="5457" y="18591"/>
                    <a:pt x="6051" y="19289"/>
                    <a:pt x="6435" y="20110"/>
                  </a:cubicBezTo>
                  <a:cubicBezTo>
                    <a:pt x="6924" y="21158"/>
                    <a:pt x="7029" y="22345"/>
                    <a:pt x="7177" y="23489"/>
                  </a:cubicBezTo>
                  <a:cubicBezTo>
                    <a:pt x="8775" y="37058"/>
                    <a:pt x="14040" y="49989"/>
                    <a:pt x="18537" y="62781"/>
                  </a:cubicBezTo>
                  <a:cubicBezTo>
                    <a:pt x="23226" y="76132"/>
                    <a:pt x="27181" y="89744"/>
                    <a:pt x="30368" y="103540"/>
                  </a:cubicBezTo>
                  <a:cubicBezTo>
                    <a:pt x="31434" y="108168"/>
                    <a:pt x="32420" y="112813"/>
                    <a:pt x="33966" y="117301"/>
                  </a:cubicBezTo>
                  <a:cubicBezTo>
                    <a:pt x="34254" y="118131"/>
                    <a:pt x="34594" y="119004"/>
                    <a:pt x="35293" y="119537"/>
                  </a:cubicBezTo>
                  <a:cubicBezTo>
                    <a:pt x="35934" y="120032"/>
                    <a:pt x="36751" y="120149"/>
                    <a:pt x="37571" y="120149"/>
                  </a:cubicBezTo>
                  <a:cubicBezTo>
                    <a:pt x="37879" y="120149"/>
                    <a:pt x="38188" y="120132"/>
                    <a:pt x="38489" y="120113"/>
                  </a:cubicBezTo>
                  <a:cubicBezTo>
                    <a:pt x="57820" y="118795"/>
                    <a:pt x="76733" y="111827"/>
                    <a:pt x="92310" y="100301"/>
                  </a:cubicBezTo>
                  <a:cubicBezTo>
                    <a:pt x="92816" y="99926"/>
                    <a:pt x="93358" y="99515"/>
                    <a:pt x="93620" y="98930"/>
                  </a:cubicBezTo>
                  <a:cubicBezTo>
                    <a:pt x="93952" y="98179"/>
                    <a:pt x="93777" y="97306"/>
                    <a:pt x="93594" y="96494"/>
                  </a:cubicBezTo>
                  <a:cubicBezTo>
                    <a:pt x="93559" y="96363"/>
                    <a:pt x="93532" y="96223"/>
                    <a:pt x="93498" y="96092"/>
                  </a:cubicBezTo>
                  <a:cubicBezTo>
                    <a:pt x="92240" y="99812"/>
                    <a:pt x="88433" y="102545"/>
                    <a:pt x="84871" y="104606"/>
                  </a:cubicBezTo>
                  <a:cubicBezTo>
                    <a:pt x="77248" y="109024"/>
                    <a:pt x="69180" y="112848"/>
                    <a:pt x="60641" y="115162"/>
                  </a:cubicBezTo>
                  <a:cubicBezTo>
                    <a:pt x="56336" y="116332"/>
                    <a:pt x="51900" y="117118"/>
                    <a:pt x="47439" y="117345"/>
                  </a:cubicBezTo>
                  <a:cubicBezTo>
                    <a:pt x="45908" y="117426"/>
                    <a:pt x="43858" y="117658"/>
                    <a:pt x="41841" y="117658"/>
                  </a:cubicBezTo>
                  <a:cubicBezTo>
                    <a:pt x="39715" y="117658"/>
                    <a:pt x="37625" y="117400"/>
                    <a:pt x="36219" y="116437"/>
                  </a:cubicBezTo>
                  <a:cubicBezTo>
                    <a:pt x="34638" y="115346"/>
                    <a:pt x="33940" y="113390"/>
                    <a:pt x="33363" y="111556"/>
                  </a:cubicBezTo>
                  <a:cubicBezTo>
                    <a:pt x="29460" y="98895"/>
                    <a:pt x="27112" y="85798"/>
                    <a:pt x="23217" y="73137"/>
                  </a:cubicBezTo>
                  <a:cubicBezTo>
                    <a:pt x="19585" y="61323"/>
                    <a:pt x="14617" y="49867"/>
                    <a:pt x="12198" y="37748"/>
                  </a:cubicBezTo>
                  <a:cubicBezTo>
                    <a:pt x="11063" y="32072"/>
                    <a:pt x="10295" y="26335"/>
                    <a:pt x="9011" y="20695"/>
                  </a:cubicBezTo>
                  <a:cubicBezTo>
                    <a:pt x="8889" y="20180"/>
                    <a:pt x="8767" y="19673"/>
                    <a:pt x="8758" y="19141"/>
                  </a:cubicBezTo>
                  <a:cubicBezTo>
                    <a:pt x="8749" y="18687"/>
                    <a:pt x="8810" y="18241"/>
                    <a:pt x="8863" y="17787"/>
                  </a:cubicBezTo>
                  <a:cubicBezTo>
                    <a:pt x="9256" y="14399"/>
                    <a:pt x="8662" y="10889"/>
                    <a:pt x="7177" y="7816"/>
                  </a:cubicBezTo>
                  <a:cubicBezTo>
                    <a:pt x="6365" y="6148"/>
                    <a:pt x="5309" y="4611"/>
                    <a:pt x="4034" y="3267"/>
                  </a:cubicBezTo>
                  <a:cubicBezTo>
                    <a:pt x="2820" y="1974"/>
                    <a:pt x="1240" y="11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1141263" y="2525665"/>
              <a:ext cx="1336827" cy="1466789"/>
            </a:xfrm>
            <a:custGeom>
              <a:avLst/>
              <a:gdLst/>
              <a:ahLst/>
              <a:cxnLst/>
              <a:rect l="l" t="t" r="r" b="b"/>
              <a:pathLst>
                <a:path w="58930" h="64659" extrusionOk="0">
                  <a:moveTo>
                    <a:pt x="0" y="1"/>
                  </a:moveTo>
                  <a:cubicBezTo>
                    <a:pt x="1642" y="9047"/>
                    <a:pt x="2235" y="19306"/>
                    <a:pt x="5571" y="27898"/>
                  </a:cubicBezTo>
                  <a:cubicBezTo>
                    <a:pt x="8801" y="36255"/>
                    <a:pt x="9727" y="45065"/>
                    <a:pt x="10076" y="54023"/>
                  </a:cubicBezTo>
                  <a:cubicBezTo>
                    <a:pt x="10216" y="57682"/>
                    <a:pt x="10626" y="62056"/>
                    <a:pt x="13866" y="63768"/>
                  </a:cubicBezTo>
                  <a:cubicBezTo>
                    <a:pt x="15062" y="64405"/>
                    <a:pt x="16459" y="64536"/>
                    <a:pt x="17812" y="64597"/>
                  </a:cubicBezTo>
                  <a:cubicBezTo>
                    <a:pt x="18663" y="64638"/>
                    <a:pt x="19513" y="64659"/>
                    <a:pt x="20364" y="64659"/>
                  </a:cubicBezTo>
                  <a:cubicBezTo>
                    <a:pt x="34566" y="64659"/>
                    <a:pt x="48714" y="58994"/>
                    <a:pt x="58929" y="49125"/>
                  </a:cubicBezTo>
                  <a:lnTo>
                    <a:pt x="58929" y="49125"/>
                  </a:lnTo>
                  <a:cubicBezTo>
                    <a:pt x="50395" y="53019"/>
                    <a:pt x="41376" y="56789"/>
                    <a:pt x="32060" y="56789"/>
                  </a:cubicBezTo>
                  <a:cubicBezTo>
                    <a:pt x="31225" y="56789"/>
                    <a:pt x="30387" y="56758"/>
                    <a:pt x="29548" y="56695"/>
                  </a:cubicBezTo>
                  <a:cubicBezTo>
                    <a:pt x="26919" y="56503"/>
                    <a:pt x="24239" y="55944"/>
                    <a:pt x="22047" y="54486"/>
                  </a:cubicBezTo>
                  <a:cubicBezTo>
                    <a:pt x="18817" y="52329"/>
                    <a:pt x="17123" y="48566"/>
                    <a:pt x="15586" y="45012"/>
                  </a:cubicBezTo>
                  <a:cubicBezTo>
                    <a:pt x="9282" y="30404"/>
                    <a:pt x="2925" y="1563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9"/>
            <p:cNvSpPr/>
            <p:nvPr/>
          </p:nvSpPr>
          <p:spPr>
            <a:xfrm>
              <a:off x="933875" y="1731681"/>
              <a:ext cx="1213035" cy="807473"/>
            </a:xfrm>
            <a:custGeom>
              <a:avLst/>
              <a:gdLst/>
              <a:ahLst/>
              <a:cxnLst/>
              <a:rect l="l" t="t" r="r" b="b"/>
              <a:pathLst>
                <a:path w="53473" h="35595" extrusionOk="0">
                  <a:moveTo>
                    <a:pt x="40242" y="1"/>
                  </a:moveTo>
                  <a:cubicBezTo>
                    <a:pt x="39604" y="1"/>
                    <a:pt x="38957" y="134"/>
                    <a:pt x="38323" y="267"/>
                  </a:cubicBezTo>
                  <a:cubicBezTo>
                    <a:pt x="31050" y="1803"/>
                    <a:pt x="23881" y="3803"/>
                    <a:pt x="16861" y="6256"/>
                  </a:cubicBezTo>
                  <a:cubicBezTo>
                    <a:pt x="13403" y="7470"/>
                    <a:pt x="0" y="10168"/>
                    <a:pt x="5134" y="15739"/>
                  </a:cubicBezTo>
                  <a:cubicBezTo>
                    <a:pt x="14578" y="11535"/>
                    <a:pt x="23341" y="8203"/>
                    <a:pt x="33433" y="8203"/>
                  </a:cubicBezTo>
                  <a:cubicBezTo>
                    <a:pt x="35163" y="8203"/>
                    <a:pt x="36932" y="8301"/>
                    <a:pt x="38751" y="8509"/>
                  </a:cubicBezTo>
                  <a:cubicBezTo>
                    <a:pt x="40270" y="8684"/>
                    <a:pt x="41833" y="8928"/>
                    <a:pt x="43134" y="9749"/>
                  </a:cubicBezTo>
                  <a:cubicBezTo>
                    <a:pt x="44330" y="10500"/>
                    <a:pt x="45203" y="11670"/>
                    <a:pt x="45972" y="12875"/>
                  </a:cubicBezTo>
                  <a:cubicBezTo>
                    <a:pt x="49026" y="17658"/>
                    <a:pt x="50733" y="23099"/>
                    <a:pt x="52021" y="28656"/>
                  </a:cubicBezTo>
                  <a:lnTo>
                    <a:pt x="52021" y="28656"/>
                  </a:lnTo>
                  <a:cubicBezTo>
                    <a:pt x="50493" y="19298"/>
                    <a:pt x="50004" y="9541"/>
                    <a:pt x="44129" y="2327"/>
                  </a:cubicBezTo>
                  <a:cubicBezTo>
                    <a:pt x="43317" y="1332"/>
                    <a:pt x="42348" y="371"/>
                    <a:pt x="41091" y="92"/>
                  </a:cubicBezTo>
                  <a:cubicBezTo>
                    <a:pt x="40811" y="27"/>
                    <a:pt x="40527" y="1"/>
                    <a:pt x="40242" y="1"/>
                  </a:cubicBezTo>
                  <a:close/>
                  <a:moveTo>
                    <a:pt x="52021" y="28656"/>
                  </a:moveTo>
                  <a:cubicBezTo>
                    <a:pt x="52405" y="31010"/>
                    <a:pt x="52855" y="33338"/>
                    <a:pt x="53472" y="35595"/>
                  </a:cubicBezTo>
                  <a:cubicBezTo>
                    <a:pt x="53016" y="33288"/>
                    <a:pt x="52555" y="30962"/>
                    <a:pt x="52021" y="28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9"/>
            <p:cNvSpPr/>
            <p:nvPr/>
          </p:nvSpPr>
          <p:spPr>
            <a:xfrm>
              <a:off x="1146209" y="2031467"/>
              <a:ext cx="511842" cy="1840752"/>
            </a:xfrm>
            <a:custGeom>
              <a:avLst/>
              <a:gdLst/>
              <a:ahLst/>
              <a:cxnLst/>
              <a:rect l="l" t="t" r="r" b="b"/>
              <a:pathLst>
                <a:path w="22563" h="81144" extrusionOk="0">
                  <a:moveTo>
                    <a:pt x="0" y="1"/>
                  </a:moveTo>
                  <a:cubicBezTo>
                    <a:pt x="1031" y="6960"/>
                    <a:pt x="2419" y="13884"/>
                    <a:pt x="4061" y="20747"/>
                  </a:cubicBezTo>
                  <a:cubicBezTo>
                    <a:pt x="5685" y="27601"/>
                    <a:pt x="7579" y="34403"/>
                    <a:pt x="9684" y="41126"/>
                  </a:cubicBezTo>
                  <a:cubicBezTo>
                    <a:pt x="11797" y="47850"/>
                    <a:pt x="14145" y="54503"/>
                    <a:pt x="16730" y="61052"/>
                  </a:cubicBezTo>
                  <a:cubicBezTo>
                    <a:pt x="18022" y="64326"/>
                    <a:pt x="19297" y="67583"/>
                    <a:pt x="20354" y="70910"/>
                  </a:cubicBezTo>
                  <a:cubicBezTo>
                    <a:pt x="20895" y="72569"/>
                    <a:pt x="21349" y="74263"/>
                    <a:pt x="21733" y="75966"/>
                  </a:cubicBezTo>
                  <a:cubicBezTo>
                    <a:pt x="21925" y="76813"/>
                    <a:pt x="22082" y="77677"/>
                    <a:pt x="22222" y="78541"/>
                  </a:cubicBezTo>
                  <a:cubicBezTo>
                    <a:pt x="22275" y="78960"/>
                    <a:pt x="22353" y="79397"/>
                    <a:pt x="22414" y="79834"/>
                  </a:cubicBezTo>
                  <a:cubicBezTo>
                    <a:pt x="22458" y="80270"/>
                    <a:pt x="22493" y="80707"/>
                    <a:pt x="22554" y="81143"/>
                  </a:cubicBezTo>
                  <a:cubicBezTo>
                    <a:pt x="22554" y="80707"/>
                    <a:pt x="22563" y="80262"/>
                    <a:pt x="22563" y="79825"/>
                  </a:cubicBezTo>
                  <a:cubicBezTo>
                    <a:pt x="22554" y="79388"/>
                    <a:pt x="22528" y="78952"/>
                    <a:pt x="22519" y="78506"/>
                  </a:cubicBezTo>
                  <a:cubicBezTo>
                    <a:pt x="22467" y="77625"/>
                    <a:pt x="22388" y="76751"/>
                    <a:pt x="22275" y="75861"/>
                  </a:cubicBezTo>
                  <a:cubicBezTo>
                    <a:pt x="22056" y="74106"/>
                    <a:pt x="21724" y="72359"/>
                    <a:pt x="21323" y="70639"/>
                  </a:cubicBezTo>
                  <a:cubicBezTo>
                    <a:pt x="20502" y="67190"/>
                    <a:pt x="19376" y="63829"/>
                    <a:pt x="18241" y="60493"/>
                  </a:cubicBezTo>
                  <a:cubicBezTo>
                    <a:pt x="15944" y="53848"/>
                    <a:pt x="13753" y="47195"/>
                    <a:pt x="11640" y="40498"/>
                  </a:cubicBezTo>
                  <a:cubicBezTo>
                    <a:pt x="9544" y="33809"/>
                    <a:pt x="7527" y="27086"/>
                    <a:pt x="5615" y="20328"/>
                  </a:cubicBezTo>
                  <a:cubicBezTo>
                    <a:pt x="3668" y="13578"/>
                    <a:pt x="1869" y="67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1397176" y="1908263"/>
              <a:ext cx="617032" cy="1911257"/>
            </a:xfrm>
            <a:custGeom>
              <a:avLst/>
              <a:gdLst/>
              <a:ahLst/>
              <a:cxnLst/>
              <a:rect l="l" t="t" r="r" b="b"/>
              <a:pathLst>
                <a:path w="27200" h="84252" extrusionOk="0">
                  <a:moveTo>
                    <a:pt x="0" y="0"/>
                  </a:moveTo>
                  <a:lnTo>
                    <a:pt x="0" y="0"/>
                  </a:lnTo>
                  <a:cubicBezTo>
                    <a:pt x="2244" y="7064"/>
                    <a:pt x="4287" y="14172"/>
                    <a:pt x="5973" y="21332"/>
                  </a:cubicBezTo>
                  <a:cubicBezTo>
                    <a:pt x="6828" y="24912"/>
                    <a:pt x="7597" y="28509"/>
                    <a:pt x="8295" y="32133"/>
                  </a:cubicBezTo>
                  <a:cubicBezTo>
                    <a:pt x="8636" y="33958"/>
                    <a:pt x="9002" y="35774"/>
                    <a:pt x="9360" y="37590"/>
                  </a:cubicBezTo>
                  <a:cubicBezTo>
                    <a:pt x="9718" y="39415"/>
                    <a:pt x="10120" y="41240"/>
                    <a:pt x="10574" y="43047"/>
                  </a:cubicBezTo>
                  <a:cubicBezTo>
                    <a:pt x="11028" y="44863"/>
                    <a:pt x="11535" y="46662"/>
                    <a:pt x="12120" y="48452"/>
                  </a:cubicBezTo>
                  <a:cubicBezTo>
                    <a:pt x="12722" y="50242"/>
                    <a:pt x="13386" y="51988"/>
                    <a:pt x="14119" y="53717"/>
                  </a:cubicBezTo>
                  <a:cubicBezTo>
                    <a:pt x="14853" y="55437"/>
                    <a:pt x="15612" y="57140"/>
                    <a:pt x="16424" y="58808"/>
                  </a:cubicBezTo>
                  <a:cubicBezTo>
                    <a:pt x="16817" y="59655"/>
                    <a:pt x="17219" y="60493"/>
                    <a:pt x="17638" y="61323"/>
                  </a:cubicBezTo>
                  <a:lnTo>
                    <a:pt x="18869" y="63811"/>
                  </a:lnTo>
                  <a:cubicBezTo>
                    <a:pt x="20519" y="67120"/>
                    <a:pt x="22161" y="70412"/>
                    <a:pt x="23628" y="73800"/>
                  </a:cubicBezTo>
                  <a:cubicBezTo>
                    <a:pt x="24361" y="75485"/>
                    <a:pt x="25025" y="77205"/>
                    <a:pt x="25636" y="78934"/>
                  </a:cubicBezTo>
                  <a:lnTo>
                    <a:pt x="25863" y="79589"/>
                  </a:lnTo>
                  <a:lnTo>
                    <a:pt x="26073" y="80244"/>
                  </a:lnTo>
                  <a:cubicBezTo>
                    <a:pt x="26212" y="80681"/>
                    <a:pt x="26343" y="81117"/>
                    <a:pt x="26474" y="81571"/>
                  </a:cubicBezTo>
                  <a:lnTo>
                    <a:pt x="26570" y="81894"/>
                  </a:lnTo>
                  <a:lnTo>
                    <a:pt x="26658" y="82235"/>
                  </a:lnTo>
                  <a:lnTo>
                    <a:pt x="26850" y="82898"/>
                  </a:lnTo>
                  <a:cubicBezTo>
                    <a:pt x="26911" y="83125"/>
                    <a:pt x="26963" y="83344"/>
                    <a:pt x="27024" y="83579"/>
                  </a:cubicBezTo>
                  <a:lnTo>
                    <a:pt x="27199" y="84252"/>
                  </a:lnTo>
                  <a:cubicBezTo>
                    <a:pt x="27138" y="83798"/>
                    <a:pt x="27086" y="83335"/>
                    <a:pt x="27007" y="82881"/>
                  </a:cubicBezTo>
                  <a:lnTo>
                    <a:pt x="26902" y="82191"/>
                  </a:lnTo>
                  <a:lnTo>
                    <a:pt x="26850" y="81842"/>
                  </a:lnTo>
                  <a:lnTo>
                    <a:pt x="26780" y="81501"/>
                  </a:lnTo>
                  <a:cubicBezTo>
                    <a:pt x="26693" y="81047"/>
                    <a:pt x="26605" y="80585"/>
                    <a:pt x="26501" y="80139"/>
                  </a:cubicBezTo>
                  <a:lnTo>
                    <a:pt x="26343" y="79458"/>
                  </a:lnTo>
                  <a:lnTo>
                    <a:pt x="26177" y="78786"/>
                  </a:lnTo>
                  <a:cubicBezTo>
                    <a:pt x="25732" y="76970"/>
                    <a:pt x="25173" y="75197"/>
                    <a:pt x="24562" y="73433"/>
                  </a:cubicBezTo>
                  <a:cubicBezTo>
                    <a:pt x="23331" y="69923"/>
                    <a:pt x="21847" y="66509"/>
                    <a:pt x="20327" y="63121"/>
                  </a:cubicBezTo>
                  <a:lnTo>
                    <a:pt x="19192" y="60589"/>
                  </a:lnTo>
                  <a:lnTo>
                    <a:pt x="18075" y="58057"/>
                  </a:lnTo>
                  <a:cubicBezTo>
                    <a:pt x="17341" y="56380"/>
                    <a:pt x="16608" y="54687"/>
                    <a:pt x="15935" y="52984"/>
                  </a:cubicBezTo>
                  <a:cubicBezTo>
                    <a:pt x="15254" y="51281"/>
                    <a:pt x="14626" y="49570"/>
                    <a:pt x="14067" y="47832"/>
                  </a:cubicBezTo>
                  <a:cubicBezTo>
                    <a:pt x="13508" y="46095"/>
                    <a:pt x="13019" y="44340"/>
                    <a:pt x="12582" y="42558"/>
                  </a:cubicBezTo>
                  <a:cubicBezTo>
                    <a:pt x="12137" y="40795"/>
                    <a:pt x="11744" y="38987"/>
                    <a:pt x="11360" y="37188"/>
                  </a:cubicBezTo>
                  <a:lnTo>
                    <a:pt x="10216" y="31766"/>
                  </a:lnTo>
                  <a:cubicBezTo>
                    <a:pt x="9823" y="29950"/>
                    <a:pt x="9413" y="28134"/>
                    <a:pt x="8968" y="26326"/>
                  </a:cubicBezTo>
                  <a:cubicBezTo>
                    <a:pt x="8749" y="25427"/>
                    <a:pt x="8514" y="24519"/>
                    <a:pt x="8278" y="23619"/>
                  </a:cubicBezTo>
                  <a:cubicBezTo>
                    <a:pt x="8042" y="22729"/>
                    <a:pt x="7798" y="21829"/>
                    <a:pt x="7553" y="20939"/>
                  </a:cubicBezTo>
                  <a:cubicBezTo>
                    <a:pt x="5527" y="13779"/>
                    <a:pt x="3056" y="67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1610100" y="1797741"/>
              <a:ext cx="770133" cy="1850438"/>
            </a:xfrm>
            <a:custGeom>
              <a:avLst/>
              <a:gdLst/>
              <a:ahLst/>
              <a:cxnLst/>
              <a:rect l="l" t="t" r="r" b="b"/>
              <a:pathLst>
                <a:path w="33949" h="81571" extrusionOk="0">
                  <a:moveTo>
                    <a:pt x="1" y="0"/>
                  </a:moveTo>
                  <a:lnTo>
                    <a:pt x="1" y="0"/>
                  </a:lnTo>
                  <a:cubicBezTo>
                    <a:pt x="236" y="393"/>
                    <a:pt x="490" y="786"/>
                    <a:pt x="769" y="1153"/>
                  </a:cubicBezTo>
                  <a:cubicBezTo>
                    <a:pt x="1022" y="1537"/>
                    <a:pt x="1249" y="1939"/>
                    <a:pt x="1494" y="2332"/>
                  </a:cubicBezTo>
                  <a:lnTo>
                    <a:pt x="1852" y="2917"/>
                  </a:lnTo>
                  <a:cubicBezTo>
                    <a:pt x="1974" y="3117"/>
                    <a:pt x="2079" y="3327"/>
                    <a:pt x="2192" y="3519"/>
                  </a:cubicBezTo>
                  <a:cubicBezTo>
                    <a:pt x="2411" y="3921"/>
                    <a:pt x="2638" y="4331"/>
                    <a:pt x="2856" y="4733"/>
                  </a:cubicBezTo>
                  <a:cubicBezTo>
                    <a:pt x="3720" y="6357"/>
                    <a:pt x="4515" y="8016"/>
                    <a:pt x="5257" y="9701"/>
                  </a:cubicBezTo>
                  <a:cubicBezTo>
                    <a:pt x="6715" y="13063"/>
                    <a:pt x="7955" y="16529"/>
                    <a:pt x="9055" y="20031"/>
                  </a:cubicBezTo>
                  <a:cubicBezTo>
                    <a:pt x="11273" y="27051"/>
                    <a:pt x="13002" y="34237"/>
                    <a:pt x="15263" y="41327"/>
                  </a:cubicBezTo>
                  <a:cubicBezTo>
                    <a:pt x="16399" y="44881"/>
                    <a:pt x="17647" y="48400"/>
                    <a:pt x="19175" y="51822"/>
                  </a:cubicBezTo>
                  <a:cubicBezTo>
                    <a:pt x="19542" y="52669"/>
                    <a:pt x="19944" y="53508"/>
                    <a:pt x="20354" y="54363"/>
                  </a:cubicBezTo>
                  <a:lnTo>
                    <a:pt x="20983" y="55612"/>
                  </a:lnTo>
                  <a:cubicBezTo>
                    <a:pt x="21079" y="55821"/>
                    <a:pt x="21192" y="56031"/>
                    <a:pt x="21297" y="56241"/>
                  </a:cubicBezTo>
                  <a:lnTo>
                    <a:pt x="21629" y="56852"/>
                  </a:lnTo>
                  <a:cubicBezTo>
                    <a:pt x="21847" y="57262"/>
                    <a:pt x="22065" y="57681"/>
                    <a:pt x="22292" y="58083"/>
                  </a:cubicBezTo>
                  <a:lnTo>
                    <a:pt x="22982" y="59305"/>
                  </a:lnTo>
                  <a:cubicBezTo>
                    <a:pt x="23436" y="60109"/>
                    <a:pt x="23908" y="60921"/>
                    <a:pt x="24379" y="61715"/>
                  </a:cubicBezTo>
                  <a:cubicBezTo>
                    <a:pt x="26256" y="64911"/>
                    <a:pt x="28169" y="68054"/>
                    <a:pt x="29871" y="71320"/>
                  </a:cubicBezTo>
                  <a:lnTo>
                    <a:pt x="30491" y="72551"/>
                  </a:lnTo>
                  <a:lnTo>
                    <a:pt x="30788" y="73180"/>
                  </a:lnTo>
                  <a:lnTo>
                    <a:pt x="31076" y="73800"/>
                  </a:lnTo>
                  <a:lnTo>
                    <a:pt x="31373" y="74420"/>
                  </a:lnTo>
                  <a:cubicBezTo>
                    <a:pt x="31469" y="74629"/>
                    <a:pt x="31557" y="74848"/>
                    <a:pt x="31644" y="75057"/>
                  </a:cubicBezTo>
                  <a:cubicBezTo>
                    <a:pt x="31818" y="75476"/>
                    <a:pt x="32019" y="75895"/>
                    <a:pt x="32194" y="76323"/>
                  </a:cubicBezTo>
                  <a:lnTo>
                    <a:pt x="32692" y="77607"/>
                  </a:lnTo>
                  <a:lnTo>
                    <a:pt x="32814" y="77939"/>
                  </a:lnTo>
                  <a:cubicBezTo>
                    <a:pt x="32849" y="78043"/>
                    <a:pt x="32892" y="78157"/>
                    <a:pt x="32927" y="78262"/>
                  </a:cubicBezTo>
                  <a:lnTo>
                    <a:pt x="33146" y="78917"/>
                  </a:lnTo>
                  <a:cubicBezTo>
                    <a:pt x="33469" y="79781"/>
                    <a:pt x="33678" y="80689"/>
                    <a:pt x="33949" y="81571"/>
                  </a:cubicBezTo>
                  <a:lnTo>
                    <a:pt x="33722" y="80191"/>
                  </a:lnTo>
                  <a:lnTo>
                    <a:pt x="33670" y="79860"/>
                  </a:lnTo>
                  <a:lnTo>
                    <a:pt x="33635" y="79685"/>
                  </a:lnTo>
                  <a:lnTo>
                    <a:pt x="33600" y="79510"/>
                  </a:lnTo>
                  <a:lnTo>
                    <a:pt x="33451" y="78829"/>
                  </a:lnTo>
                  <a:lnTo>
                    <a:pt x="33294" y="78157"/>
                  </a:lnTo>
                  <a:cubicBezTo>
                    <a:pt x="33277" y="78043"/>
                    <a:pt x="33250" y="77930"/>
                    <a:pt x="33215" y="77816"/>
                  </a:cubicBezTo>
                  <a:lnTo>
                    <a:pt x="33119" y="77476"/>
                  </a:lnTo>
                  <a:lnTo>
                    <a:pt x="32735" y="76140"/>
                  </a:lnTo>
                  <a:cubicBezTo>
                    <a:pt x="32185" y="74359"/>
                    <a:pt x="31530" y="72612"/>
                    <a:pt x="30788" y="70901"/>
                  </a:cubicBezTo>
                  <a:cubicBezTo>
                    <a:pt x="29304" y="67469"/>
                    <a:pt x="27531" y="64195"/>
                    <a:pt x="25794" y="60929"/>
                  </a:cubicBezTo>
                  <a:cubicBezTo>
                    <a:pt x="25357" y="60117"/>
                    <a:pt x="24938" y="59305"/>
                    <a:pt x="24510" y="58485"/>
                  </a:cubicBezTo>
                  <a:lnTo>
                    <a:pt x="23881" y="57262"/>
                  </a:lnTo>
                  <a:cubicBezTo>
                    <a:pt x="23663" y="56852"/>
                    <a:pt x="23462" y="56450"/>
                    <a:pt x="23253" y="56031"/>
                  </a:cubicBezTo>
                  <a:lnTo>
                    <a:pt x="22947" y="55420"/>
                  </a:lnTo>
                  <a:lnTo>
                    <a:pt x="22650" y="54800"/>
                  </a:lnTo>
                  <a:lnTo>
                    <a:pt x="22065" y="53569"/>
                  </a:lnTo>
                  <a:cubicBezTo>
                    <a:pt x="21699" y="52739"/>
                    <a:pt x="21314" y="51910"/>
                    <a:pt x="20965" y="51054"/>
                  </a:cubicBezTo>
                  <a:cubicBezTo>
                    <a:pt x="20790" y="50644"/>
                    <a:pt x="20607" y="50216"/>
                    <a:pt x="20441" y="49788"/>
                  </a:cubicBezTo>
                  <a:cubicBezTo>
                    <a:pt x="20275" y="49360"/>
                    <a:pt x="20101" y="48941"/>
                    <a:pt x="19935" y="48513"/>
                  </a:cubicBezTo>
                  <a:lnTo>
                    <a:pt x="19455" y="47221"/>
                  </a:lnTo>
                  <a:cubicBezTo>
                    <a:pt x="19297" y="46802"/>
                    <a:pt x="19140" y="46365"/>
                    <a:pt x="18992" y="45937"/>
                  </a:cubicBezTo>
                  <a:cubicBezTo>
                    <a:pt x="18363" y="44208"/>
                    <a:pt x="17787" y="42479"/>
                    <a:pt x="17228" y="40716"/>
                  </a:cubicBezTo>
                  <a:cubicBezTo>
                    <a:pt x="14993" y="33713"/>
                    <a:pt x="13115" y="26544"/>
                    <a:pt x="10583" y="19533"/>
                  </a:cubicBezTo>
                  <a:cubicBezTo>
                    <a:pt x="9317" y="16031"/>
                    <a:pt x="7877" y="12582"/>
                    <a:pt x="6156" y="9273"/>
                  </a:cubicBezTo>
                  <a:cubicBezTo>
                    <a:pt x="5283" y="7640"/>
                    <a:pt x="4349" y="6008"/>
                    <a:pt x="3327" y="4462"/>
                  </a:cubicBezTo>
                  <a:cubicBezTo>
                    <a:pt x="3074" y="4069"/>
                    <a:pt x="2803" y="3685"/>
                    <a:pt x="2542" y="3301"/>
                  </a:cubicBezTo>
                  <a:cubicBezTo>
                    <a:pt x="2393" y="3117"/>
                    <a:pt x="2280" y="2925"/>
                    <a:pt x="2131" y="2733"/>
                  </a:cubicBezTo>
                  <a:lnTo>
                    <a:pt x="1721" y="2183"/>
                  </a:lnTo>
                  <a:cubicBezTo>
                    <a:pt x="1171" y="1423"/>
                    <a:pt x="586" y="7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594163" y="1589762"/>
              <a:ext cx="115104" cy="306429"/>
            </a:xfrm>
            <a:custGeom>
              <a:avLst/>
              <a:gdLst/>
              <a:ahLst/>
              <a:cxnLst/>
              <a:rect l="l" t="t" r="r" b="b"/>
              <a:pathLst>
                <a:path w="5074" h="13508" extrusionOk="0">
                  <a:moveTo>
                    <a:pt x="1" y="0"/>
                  </a:moveTo>
                  <a:lnTo>
                    <a:pt x="1" y="0"/>
                  </a:lnTo>
                  <a:cubicBezTo>
                    <a:pt x="559" y="1091"/>
                    <a:pt x="1101" y="2157"/>
                    <a:pt x="1607" y="3257"/>
                  </a:cubicBezTo>
                  <a:cubicBezTo>
                    <a:pt x="2105" y="4348"/>
                    <a:pt x="2568" y="5466"/>
                    <a:pt x="2987" y="6592"/>
                  </a:cubicBezTo>
                  <a:cubicBezTo>
                    <a:pt x="3415" y="7710"/>
                    <a:pt x="3799" y="8845"/>
                    <a:pt x="4139" y="10006"/>
                  </a:cubicBezTo>
                  <a:cubicBezTo>
                    <a:pt x="4489" y="11150"/>
                    <a:pt x="4777" y="12329"/>
                    <a:pt x="5074" y="13508"/>
                  </a:cubicBezTo>
                  <a:cubicBezTo>
                    <a:pt x="5056" y="12285"/>
                    <a:pt x="4890" y="11072"/>
                    <a:pt x="4637" y="9875"/>
                  </a:cubicBezTo>
                  <a:cubicBezTo>
                    <a:pt x="4384" y="8670"/>
                    <a:pt x="4052" y="7492"/>
                    <a:pt x="3615" y="6348"/>
                  </a:cubicBezTo>
                  <a:cubicBezTo>
                    <a:pt x="3179" y="5204"/>
                    <a:pt x="2664" y="4086"/>
                    <a:pt x="2061" y="3021"/>
                  </a:cubicBezTo>
                  <a:cubicBezTo>
                    <a:pt x="1459" y="1947"/>
                    <a:pt x="786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1253760" y="3714554"/>
              <a:ext cx="1355451" cy="436686"/>
            </a:xfrm>
            <a:custGeom>
              <a:avLst/>
              <a:gdLst/>
              <a:ahLst/>
              <a:cxnLst/>
              <a:rect l="l" t="t" r="r" b="b"/>
              <a:pathLst>
                <a:path w="59751" h="19250" extrusionOk="0">
                  <a:moveTo>
                    <a:pt x="1" y="0"/>
                  </a:moveTo>
                  <a:lnTo>
                    <a:pt x="673" y="2358"/>
                  </a:lnTo>
                  <a:lnTo>
                    <a:pt x="1363" y="4698"/>
                  </a:lnTo>
                  <a:lnTo>
                    <a:pt x="2742" y="9352"/>
                  </a:lnTo>
                  <a:lnTo>
                    <a:pt x="4122" y="14014"/>
                  </a:lnTo>
                  <a:cubicBezTo>
                    <a:pt x="4366" y="14800"/>
                    <a:pt x="4593" y="15568"/>
                    <a:pt x="4838" y="16354"/>
                  </a:cubicBezTo>
                  <a:cubicBezTo>
                    <a:pt x="4969" y="16747"/>
                    <a:pt x="5109" y="17149"/>
                    <a:pt x="5327" y="17516"/>
                  </a:cubicBezTo>
                  <a:cubicBezTo>
                    <a:pt x="5545" y="17891"/>
                    <a:pt x="5842" y="18240"/>
                    <a:pt x="6235" y="18476"/>
                  </a:cubicBezTo>
                  <a:cubicBezTo>
                    <a:pt x="6628" y="18721"/>
                    <a:pt x="7047" y="18843"/>
                    <a:pt x="7466" y="18913"/>
                  </a:cubicBezTo>
                  <a:cubicBezTo>
                    <a:pt x="7894" y="18991"/>
                    <a:pt x="8296" y="19026"/>
                    <a:pt x="8697" y="19061"/>
                  </a:cubicBezTo>
                  <a:cubicBezTo>
                    <a:pt x="9518" y="19131"/>
                    <a:pt x="10321" y="19166"/>
                    <a:pt x="11142" y="19210"/>
                  </a:cubicBezTo>
                  <a:cubicBezTo>
                    <a:pt x="11778" y="19237"/>
                    <a:pt x="12416" y="19250"/>
                    <a:pt x="13055" y="19250"/>
                  </a:cubicBezTo>
                  <a:cubicBezTo>
                    <a:pt x="14049" y="19250"/>
                    <a:pt x="15044" y="19219"/>
                    <a:pt x="16032" y="19166"/>
                  </a:cubicBezTo>
                  <a:cubicBezTo>
                    <a:pt x="17656" y="19079"/>
                    <a:pt x="19289" y="18913"/>
                    <a:pt x="20904" y="18686"/>
                  </a:cubicBezTo>
                  <a:cubicBezTo>
                    <a:pt x="22502" y="18459"/>
                    <a:pt x="24108" y="18162"/>
                    <a:pt x="25706" y="17813"/>
                  </a:cubicBezTo>
                  <a:cubicBezTo>
                    <a:pt x="27295" y="17463"/>
                    <a:pt x="28867" y="17053"/>
                    <a:pt x="30430" y="16590"/>
                  </a:cubicBezTo>
                  <a:cubicBezTo>
                    <a:pt x="31993" y="16119"/>
                    <a:pt x="33539" y="15612"/>
                    <a:pt x="35067" y="15053"/>
                  </a:cubicBezTo>
                  <a:cubicBezTo>
                    <a:pt x="38123" y="13927"/>
                    <a:pt x="41117" y="12643"/>
                    <a:pt x="44025" y="11211"/>
                  </a:cubicBezTo>
                  <a:cubicBezTo>
                    <a:pt x="46950" y="9779"/>
                    <a:pt x="49805" y="8216"/>
                    <a:pt x="52582" y="6549"/>
                  </a:cubicBezTo>
                  <a:cubicBezTo>
                    <a:pt x="53970" y="5702"/>
                    <a:pt x="55324" y="4785"/>
                    <a:pt x="56555" y="3720"/>
                  </a:cubicBezTo>
                  <a:cubicBezTo>
                    <a:pt x="57184" y="3196"/>
                    <a:pt x="57769" y="2628"/>
                    <a:pt x="58301" y="2017"/>
                  </a:cubicBezTo>
                  <a:cubicBezTo>
                    <a:pt x="58843" y="1406"/>
                    <a:pt x="59332" y="751"/>
                    <a:pt x="59751" y="70"/>
                  </a:cubicBezTo>
                  <a:lnTo>
                    <a:pt x="59751" y="70"/>
                  </a:lnTo>
                  <a:cubicBezTo>
                    <a:pt x="59305" y="742"/>
                    <a:pt x="58799" y="1362"/>
                    <a:pt x="58240" y="1956"/>
                  </a:cubicBezTo>
                  <a:cubicBezTo>
                    <a:pt x="57681" y="2541"/>
                    <a:pt x="57096" y="3091"/>
                    <a:pt x="56459" y="3589"/>
                  </a:cubicBezTo>
                  <a:cubicBezTo>
                    <a:pt x="55201" y="4610"/>
                    <a:pt x="53831" y="5466"/>
                    <a:pt x="52434" y="6278"/>
                  </a:cubicBezTo>
                  <a:cubicBezTo>
                    <a:pt x="51735" y="6680"/>
                    <a:pt x="51028" y="7073"/>
                    <a:pt x="50312" y="7457"/>
                  </a:cubicBezTo>
                  <a:cubicBezTo>
                    <a:pt x="49596" y="7841"/>
                    <a:pt x="48889" y="8216"/>
                    <a:pt x="48164" y="8592"/>
                  </a:cubicBezTo>
                  <a:cubicBezTo>
                    <a:pt x="46732" y="9334"/>
                    <a:pt x="45282" y="10050"/>
                    <a:pt x="43824" y="10740"/>
                  </a:cubicBezTo>
                  <a:cubicBezTo>
                    <a:pt x="42357" y="11421"/>
                    <a:pt x="40882" y="12085"/>
                    <a:pt x="39389" y="12705"/>
                  </a:cubicBezTo>
                  <a:cubicBezTo>
                    <a:pt x="37904" y="13324"/>
                    <a:pt x="36385" y="13909"/>
                    <a:pt x="34874" y="14451"/>
                  </a:cubicBezTo>
                  <a:cubicBezTo>
                    <a:pt x="33346" y="15001"/>
                    <a:pt x="31818" y="15499"/>
                    <a:pt x="30264" y="15961"/>
                  </a:cubicBezTo>
                  <a:cubicBezTo>
                    <a:pt x="28719" y="16407"/>
                    <a:pt x="27147" y="16808"/>
                    <a:pt x="25575" y="17158"/>
                  </a:cubicBezTo>
                  <a:cubicBezTo>
                    <a:pt x="24004" y="17507"/>
                    <a:pt x="22406" y="17813"/>
                    <a:pt x="20808" y="18040"/>
                  </a:cubicBezTo>
                  <a:cubicBezTo>
                    <a:pt x="19210" y="18275"/>
                    <a:pt x="17603" y="18432"/>
                    <a:pt x="15997" y="18537"/>
                  </a:cubicBezTo>
                  <a:cubicBezTo>
                    <a:pt x="14845" y="18606"/>
                    <a:pt x="13698" y="18643"/>
                    <a:pt x="12551" y="18643"/>
                  </a:cubicBezTo>
                  <a:cubicBezTo>
                    <a:pt x="12090" y="18643"/>
                    <a:pt x="11629" y="18637"/>
                    <a:pt x="11168" y="18625"/>
                  </a:cubicBezTo>
                  <a:cubicBezTo>
                    <a:pt x="10758" y="18607"/>
                    <a:pt x="10356" y="18590"/>
                    <a:pt x="9955" y="18563"/>
                  </a:cubicBezTo>
                  <a:lnTo>
                    <a:pt x="9649" y="18555"/>
                  </a:lnTo>
                  <a:lnTo>
                    <a:pt x="9343" y="18537"/>
                  </a:lnTo>
                  <a:lnTo>
                    <a:pt x="8741" y="18494"/>
                  </a:lnTo>
                  <a:cubicBezTo>
                    <a:pt x="8339" y="18459"/>
                    <a:pt x="7929" y="18432"/>
                    <a:pt x="7553" y="18371"/>
                  </a:cubicBezTo>
                  <a:cubicBezTo>
                    <a:pt x="7169" y="18301"/>
                    <a:pt x="6802" y="18205"/>
                    <a:pt x="6497" y="18022"/>
                  </a:cubicBezTo>
                  <a:cubicBezTo>
                    <a:pt x="6174" y="17847"/>
                    <a:pt x="5938" y="17577"/>
                    <a:pt x="5737" y="17245"/>
                  </a:cubicBezTo>
                  <a:cubicBezTo>
                    <a:pt x="5545" y="16922"/>
                    <a:pt x="5405" y="16546"/>
                    <a:pt x="5274" y="16180"/>
                  </a:cubicBezTo>
                  <a:lnTo>
                    <a:pt x="4532" y="13866"/>
                  </a:lnTo>
                  <a:lnTo>
                    <a:pt x="3030" y="9238"/>
                  </a:lnTo>
                  <a:lnTo>
                    <a:pt x="1520" y="4619"/>
                  </a:lnTo>
                  <a:lnTo>
                    <a:pt x="760" y="2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9"/>
            <p:cNvSpPr/>
            <p:nvPr/>
          </p:nvSpPr>
          <p:spPr>
            <a:xfrm>
              <a:off x="591600" y="1496050"/>
              <a:ext cx="376957" cy="1284765"/>
            </a:xfrm>
            <a:custGeom>
              <a:avLst/>
              <a:gdLst/>
              <a:ahLst/>
              <a:cxnLst/>
              <a:rect l="l" t="t" r="r" b="b"/>
              <a:pathLst>
                <a:path w="16617" h="56635" extrusionOk="0">
                  <a:moveTo>
                    <a:pt x="0" y="1"/>
                  </a:moveTo>
                  <a:lnTo>
                    <a:pt x="0" y="1"/>
                  </a:lnTo>
                  <a:cubicBezTo>
                    <a:pt x="1135" y="577"/>
                    <a:pt x="2174" y="1319"/>
                    <a:pt x="3100" y="2193"/>
                  </a:cubicBezTo>
                  <a:cubicBezTo>
                    <a:pt x="3562" y="2620"/>
                    <a:pt x="3982" y="3092"/>
                    <a:pt x="4375" y="3581"/>
                  </a:cubicBezTo>
                  <a:cubicBezTo>
                    <a:pt x="4767" y="4070"/>
                    <a:pt x="5134" y="4585"/>
                    <a:pt x="5457" y="5118"/>
                  </a:cubicBezTo>
                  <a:cubicBezTo>
                    <a:pt x="6784" y="7257"/>
                    <a:pt x="7509" y="9711"/>
                    <a:pt x="7727" y="12199"/>
                  </a:cubicBezTo>
                  <a:cubicBezTo>
                    <a:pt x="7780" y="12836"/>
                    <a:pt x="7806" y="13456"/>
                    <a:pt x="7797" y="14076"/>
                  </a:cubicBezTo>
                  <a:cubicBezTo>
                    <a:pt x="7771" y="14705"/>
                    <a:pt x="7736" y="15325"/>
                    <a:pt x="7675" y="15945"/>
                  </a:cubicBezTo>
                  <a:cubicBezTo>
                    <a:pt x="7640" y="16250"/>
                    <a:pt x="7605" y="16556"/>
                    <a:pt x="7553" y="16870"/>
                  </a:cubicBezTo>
                  <a:cubicBezTo>
                    <a:pt x="7509" y="17176"/>
                    <a:pt x="7457" y="17499"/>
                    <a:pt x="7422" y="17822"/>
                  </a:cubicBezTo>
                  <a:cubicBezTo>
                    <a:pt x="7387" y="18137"/>
                    <a:pt x="7369" y="18468"/>
                    <a:pt x="7369" y="18809"/>
                  </a:cubicBezTo>
                  <a:cubicBezTo>
                    <a:pt x="7378" y="19132"/>
                    <a:pt x="7413" y="19472"/>
                    <a:pt x="7457" y="19787"/>
                  </a:cubicBezTo>
                  <a:cubicBezTo>
                    <a:pt x="7553" y="20433"/>
                    <a:pt x="7684" y="21044"/>
                    <a:pt x="7797" y="21664"/>
                  </a:cubicBezTo>
                  <a:lnTo>
                    <a:pt x="8147" y="23533"/>
                  </a:lnTo>
                  <a:lnTo>
                    <a:pt x="8863" y="27270"/>
                  </a:lnTo>
                  <a:cubicBezTo>
                    <a:pt x="9352" y="29758"/>
                    <a:pt x="9858" y="32238"/>
                    <a:pt x="10399" y="34718"/>
                  </a:cubicBezTo>
                  <a:lnTo>
                    <a:pt x="10818" y="36578"/>
                  </a:lnTo>
                  <a:lnTo>
                    <a:pt x="11246" y="38429"/>
                  </a:lnTo>
                  <a:cubicBezTo>
                    <a:pt x="11534" y="39660"/>
                    <a:pt x="11831" y="40909"/>
                    <a:pt x="12154" y="42131"/>
                  </a:cubicBezTo>
                  <a:cubicBezTo>
                    <a:pt x="12469" y="43362"/>
                    <a:pt x="12792" y="44585"/>
                    <a:pt x="13132" y="45807"/>
                  </a:cubicBezTo>
                  <a:lnTo>
                    <a:pt x="13656" y="47641"/>
                  </a:lnTo>
                  <a:cubicBezTo>
                    <a:pt x="13831" y="48252"/>
                    <a:pt x="14014" y="48854"/>
                    <a:pt x="14206" y="49466"/>
                  </a:cubicBezTo>
                  <a:cubicBezTo>
                    <a:pt x="14372" y="50068"/>
                    <a:pt x="14573" y="50679"/>
                    <a:pt x="14774" y="51282"/>
                  </a:cubicBezTo>
                  <a:lnTo>
                    <a:pt x="15053" y="52172"/>
                  </a:lnTo>
                  <a:lnTo>
                    <a:pt x="15359" y="53080"/>
                  </a:lnTo>
                  <a:lnTo>
                    <a:pt x="15664" y="53989"/>
                  </a:lnTo>
                  <a:cubicBezTo>
                    <a:pt x="15760" y="54277"/>
                    <a:pt x="15865" y="54582"/>
                    <a:pt x="15970" y="54879"/>
                  </a:cubicBezTo>
                  <a:lnTo>
                    <a:pt x="16616" y="56634"/>
                  </a:lnTo>
                  <a:cubicBezTo>
                    <a:pt x="16249" y="55429"/>
                    <a:pt x="15874" y="54216"/>
                    <a:pt x="15525" y="53002"/>
                  </a:cubicBezTo>
                  <a:lnTo>
                    <a:pt x="15263" y="52085"/>
                  </a:lnTo>
                  <a:lnTo>
                    <a:pt x="15010" y="51168"/>
                  </a:lnTo>
                  <a:cubicBezTo>
                    <a:pt x="14835" y="50557"/>
                    <a:pt x="14660" y="49946"/>
                    <a:pt x="14503" y="49335"/>
                  </a:cubicBezTo>
                  <a:cubicBezTo>
                    <a:pt x="13840" y="46890"/>
                    <a:pt x="13228" y="44436"/>
                    <a:pt x="12652" y="41965"/>
                  </a:cubicBezTo>
                  <a:cubicBezTo>
                    <a:pt x="12076" y="39503"/>
                    <a:pt x="11517" y="37032"/>
                    <a:pt x="11002" y="34561"/>
                  </a:cubicBezTo>
                  <a:cubicBezTo>
                    <a:pt x="10478" y="32081"/>
                    <a:pt x="9980" y="29601"/>
                    <a:pt x="9500" y="27113"/>
                  </a:cubicBezTo>
                  <a:lnTo>
                    <a:pt x="8767" y="23384"/>
                  </a:lnTo>
                  <a:lnTo>
                    <a:pt x="8409" y="21516"/>
                  </a:lnTo>
                  <a:lnTo>
                    <a:pt x="8234" y="20581"/>
                  </a:lnTo>
                  <a:cubicBezTo>
                    <a:pt x="8173" y="20267"/>
                    <a:pt x="8112" y="19961"/>
                    <a:pt x="8068" y="19656"/>
                  </a:cubicBezTo>
                  <a:cubicBezTo>
                    <a:pt x="8024" y="19350"/>
                    <a:pt x="7989" y="19045"/>
                    <a:pt x="7981" y="18756"/>
                  </a:cubicBezTo>
                  <a:cubicBezTo>
                    <a:pt x="7981" y="18460"/>
                    <a:pt x="7989" y="18154"/>
                    <a:pt x="8024" y="17848"/>
                  </a:cubicBezTo>
                  <a:cubicBezTo>
                    <a:pt x="8059" y="17543"/>
                    <a:pt x="8103" y="17237"/>
                    <a:pt x="8147" y="16923"/>
                  </a:cubicBezTo>
                  <a:cubicBezTo>
                    <a:pt x="8190" y="16617"/>
                    <a:pt x="8216" y="16285"/>
                    <a:pt x="8251" y="15971"/>
                  </a:cubicBezTo>
                  <a:cubicBezTo>
                    <a:pt x="8304" y="15334"/>
                    <a:pt x="8339" y="14688"/>
                    <a:pt x="8339" y="14050"/>
                  </a:cubicBezTo>
                  <a:cubicBezTo>
                    <a:pt x="8330" y="13404"/>
                    <a:pt x="8295" y="12767"/>
                    <a:pt x="8234" y="12129"/>
                  </a:cubicBezTo>
                  <a:cubicBezTo>
                    <a:pt x="8085" y="10854"/>
                    <a:pt x="7823" y="9588"/>
                    <a:pt x="7413" y="8375"/>
                  </a:cubicBezTo>
                  <a:cubicBezTo>
                    <a:pt x="7204" y="7763"/>
                    <a:pt x="6968" y="7170"/>
                    <a:pt x="6680" y="6593"/>
                  </a:cubicBezTo>
                  <a:cubicBezTo>
                    <a:pt x="6540" y="6296"/>
                    <a:pt x="6392" y="6026"/>
                    <a:pt x="6234" y="5738"/>
                  </a:cubicBezTo>
                  <a:cubicBezTo>
                    <a:pt x="6068" y="5467"/>
                    <a:pt x="5920" y="5188"/>
                    <a:pt x="5737" y="4926"/>
                  </a:cubicBezTo>
                  <a:cubicBezTo>
                    <a:pt x="5370" y="4393"/>
                    <a:pt x="4994" y="3878"/>
                    <a:pt x="4567" y="3398"/>
                  </a:cubicBezTo>
                  <a:cubicBezTo>
                    <a:pt x="4139" y="2917"/>
                    <a:pt x="3693" y="2455"/>
                    <a:pt x="3213" y="2044"/>
                  </a:cubicBezTo>
                  <a:cubicBezTo>
                    <a:pt x="2724" y="1625"/>
                    <a:pt x="2218" y="1232"/>
                    <a:pt x="1685" y="900"/>
                  </a:cubicBezTo>
                  <a:cubicBezTo>
                    <a:pt x="1135" y="560"/>
                    <a:pt x="585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39"/>
          <p:cNvGrpSpPr/>
          <p:nvPr/>
        </p:nvGrpSpPr>
        <p:grpSpPr>
          <a:xfrm flipH="1">
            <a:off x="2612189" y="-609868"/>
            <a:ext cx="1997340" cy="3293706"/>
            <a:chOff x="486204" y="696803"/>
            <a:chExt cx="2315756" cy="3818790"/>
          </a:xfrm>
        </p:grpSpPr>
        <p:sp>
          <p:nvSpPr>
            <p:cNvPr id="2932" name="Google Shape;2932;p39"/>
            <p:cNvSpPr/>
            <p:nvPr/>
          </p:nvSpPr>
          <p:spPr>
            <a:xfrm>
              <a:off x="716887" y="2498330"/>
              <a:ext cx="1401302" cy="2017263"/>
            </a:xfrm>
            <a:custGeom>
              <a:avLst/>
              <a:gdLst/>
              <a:ahLst/>
              <a:cxnLst/>
              <a:rect l="l" t="t" r="r" b="b"/>
              <a:pathLst>
                <a:path w="66772" h="9353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9379"/>
                    <a:pt x="202" y="18949"/>
                    <a:pt x="3284" y="27802"/>
                  </a:cubicBezTo>
                  <a:cubicBezTo>
                    <a:pt x="5249" y="33426"/>
                    <a:pt x="8383" y="38621"/>
                    <a:pt x="10025" y="44349"/>
                  </a:cubicBezTo>
                  <a:cubicBezTo>
                    <a:pt x="12662" y="53561"/>
                    <a:pt x="11256" y="63392"/>
                    <a:pt x="12216" y="72936"/>
                  </a:cubicBezTo>
                  <a:cubicBezTo>
                    <a:pt x="13436" y="85097"/>
                    <a:pt x="20500" y="93532"/>
                    <a:pt x="33053" y="93532"/>
                  </a:cubicBezTo>
                  <a:cubicBezTo>
                    <a:pt x="33263" y="93532"/>
                    <a:pt x="33474" y="93530"/>
                    <a:pt x="33687" y="93525"/>
                  </a:cubicBezTo>
                  <a:cubicBezTo>
                    <a:pt x="43013" y="93324"/>
                    <a:pt x="52425" y="91142"/>
                    <a:pt x="60380" y="86261"/>
                  </a:cubicBezTo>
                  <a:cubicBezTo>
                    <a:pt x="63095" y="84593"/>
                    <a:pt x="65776" y="82436"/>
                    <a:pt x="66771" y="79406"/>
                  </a:cubicBezTo>
                  <a:lnTo>
                    <a:pt x="66771" y="79406"/>
                  </a:lnTo>
                  <a:cubicBezTo>
                    <a:pt x="59463" y="82951"/>
                    <a:pt x="51508" y="85134"/>
                    <a:pt x="43423" y="85798"/>
                  </a:cubicBezTo>
                  <a:cubicBezTo>
                    <a:pt x="42123" y="85908"/>
                    <a:pt x="40815" y="85976"/>
                    <a:pt x="39510" y="85976"/>
                  </a:cubicBezTo>
                  <a:cubicBezTo>
                    <a:pt x="36976" y="85976"/>
                    <a:pt x="34455" y="85718"/>
                    <a:pt x="32028" y="85003"/>
                  </a:cubicBezTo>
                  <a:cubicBezTo>
                    <a:pt x="25969" y="83222"/>
                    <a:pt x="22354" y="78725"/>
                    <a:pt x="20372" y="72919"/>
                  </a:cubicBezTo>
                  <a:cubicBezTo>
                    <a:pt x="18110" y="66309"/>
                    <a:pt x="17743" y="59227"/>
                    <a:pt x="16451" y="52356"/>
                  </a:cubicBezTo>
                  <a:cubicBezTo>
                    <a:pt x="15010" y="44663"/>
                    <a:pt x="12417" y="37233"/>
                    <a:pt x="9815" y="29828"/>
                  </a:cubicBezTo>
                  <a:cubicBezTo>
                    <a:pt x="6139" y="20031"/>
                    <a:pt x="2769" y="1009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1484514" y="1502152"/>
              <a:ext cx="1107073" cy="2206139"/>
            </a:xfrm>
            <a:custGeom>
              <a:avLst/>
              <a:gdLst/>
              <a:ahLst/>
              <a:cxnLst/>
              <a:rect l="l" t="t" r="r" b="b"/>
              <a:pathLst>
                <a:path w="48802" h="97251" extrusionOk="0">
                  <a:moveTo>
                    <a:pt x="13493" y="1"/>
                  </a:moveTo>
                  <a:cubicBezTo>
                    <a:pt x="12714" y="1"/>
                    <a:pt x="11963" y="93"/>
                    <a:pt x="11256" y="300"/>
                  </a:cubicBezTo>
                  <a:cubicBezTo>
                    <a:pt x="7475" y="1400"/>
                    <a:pt x="6593" y="5966"/>
                    <a:pt x="5598" y="9258"/>
                  </a:cubicBezTo>
                  <a:cubicBezTo>
                    <a:pt x="2044" y="21037"/>
                    <a:pt x="1" y="33392"/>
                    <a:pt x="664" y="45713"/>
                  </a:cubicBezTo>
                  <a:cubicBezTo>
                    <a:pt x="1520" y="61377"/>
                    <a:pt x="7047" y="77103"/>
                    <a:pt x="17857" y="88471"/>
                  </a:cubicBezTo>
                  <a:cubicBezTo>
                    <a:pt x="21804" y="92619"/>
                    <a:pt x="26667" y="96260"/>
                    <a:pt x="32325" y="97098"/>
                  </a:cubicBezTo>
                  <a:cubicBezTo>
                    <a:pt x="33006" y="97200"/>
                    <a:pt x="33699" y="97250"/>
                    <a:pt x="34394" y="97250"/>
                  </a:cubicBezTo>
                  <a:cubicBezTo>
                    <a:pt x="39482" y="97250"/>
                    <a:pt x="44698" y="94567"/>
                    <a:pt x="46427" y="89842"/>
                  </a:cubicBezTo>
                  <a:cubicBezTo>
                    <a:pt x="48802" y="83381"/>
                    <a:pt x="44191" y="76640"/>
                    <a:pt x="42978" y="69873"/>
                  </a:cubicBezTo>
                  <a:cubicBezTo>
                    <a:pt x="40943" y="58539"/>
                    <a:pt x="48548" y="47284"/>
                    <a:pt x="47169" y="35872"/>
                  </a:cubicBezTo>
                  <a:cubicBezTo>
                    <a:pt x="46418" y="29585"/>
                    <a:pt x="43004" y="23945"/>
                    <a:pt x="39310" y="18802"/>
                  </a:cubicBezTo>
                  <a:cubicBezTo>
                    <a:pt x="35399" y="13327"/>
                    <a:pt x="30972" y="8071"/>
                    <a:pt x="25314" y="4430"/>
                  </a:cubicBezTo>
                  <a:cubicBezTo>
                    <a:pt x="22332" y="2510"/>
                    <a:pt x="17549" y="1"/>
                    <a:pt x="13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1947815" y="1674333"/>
              <a:ext cx="480559" cy="927612"/>
            </a:xfrm>
            <a:custGeom>
              <a:avLst/>
              <a:gdLst/>
              <a:ahLst/>
              <a:cxnLst/>
              <a:rect l="l" t="t" r="r" b="b"/>
              <a:pathLst>
                <a:path w="21184" h="40891" extrusionOk="0">
                  <a:moveTo>
                    <a:pt x="1" y="0"/>
                  </a:moveTo>
                  <a:lnTo>
                    <a:pt x="1" y="0"/>
                  </a:lnTo>
                  <a:cubicBezTo>
                    <a:pt x="1660" y="1188"/>
                    <a:pt x="3258" y="2428"/>
                    <a:pt x="4777" y="3746"/>
                  </a:cubicBezTo>
                  <a:cubicBezTo>
                    <a:pt x="6296" y="5065"/>
                    <a:pt x="7737" y="6462"/>
                    <a:pt x="9091" y="7937"/>
                  </a:cubicBezTo>
                  <a:cubicBezTo>
                    <a:pt x="11797" y="10880"/>
                    <a:pt x="14155" y="14128"/>
                    <a:pt x="16084" y="17603"/>
                  </a:cubicBezTo>
                  <a:cubicBezTo>
                    <a:pt x="16573" y="18468"/>
                    <a:pt x="17027" y="19350"/>
                    <a:pt x="17438" y="20249"/>
                  </a:cubicBezTo>
                  <a:cubicBezTo>
                    <a:pt x="17848" y="21140"/>
                    <a:pt x="18215" y="22048"/>
                    <a:pt x="18529" y="22973"/>
                  </a:cubicBezTo>
                  <a:cubicBezTo>
                    <a:pt x="18844" y="23890"/>
                    <a:pt x="19088" y="24842"/>
                    <a:pt x="19272" y="25802"/>
                  </a:cubicBezTo>
                  <a:cubicBezTo>
                    <a:pt x="19368" y="26283"/>
                    <a:pt x="19446" y="26772"/>
                    <a:pt x="19516" y="27269"/>
                  </a:cubicBezTo>
                  <a:cubicBezTo>
                    <a:pt x="19577" y="27758"/>
                    <a:pt x="19647" y="28247"/>
                    <a:pt x="19691" y="28754"/>
                  </a:cubicBezTo>
                  <a:cubicBezTo>
                    <a:pt x="19743" y="29243"/>
                    <a:pt x="19787" y="29740"/>
                    <a:pt x="19822" y="30247"/>
                  </a:cubicBezTo>
                  <a:cubicBezTo>
                    <a:pt x="19865" y="30744"/>
                    <a:pt x="19883" y="31251"/>
                    <a:pt x="19918" y="31749"/>
                  </a:cubicBezTo>
                  <a:cubicBezTo>
                    <a:pt x="19970" y="32770"/>
                    <a:pt x="20022" y="33774"/>
                    <a:pt x="20057" y="34787"/>
                  </a:cubicBezTo>
                  <a:cubicBezTo>
                    <a:pt x="20145" y="36813"/>
                    <a:pt x="20171" y="38847"/>
                    <a:pt x="20206" y="40891"/>
                  </a:cubicBezTo>
                  <a:cubicBezTo>
                    <a:pt x="20398" y="39886"/>
                    <a:pt x="20546" y="38882"/>
                    <a:pt x="20669" y="37861"/>
                  </a:cubicBezTo>
                  <a:cubicBezTo>
                    <a:pt x="20800" y="36857"/>
                    <a:pt x="20896" y="35835"/>
                    <a:pt x="20974" y="34822"/>
                  </a:cubicBezTo>
                  <a:cubicBezTo>
                    <a:pt x="21053" y="33792"/>
                    <a:pt x="21105" y="32779"/>
                    <a:pt x="21140" y="31749"/>
                  </a:cubicBezTo>
                  <a:cubicBezTo>
                    <a:pt x="21175" y="30727"/>
                    <a:pt x="21184" y="29697"/>
                    <a:pt x="21149" y="28666"/>
                  </a:cubicBezTo>
                  <a:cubicBezTo>
                    <a:pt x="21114" y="27636"/>
                    <a:pt x="21044" y="26588"/>
                    <a:pt x="20887" y="25549"/>
                  </a:cubicBezTo>
                  <a:cubicBezTo>
                    <a:pt x="20747" y="24519"/>
                    <a:pt x="20503" y="23480"/>
                    <a:pt x="20206" y="22467"/>
                  </a:cubicBezTo>
                  <a:cubicBezTo>
                    <a:pt x="19900" y="21445"/>
                    <a:pt x="19525" y="20467"/>
                    <a:pt x="19106" y="19507"/>
                  </a:cubicBezTo>
                  <a:cubicBezTo>
                    <a:pt x="18678" y="18546"/>
                    <a:pt x="18215" y="17621"/>
                    <a:pt x="17709" y="16713"/>
                  </a:cubicBezTo>
                  <a:cubicBezTo>
                    <a:pt x="15692" y="13089"/>
                    <a:pt x="13116" y="9780"/>
                    <a:pt x="10130" y="6933"/>
                  </a:cubicBezTo>
                  <a:cubicBezTo>
                    <a:pt x="8628" y="5501"/>
                    <a:pt x="7030" y="4200"/>
                    <a:pt x="5336" y="3039"/>
                  </a:cubicBezTo>
                  <a:cubicBezTo>
                    <a:pt x="3642" y="1869"/>
                    <a:pt x="1861" y="8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1105988" y="4098026"/>
              <a:ext cx="865818" cy="307314"/>
            </a:xfrm>
            <a:custGeom>
              <a:avLst/>
              <a:gdLst/>
              <a:ahLst/>
              <a:cxnLst/>
              <a:rect l="l" t="t" r="r" b="b"/>
              <a:pathLst>
                <a:path w="38167" h="13547" extrusionOk="0">
                  <a:moveTo>
                    <a:pt x="1" y="0"/>
                  </a:moveTo>
                  <a:cubicBezTo>
                    <a:pt x="62" y="952"/>
                    <a:pt x="263" y="1904"/>
                    <a:pt x="577" y="2795"/>
                  </a:cubicBezTo>
                  <a:cubicBezTo>
                    <a:pt x="874" y="3711"/>
                    <a:pt x="1267" y="4602"/>
                    <a:pt x="1730" y="5440"/>
                  </a:cubicBezTo>
                  <a:cubicBezTo>
                    <a:pt x="1965" y="5868"/>
                    <a:pt x="2210" y="6278"/>
                    <a:pt x="2472" y="6680"/>
                  </a:cubicBezTo>
                  <a:cubicBezTo>
                    <a:pt x="2734" y="7091"/>
                    <a:pt x="3013" y="7492"/>
                    <a:pt x="3293" y="7876"/>
                  </a:cubicBezTo>
                  <a:cubicBezTo>
                    <a:pt x="3581" y="8269"/>
                    <a:pt x="3869" y="8645"/>
                    <a:pt x="4192" y="9020"/>
                  </a:cubicBezTo>
                  <a:cubicBezTo>
                    <a:pt x="4506" y="9387"/>
                    <a:pt x="4829" y="9762"/>
                    <a:pt x="5205" y="10103"/>
                  </a:cubicBezTo>
                  <a:cubicBezTo>
                    <a:pt x="5572" y="10452"/>
                    <a:pt x="5965" y="10767"/>
                    <a:pt x="6392" y="11063"/>
                  </a:cubicBezTo>
                  <a:cubicBezTo>
                    <a:pt x="6829" y="11352"/>
                    <a:pt x="7274" y="11605"/>
                    <a:pt x="7746" y="11814"/>
                  </a:cubicBezTo>
                  <a:cubicBezTo>
                    <a:pt x="8689" y="12242"/>
                    <a:pt x="9649" y="12513"/>
                    <a:pt x="10592" y="12722"/>
                  </a:cubicBezTo>
                  <a:cubicBezTo>
                    <a:pt x="10837" y="12766"/>
                    <a:pt x="11064" y="12818"/>
                    <a:pt x="11308" y="12862"/>
                  </a:cubicBezTo>
                  <a:lnTo>
                    <a:pt x="12015" y="12984"/>
                  </a:lnTo>
                  <a:cubicBezTo>
                    <a:pt x="12487" y="13072"/>
                    <a:pt x="12950" y="13159"/>
                    <a:pt x="13430" y="13211"/>
                  </a:cubicBezTo>
                  <a:lnTo>
                    <a:pt x="14155" y="13299"/>
                  </a:lnTo>
                  <a:cubicBezTo>
                    <a:pt x="14390" y="13316"/>
                    <a:pt x="14635" y="13360"/>
                    <a:pt x="14871" y="13377"/>
                  </a:cubicBezTo>
                  <a:lnTo>
                    <a:pt x="16311" y="13482"/>
                  </a:lnTo>
                  <a:cubicBezTo>
                    <a:pt x="16434" y="13491"/>
                    <a:pt x="16556" y="13508"/>
                    <a:pt x="16678" y="13508"/>
                  </a:cubicBezTo>
                  <a:lnTo>
                    <a:pt x="17036" y="13517"/>
                  </a:lnTo>
                  <a:lnTo>
                    <a:pt x="17752" y="13534"/>
                  </a:lnTo>
                  <a:cubicBezTo>
                    <a:pt x="17912" y="13543"/>
                    <a:pt x="18072" y="13546"/>
                    <a:pt x="18232" y="13546"/>
                  </a:cubicBezTo>
                  <a:cubicBezTo>
                    <a:pt x="18553" y="13546"/>
                    <a:pt x="18873" y="13534"/>
                    <a:pt x="19193" y="13534"/>
                  </a:cubicBezTo>
                  <a:lnTo>
                    <a:pt x="19918" y="13526"/>
                  </a:lnTo>
                  <a:cubicBezTo>
                    <a:pt x="20153" y="13517"/>
                    <a:pt x="20398" y="13491"/>
                    <a:pt x="20634" y="13482"/>
                  </a:cubicBezTo>
                  <a:lnTo>
                    <a:pt x="21358" y="13438"/>
                  </a:lnTo>
                  <a:lnTo>
                    <a:pt x="21716" y="13421"/>
                  </a:lnTo>
                  <a:cubicBezTo>
                    <a:pt x="21838" y="13421"/>
                    <a:pt x="21961" y="13395"/>
                    <a:pt x="22074" y="13386"/>
                  </a:cubicBezTo>
                  <a:lnTo>
                    <a:pt x="23506" y="13229"/>
                  </a:lnTo>
                  <a:cubicBezTo>
                    <a:pt x="23978" y="13168"/>
                    <a:pt x="24458" y="13089"/>
                    <a:pt x="24929" y="13011"/>
                  </a:cubicBezTo>
                  <a:cubicBezTo>
                    <a:pt x="25034" y="13002"/>
                    <a:pt x="25156" y="12984"/>
                    <a:pt x="25279" y="12958"/>
                  </a:cubicBezTo>
                  <a:lnTo>
                    <a:pt x="25628" y="12897"/>
                  </a:lnTo>
                  <a:lnTo>
                    <a:pt x="26335" y="12749"/>
                  </a:lnTo>
                  <a:cubicBezTo>
                    <a:pt x="26562" y="12696"/>
                    <a:pt x="26807" y="12653"/>
                    <a:pt x="27034" y="12600"/>
                  </a:cubicBezTo>
                  <a:lnTo>
                    <a:pt x="27732" y="12426"/>
                  </a:lnTo>
                  <a:cubicBezTo>
                    <a:pt x="28204" y="12312"/>
                    <a:pt x="28658" y="12198"/>
                    <a:pt x="29121" y="12050"/>
                  </a:cubicBezTo>
                  <a:cubicBezTo>
                    <a:pt x="29566" y="11910"/>
                    <a:pt x="30037" y="11779"/>
                    <a:pt x="30483" y="11631"/>
                  </a:cubicBezTo>
                  <a:lnTo>
                    <a:pt x="31836" y="11151"/>
                  </a:lnTo>
                  <a:cubicBezTo>
                    <a:pt x="32063" y="11072"/>
                    <a:pt x="32281" y="10976"/>
                    <a:pt x="32500" y="10889"/>
                  </a:cubicBezTo>
                  <a:lnTo>
                    <a:pt x="33155" y="10609"/>
                  </a:lnTo>
                  <a:cubicBezTo>
                    <a:pt x="33591" y="10435"/>
                    <a:pt x="34028" y="10234"/>
                    <a:pt x="34456" y="10024"/>
                  </a:cubicBezTo>
                  <a:lnTo>
                    <a:pt x="35102" y="9719"/>
                  </a:lnTo>
                  <a:cubicBezTo>
                    <a:pt x="35320" y="9605"/>
                    <a:pt x="35521" y="9492"/>
                    <a:pt x="35730" y="9378"/>
                  </a:cubicBezTo>
                  <a:lnTo>
                    <a:pt x="36350" y="9038"/>
                  </a:lnTo>
                  <a:lnTo>
                    <a:pt x="36656" y="8863"/>
                  </a:lnTo>
                  <a:cubicBezTo>
                    <a:pt x="36769" y="8802"/>
                    <a:pt x="36865" y="8750"/>
                    <a:pt x="36962" y="8680"/>
                  </a:cubicBezTo>
                  <a:cubicBezTo>
                    <a:pt x="37372" y="8426"/>
                    <a:pt x="37774" y="8191"/>
                    <a:pt x="38166" y="7929"/>
                  </a:cubicBezTo>
                  <a:lnTo>
                    <a:pt x="38166" y="7929"/>
                  </a:lnTo>
                  <a:cubicBezTo>
                    <a:pt x="37721" y="8095"/>
                    <a:pt x="37285" y="8269"/>
                    <a:pt x="36848" y="8426"/>
                  </a:cubicBezTo>
                  <a:lnTo>
                    <a:pt x="36516" y="8557"/>
                  </a:lnTo>
                  <a:lnTo>
                    <a:pt x="36176" y="8680"/>
                  </a:lnTo>
                  <a:lnTo>
                    <a:pt x="35512" y="8907"/>
                  </a:lnTo>
                  <a:cubicBezTo>
                    <a:pt x="35285" y="8985"/>
                    <a:pt x="35067" y="9064"/>
                    <a:pt x="34848" y="9142"/>
                  </a:cubicBezTo>
                  <a:lnTo>
                    <a:pt x="34176" y="9343"/>
                  </a:lnTo>
                  <a:cubicBezTo>
                    <a:pt x="33731" y="9474"/>
                    <a:pt x="33286" y="9631"/>
                    <a:pt x="32840" y="9754"/>
                  </a:cubicBezTo>
                  <a:cubicBezTo>
                    <a:pt x="31050" y="10286"/>
                    <a:pt x="29234" y="10688"/>
                    <a:pt x="27409" y="11002"/>
                  </a:cubicBezTo>
                  <a:cubicBezTo>
                    <a:pt x="25593" y="11308"/>
                    <a:pt x="23768" y="11552"/>
                    <a:pt x="21926" y="11648"/>
                  </a:cubicBezTo>
                  <a:cubicBezTo>
                    <a:pt x="21804" y="11657"/>
                    <a:pt x="21690" y="11675"/>
                    <a:pt x="21577" y="11675"/>
                  </a:cubicBezTo>
                  <a:lnTo>
                    <a:pt x="21227" y="11683"/>
                  </a:lnTo>
                  <a:lnTo>
                    <a:pt x="20537" y="11701"/>
                  </a:lnTo>
                  <a:cubicBezTo>
                    <a:pt x="20310" y="11718"/>
                    <a:pt x="20083" y="11727"/>
                    <a:pt x="19848" y="11727"/>
                  </a:cubicBezTo>
                  <a:lnTo>
                    <a:pt x="19167" y="11727"/>
                  </a:lnTo>
                  <a:cubicBezTo>
                    <a:pt x="19085" y="11728"/>
                    <a:pt x="19004" y="11728"/>
                    <a:pt x="18923" y="11728"/>
                  </a:cubicBezTo>
                  <a:cubicBezTo>
                    <a:pt x="18073" y="11728"/>
                    <a:pt x="17236" y="11688"/>
                    <a:pt x="16399" y="11648"/>
                  </a:cubicBezTo>
                  <a:lnTo>
                    <a:pt x="15028" y="11552"/>
                  </a:lnTo>
                  <a:cubicBezTo>
                    <a:pt x="14565" y="11509"/>
                    <a:pt x="14111" y="11439"/>
                    <a:pt x="13648" y="11395"/>
                  </a:cubicBezTo>
                  <a:cubicBezTo>
                    <a:pt x="13194" y="11352"/>
                    <a:pt x="12740" y="11282"/>
                    <a:pt x="12286" y="11212"/>
                  </a:cubicBezTo>
                  <a:lnTo>
                    <a:pt x="11596" y="11116"/>
                  </a:lnTo>
                  <a:cubicBezTo>
                    <a:pt x="11369" y="11072"/>
                    <a:pt x="11142" y="11037"/>
                    <a:pt x="10924" y="10994"/>
                  </a:cubicBezTo>
                  <a:cubicBezTo>
                    <a:pt x="10025" y="10828"/>
                    <a:pt x="9160" y="10609"/>
                    <a:pt x="8357" y="10304"/>
                  </a:cubicBezTo>
                  <a:cubicBezTo>
                    <a:pt x="7955" y="10155"/>
                    <a:pt x="7580" y="9954"/>
                    <a:pt x="7213" y="9754"/>
                  </a:cubicBezTo>
                  <a:cubicBezTo>
                    <a:pt x="6846" y="9535"/>
                    <a:pt x="6488" y="9282"/>
                    <a:pt x="6148" y="9011"/>
                  </a:cubicBezTo>
                  <a:cubicBezTo>
                    <a:pt x="5467" y="8453"/>
                    <a:pt x="4829" y="7798"/>
                    <a:pt x="4218" y="7108"/>
                  </a:cubicBezTo>
                  <a:cubicBezTo>
                    <a:pt x="3607" y="6418"/>
                    <a:pt x="3022" y="5711"/>
                    <a:pt x="2489" y="4960"/>
                  </a:cubicBezTo>
                  <a:cubicBezTo>
                    <a:pt x="1939" y="4209"/>
                    <a:pt x="1459" y="3423"/>
                    <a:pt x="1031" y="2602"/>
                  </a:cubicBezTo>
                  <a:cubicBezTo>
                    <a:pt x="926" y="2402"/>
                    <a:pt x="822" y="2183"/>
                    <a:pt x="726" y="1983"/>
                  </a:cubicBezTo>
                  <a:cubicBezTo>
                    <a:pt x="638" y="1764"/>
                    <a:pt x="533" y="1555"/>
                    <a:pt x="455" y="1336"/>
                  </a:cubicBezTo>
                  <a:cubicBezTo>
                    <a:pt x="272" y="909"/>
                    <a:pt x="141" y="44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1314579" y="1004710"/>
              <a:ext cx="62406" cy="55510"/>
            </a:xfrm>
            <a:custGeom>
              <a:avLst/>
              <a:gdLst/>
              <a:ahLst/>
              <a:cxnLst/>
              <a:rect l="l" t="t" r="r" b="b"/>
              <a:pathLst>
                <a:path w="2751" h="2447" extrusionOk="0">
                  <a:moveTo>
                    <a:pt x="1377" y="1"/>
                  </a:moveTo>
                  <a:cubicBezTo>
                    <a:pt x="869" y="1"/>
                    <a:pt x="392" y="320"/>
                    <a:pt x="218" y="826"/>
                  </a:cubicBezTo>
                  <a:cubicBezTo>
                    <a:pt x="0" y="1464"/>
                    <a:pt x="341" y="2162"/>
                    <a:pt x="978" y="2381"/>
                  </a:cubicBezTo>
                  <a:cubicBezTo>
                    <a:pt x="1109" y="2425"/>
                    <a:pt x="1242" y="2447"/>
                    <a:pt x="1374" y="2447"/>
                  </a:cubicBezTo>
                  <a:cubicBezTo>
                    <a:pt x="1882" y="2447"/>
                    <a:pt x="2359" y="2128"/>
                    <a:pt x="2532" y="1621"/>
                  </a:cubicBezTo>
                  <a:cubicBezTo>
                    <a:pt x="2751" y="983"/>
                    <a:pt x="2410" y="285"/>
                    <a:pt x="1773" y="67"/>
                  </a:cubicBezTo>
                  <a:cubicBezTo>
                    <a:pt x="1642" y="22"/>
                    <a:pt x="1509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775600" y="696803"/>
              <a:ext cx="31328" cy="31124"/>
            </a:xfrm>
            <a:custGeom>
              <a:avLst/>
              <a:gdLst/>
              <a:ahLst/>
              <a:cxnLst/>
              <a:rect l="l" t="t" r="r" b="b"/>
              <a:pathLst>
                <a:path w="1381" h="1372" extrusionOk="0">
                  <a:moveTo>
                    <a:pt x="690" y="1"/>
                  </a:moveTo>
                  <a:cubicBezTo>
                    <a:pt x="306" y="1"/>
                    <a:pt x="1" y="306"/>
                    <a:pt x="1" y="691"/>
                  </a:cubicBezTo>
                  <a:cubicBezTo>
                    <a:pt x="1" y="1066"/>
                    <a:pt x="306" y="1372"/>
                    <a:pt x="690" y="1372"/>
                  </a:cubicBezTo>
                  <a:cubicBezTo>
                    <a:pt x="1066" y="1372"/>
                    <a:pt x="1380" y="1066"/>
                    <a:pt x="1380" y="691"/>
                  </a:cubicBezTo>
                  <a:cubicBezTo>
                    <a:pt x="1380" y="306"/>
                    <a:pt x="10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2760151" y="4038205"/>
              <a:ext cx="11297" cy="11320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3" y="0"/>
                  </a:moveTo>
                  <a:cubicBezTo>
                    <a:pt x="114" y="0"/>
                    <a:pt x="0" y="114"/>
                    <a:pt x="0" y="245"/>
                  </a:cubicBezTo>
                  <a:cubicBezTo>
                    <a:pt x="0" y="385"/>
                    <a:pt x="114" y="498"/>
                    <a:pt x="253" y="498"/>
                  </a:cubicBezTo>
                  <a:cubicBezTo>
                    <a:pt x="384" y="498"/>
                    <a:pt x="498" y="385"/>
                    <a:pt x="498" y="245"/>
                  </a:cubicBezTo>
                  <a:cubicBezTo>
                    <a:pt x="498" y="114"/>
                    <a:pt x="384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2756182" y="3816502"/>
              <a:ext cx="45778" cy="42716"/>
            </a:xfrm>
            <a:custGeom>
              <a:avLst/>
              <a:gdLst/>
              <a:ahLst/>
              <a:cxnLst/>
              <a:rect l="l" t="t" r="r" b="b"/>
              <a:pathLst>
                <a:path w="2018" h="1883" extrusionOk="0">
                  <a:moveTo>
                    <a:pt x="1001" y="0"/>
                  </a:moveTo>
                  <a:cubicBezTo>
                    <a:pt x="953" y="0"/>
                    <a:pt x="905" y="4"/>
                    <a:pt x="856" y="12"/>
                  </a:cubicBezTo>
                  <a:cubicBezTo>
                    <a:pt x="341" y="99"/>
                    <a:pt x="0" y="579"/>
                    <a:pt x="79" y="1094"/>
                  </a:cubicBezTo>
                  <a:cubicBezTo>
                    <a:pt x="158" y="1553"/>
                    <a:pt x="559" y="1882"/>
                    <a:pt x="1010" y="1882"/>
                  </a:cubicBezTo>
                  <a:cubicBezTo>
                    <a:pt x="1057" y="1882"/>
                    <a:pt x="1105" y="1879"/>
                    <a:pt x="1153" y="1871"/>
                  </a:cubicBezTo>
                  <a:cubicBezTo>
                    <a:pt x="1668" y="1784"/>
                    <a:pt x="2017" y="1304"/>
                    <a:pt x="1930" y="789"/>
                  </a:cubicBezTo>
                  <a:cubicBezTo>
                    <a:pt x="1859" y="330"/>
                    <a:pt x="1459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486204" y="1140345"/>
              <a:ext cx="2159045" cy="3182796"/>
            </a:xfrm>
            <a:custGeom>
              <a:avLst/>
              <a:gdLst/>
              <a:ahLst/>
              <a:cxnLst/>
              <a:rect l="l" t="t" r="r" b="b"/>
              <a:pathLst>
                <a:path w="95175" h="140304" extrusionOk="0">
                  <a:moveTo>
                    <a:pt x="49280" y="1"/>
                  </a:moveTo>
                  <a:cubicBezTo>
                    <a:pt x="47684" y="1"/>
                    <a:pt x="46033" y="419"/>
                    <a:pt x="44479" y="837"/>
                  </a:cubicBezTo>
                  <a:cubicBezTo>
                    <a:pt x="30797" y="4548"/>
                    <a:pt x="17167" y="8390"/>
                    <a:pt x="3581" y="12389"/>
                  </a:cubicBezTo>
                  <a:cubicBezTo>
                    <a:pt x="2708" y="12634"/>
                    <a:pt x="1765" y="12939"/>
                    <a:pt x="1241" y="13681"/>
                  </a:cubicBezTo>
                  <a:cubicBezTo>
                    <a:pt x="822" y="14284"/>
                    <a:pt x="752" y="15061"/>
                    <a:pt x="699" y="15794"/>
                  </a:cubicBezTo>
                  <a:cubicBezTo>
                    <a:pt x="341" y="20780"/>
                    <a:pt x="1" y="25897"/>
                    <a:pt x="1529" y="30656"/>
                  </a:cubicBezTo>
                  <a:cubicBezTo>
                    <a:pt x="2830" y="34707"/>
                    <a:pt x="5414" y="38278"/>
                    <a:pt x="6462" y="42400"/>
                  </a:cubicBezTo>
                  <a:cubicBezTo>
                    <a:pt x="7423" y="46163"/>
                    <a:pt x="7030" y="50153"/>
                    <a:pt x="7615" y="53995"/>
                  </a:cubicBezTo>
                  <a:cubicBezTo>
                    <a:pt x="8444" y="59365"/>
                    <a:pt x="11142" y="64220"/>
                    <a:pt x="13378" y="69162"/>
                  </a:cubicBezTo>
                  <a:cubicBezTo>
                    <a:pt x="22808" y="90057"/>
                    <a:pt x="24266" y="113720"/>
                    <a:pt x="32570" y="135077"/>
                  </a:cubicBezTo>
                  <a:cubicBezTo>
                    <a:pt x="33085" y="136387"/>
                    <a:pt x="33635" y="137714"/>
                    <a:pt x="34674" y="138666"/>
                  </a:cubicBezTo>
                  <a:cubicBezTo>
                    <a:pt x="36150" y="140023"/>
                    <a:pt x="38243" y="140303"/>
                    <a:pt x="40280" y="140303"/>
                  </a:cubicBezTo>
                  <a:cubicBezTo>
                    <a:pt x="40641" y="140303"/>
                    <a:pt x="41000" y="140294"/>
                    <a:pt x="41353" y="140281"/>
                  </a:cubicBezTo>
                  <a:cubicBezTo>
                    <a:pt x="59061" y="139548"/>
                    <a:pt x="75895" y="131995"/>
                    <a:pt x="90468" y="121927"/>
                  </a:cubicBezTo>
                  <a:cubicBezTo>
                    <a:pt x="91778" y="121019"/>
                    <a:pt x="93123" y="120032"/>
                    <a:pt x="93795" y="118592"/>
                  </a:cubicBezTo>
                  <a:cubicBezTo>
                    <a:pt x="95175" y="115684"/>
                    <a:pt x="93297" y="112340"/>
                    <a:pt x="91542" y="109633"/>
                  </a:cubicBezTo>
                  <a:cubicBezTo>
                    <a:pt x="76044" y="85761"/>
                    <a:pt x="64841" y="59103"/>
                    <a:pt x="58642" y="31311"/>
                  </a:cubicBezTo>
                  <a:lnTo>
                    <a:pt x="52093" y="558"/>
                  </a:lnTo>
                  <a:cubicBezTo>
                    <a:pt x="51199" y="155"/>
                    <a:pt x="50250" y="1"/>
                    <a:pt x="49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549791" y="1105546"/>
              <a:ext cx="2132912" cy="3115853"/>
            </a:xfrm>
            <a:custGeom>
              <a:avLst/>
              <a:gdLst/>
              <a:ahLst/>
              <a:cxnLst/>
              <a:rect l="l" t="t" r="r" b="b"/>
              <a:pathLst>
                <a:path w="94023" h="137353" extrusionOk="0">
                  <a:moveTo>
                    <a:pt x="40515" y="3026"/>
                  </a:moveTo>
                  <a:lnTo>
                    <a:pt x="36272" y="4624"/>
                  </a:lnTo>
                  <a:cubicBezTo>
                    <a:pt x="37276" y="4267"/>
                    <a:pt x="38280" y="3909"/>
                    <a:pt x="39286" y="3551"/>
                  </a:cubicBezTo>
                  <a:lnTo>
                    <a:pt x="39286" y="3551"/>
                  </a:lnTo>
                  <a:cubicBezTo>
                    <a:pt x="39696" y="3378"/>
                    <a:pt x="40106" y="3204"/>
                    <a:pt x="40515" y="3026"/>
                  </a:cubicBezTo>
                  <a:close/>
                  <a:moveTo>
                    <a:pt x="49817" y="1"/>
                  </a:moveTo>
                  <a:cubicBezTo>
                    <a:pt x="49305" y="1"/>
                    <a:pt x="48780" y="173"/>
                    <a:pt x="48286" y="354"/>
                  </a:cubicBezTo>
                  <a:cubicBezTo>
                    <a:pt x="45285" y="1414"/>
                    <a:pt x="42283" y="2483"/>
                    <a:pt x="39286" y="3551"/>
                  </a:cubicBezTo>
                  <a:lnTo>
                    <a:pt x="39286" y="3551"/>
                  </a:lnTo>
                  <a:cubicBezTo>
                    <a:pt x="27164" y="8637"/>
                    <a:pt x="14646" y="11442"/>
                    <a:pt x="2079" y="15023"/>
                  </a:cubicBezTo>
                  <a:cubicBezTo>
                    <a:pt x="1441" y="15207"/>
                    <a:pt x="752" y="15425"/>
                    <a:pt x="385" y="15975"/>
                  </a:cubicBezTo>
                  <a:cubicBezTo>
                    <a:pt x="1" y="16525"/>
                    <a:pt x="53" y="17259"/>
                    <a:pt x="132" y="17922"/>
                  </a:cubicBezTo>
                  <a:cubicBezTo>
                    <a:pt x="752" y="23903"/>
                    <a:pt x="1485" y="30181"/>
                    <a:pt x="5004" y="35062"/>
                  </a:cubicBezTo>
                  <a:cubicBezTo>
                    <a:pt x="5528" y="35796"/>
                    <a:pt x="6113" y="36494"/>
                    <a:pt x="6497" y="37306"/>
                  </a:cubicBezTo>
                  <a:cubicBezTo>
                    <a:pt x="6986" y="38354"/>
                    <a:pt x="7099" y="39550"/>
                    <a:pt x="7239" y="40694"/>
                  </a:cubicBezTo>
                  <a:cubicBezTo>
                    <a:pt x="8846" y="54263"/>
                    <a:pt x="14102" y="67195"/>
                    <a:pt x="18599" y="79987"/>
                  </a:cubicBezTo>
                  <a:cubicBezTo>
                    <a:pt x="23296" y="93337"/>
                    <a:pt x="27243" y="106941"/>
                    <a:pt x="30430" y="120737"/>
                  </a:cubicBezTo>
                  <a:cubicBezTo>
                    <a:pt x="31504" y="125365"/>
                    <a:pt x="32482" y="130019"/>
                    <a:pt x="34036" y="134507"/>
                  </a:cubicBezTo>
                  <a:cubicBezTo>
                    <a:pt x="34316" y="135336"/>
                    <a:pt x="34656" y="136209"/>
                    <a:pt x="35355" y="136742"/>
                  </a:cubicBezTo>
                  <a:cubicBezTo>
                    <a:pt x="36001" y="137235"/>
                    <a:pt x="36827" y="137352"/>
                    <a:pt x="37655" y="137352"/>
                  </a:cubicBezTo>
                  <a:cubicBezTo>
                    <a:pt x="37956" y="137352"/>
                    <a:pt x="38257" y="137337"/>
                    <a:pt x="38550" y="137318"/>
                  </a:cubicBezTo>
                  <a:cubicBezTo>
                    <a:pt x="57882" y="136000"/>
                    <a:pt x="76795" y="129032"/>
                    <a:pt x="92372" y="117506"/>
                  </a:cubicBezTo>
                  <a:cubicBezTo>
                    <a:pt x="92887" y="117131"/>
                    <a:pt x="93420" y="116720"/>
                    <a:pt x="93681" y="116135"/>
                  </a:cubicBezTo>
                  <a:cubicBezTo>
                    <a:pt x="94022" y="115384"/>
                    <a:pt x="93847" y="114511"/>
                    <a:pt x="93655" y="113699"/>
                  </a:cubicBezTo>
                  <a:cubicBezTo>
                    <a:pt x="90730" y="101606"/>
                    <a:pt x="84295" y="90700"/>
                    <a:pt x="79938" y="79044"/>
                  </a:cubicBezTo>
                  <a:cubicBezTo>
                    <a:pt x="74786" y="65282"/>
                    <a:pt x="72586" y="50570"/>
                    <a:pt x="67548" y="36765"/>
                  </a:cubicBezTo>
                  <a:cubicBezTo>
                    <a:pt x="65383" y="30784"/>
                    <a:pt x="62484" y="24750"/>
                    <a:pt x="57437" y="20891"/>
                  </a:cubicBezTo>
                  <a:cubicBezTo>
                    <a:pt x="59375" y="17721"/>
                    <a:pt x="59288" y="13600"/>
                    <a:pt x="57969" y="10125"/>
                  </a:cubicBezTo>
                  <a:cubicBezTo>
                    <a:pt x="56642" y="6641"/>
                    <a:pt x="54215" y="3690"/>
                    <a:pt x="51639" y="1009"/>
                  </a:cubicBezTo>
                  <a:cubicBezTo>
                    <a:pt x="51281" y="634"/>
                    <a:pt x="50897" y="258"/>
                    <a:pt x="50417" y="92"/>
                  </a:cubicBezTo>
                  <a:cubicBezTo>
                    <a:pt x="50221" y="28"/>
                    <a:pt x="50020" y="1"/>
                    <a:pt x="49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682499" y="1323732"/>
              <a:ext cx="1148678" cy="2890954"/>
            </a:xfrm>
            <a:custGeom>
              <a:avLst/>
              <a:gdLst/>
              <a:ahLst/>
              <a:cxnLst/>
              <a:rect l="l" t="t" r="r" b="b"/>
              <a:pathLst>
                <a:path w="50636" h="127439" extrusionOk="0">
                  <a:moveTo>
                    <a:pt x="15840" y="0"/>
                  </a:moveTo>
                  <a:cubicBezTo>
                    <a:pt x="10592" y="1528"/>
                    <a:pt x="5310" y="2899"/>
                    <a:pt x="1" y="4358"/>
                  </a:cubicBezTo>
                  <a:cubicBezTo>
                    <a:pt x="4393" y="7789"/>
                    <a:pt x="7423" y="12932"/>
                    <a:pt x="8305" y="18442"/>
                  </a:cubicBezTo>
                  <a:cubicBezTo>
                    <a:pt x="8593" y="20223"/>
                    <a:pt x="8654" y="22022"/>
                    <a:pt x="9021" y="23785"/>
                  </a:cubicBezTo>
                  <a:cubicBezTo>
                    <a:pt x="9440" y="25855"/>
                    <a:pt x="10252" y="27819"/>
                    <a:pt x="10968" y="29810"/>
                  </a:cubicBezTo>
                  <a:cubicBezTo>
                    <a:pt x="14111" y="38454"/>
                    <a:pt x="15630" y="47588"/>
                    <a:pt x="17892" y="56503"/>
                  </a:cubicBezTo>
                  <a:cubicBezTo>
                    <a:pt x="19874" y="64361"/>
                    <a:pt x="22441" y="72054"/>
                    <a:pt x="25008" y="79738"/>
                  </a:cubicBezTo>
                  <a:cubicBezTo>
                    <a:pt x="27977" y="88644"/>
                    <a:pt x="30945" y="97541"/>
                    <a:pt x="33923" y="106448"/>
                  </a:cubicBezTo>
                  <a:cubicBezTo>
                    <a:pt x="36193" y="113249"/>
                    <a:pt x="38420" y="120837"/>
                    <a:pt x="36001" y="127438"/>
                  </a:cubicBezTo>
                  <a:cubicBezTo>
                    <a:pt x="40236" y="127011"/>
                    <a:pt x="44436" y="126303"/>
                    <a:pt x="48583" y="125351"/>
                  </a:cubicBezTo>
                  <a:cubicBezTo>
                    <a:pt x="49125" y="124470"/>
                    <a:pt x="49334" y="123378"/>
                    <a:pt x="49474" y="122339"/>
                  </a:cubicBezTo>
                  <a:cubicBezTo>
                    <a:pt x="50635" y="113625"/>
                    <a:pt x="48714" y="104780"/>
                    <a:pt x="45841" y="96485"/>
                  </a:cubicBezTo>
                  <a:cubicBezTo>
                    <a:pt x="42960" y="88190"/>
                    <a:pt x="39127" y="80253"/>
                    <a:pt x="36263" y="71958"/>
                  </a:cubicBezTo>
                  <a:cubicBezTo>
                    <a:pt x="32308" y="60528"/>
                    <a:pt x="30238" y="48557"/>
                    <a:pt x="28195" y="36638"/>
                  </a:cubicBezTo>
                  <a:cubicBezTo>
                    <a:pt x="27488" y="32517"/>
                    <a:pt x="26728" y="28247"/>
                    <a:pt x="24432" y="24755"/>
                  </a:cubicBezTo>
                  <a:cubicBezTo>
                    <a:pt x="23628" y="23541"/>
                    <a:pt x="22650" y="22414"/>
                    <a:pt x="22249" y="21035"/>
                  </a:cubicBezTo>
                  <a:cubicBezTo>
                    <a:pt x="21917" y="19900"/>
                    <a:pt x="22013" y="18695"/>
                    <a:pt x="22039" y="17525"/>
                  </a:cubicBezTo>
                  <a:cubicBezTo>
                    <a:pt x="22144" y="11194"/>
                    <a:pt x="19891" y="4864"/>
                    <a:pt x="15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1253555" y="1157540"/>
              <a:ext cx="1244930" cy="2859648"/>
            </a:xfrm>
            <a:custGeom>
              <a:avLst/>
              <a:gdLst/>
              <a:ahLst/>
              <a:cxnLst/>
              <a:rect l="l" t="t" r="r" b="b"/>
              <a:pathLst>
                <a:path w="54879" h="126059" extrusionOk="0">
                  <a:moveTo>
                    <a:pt x="11745" y="1"/>
                  </a:moveTo>
                  <a:cubicBezTo>
                    <a:pt x="10618" y="411"/>
                    <a:pt x="9501" y="804"/>
                    <a:pt x="8383" y="1206"/>
                  </a:cubicBezTo>
                  <a:cubicBezTo>
                    <a:pt x="5607" y="2376"/>
                    <a:pt x="2804" y="3423"/>
                    <a:pt x="1" y="4393"/>
                  </a:cubicBezTo>
                  <a:cubicBezTo>
                    <a:pt x="2751" y="6357"/>
                    <a:pt x="4821" y="9256"/>
                    <a:pt x="5834" y="12478"/>
                  </a:cubicBezTo>
                  <a:cubicBezTo>
                    <a:pt x="7056" y="16372"/>
                    <a:pt x="6340" y="20773"/>
                    <a:pt x="7728" y="24554"/>
                  </a:cubicBezTo>
                  <a:cubicBezTo>
                    <a:pt x="8322" y="26161"/>
                    <a:pt x="9457" y="27505"/>
                    <a:pt x="10487" y="28894"/>
                  </a:cubicBezTo>
                  <a:cubicBezTo>
                    <a:pt x="19778" y="41362"/>
                    <a:pt x="20651" y="57961"/>
                    <a:pt x="25506" y="72726"/>
                  </a:cubicBezTo>
                  <a:cubicBezTo>
                    <a:pt x="28483" y="81772"/>
                    <a:pt x="33006" y="90224"/>
                    <a:pt x="36717" y="99000"/>
                  </a:cubicBezTo>
                  <a:cubicBezTo>
                    <a:pt x="40349" y="107592"/>
                    <a:pt x="43240" y="116742"/>
                    <a:pt x="42916" y="126059"/>
                  </a:cubicBezTo>
                  <a:cubicBezTo>
                    <a:pt x="47038" y="124182"/>
                    <a:pt x="51037" y="122042"/>
                    <a:pt x="54861" y="119641"/>
                  </a:cubicBezTo>
                  <a:cubicBezTo>
                    <a:pt x="54879" y="119405"/>
                    <a:pt x="54879" y="119205"/>
                    <a:pt x="54861" y="118986"/>
                  </a:cubicBezTo>
                  <a:cubicBezTo>
                    <a:pt x="54669" y="111748"/>
                    <a:pt x="53202" y="104527"/>
                    <a:pt x="50565" y="97786"/>
                  </a:cubicBezTo>
                  <a:cubicBezTo>
                    <a:pt x="48217" y="91779"/>
                    <a:pt x="44951" y="86182"/>
                    <a:pt x="42419" y="80253"/>
                  </a:cubicBezTo>
                  <a:cubicBezTo>
                    <a:pt x="38306" y="70674"/>
                    <a:pt x="37136" y="60004"/>
                    <a:pt x="33024" y="50530"/>
                  </a:cubicBezTo>
                  <a:cubicBezTo>
                    <a:pt x="29077" y="41432"/>
                    <a:pt x="25916" y="32264"/>
                    <a:pt x="20433" y="23855"/>
                  </a:cubicBezTo>
                  <a:cubicBezTo>
                    <a:pt x="19822" y="22912"/>
                    <a:pt x="19175" y="21961"/>
                    <a:pt x="18800" y="20904"/>
                  </a:cubicBezTo>
                  <a:cubicBezTo>
                    <a:pt x="18355" y="19647"/>
                    <a:pt x="18302" y="18285"/>
                    <a:pt x="18180" y="16957"/>
                  </a:cubicBezTo>
                  <a:cubicBezTo>
                    <a:pt x="17595" y="10714"/>
                    <a:pt x="15194" y="5126"/>
                    <a:pt x="1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826301" y="1572907"/>
              <a:ext cx="939114" cy="317340"/>
            </a:xfrm>
            <a:custGeom>
              <a:avLst/>
              <a:gdLst/>
              <a:ahLst/>
              <a:cxnLst/>
              <a:rect l="l" t="t" r="r" b="b"/>
              <a:pathLst>
                <a:path w="41398" h="13989" extrusionOk="0">
                  <a:moveTo>
                    <a:pt x="41397" y="1"/>
                  </a:moveTo>
                  <a:cubicBezTo>
                    <a:pt x="40515" y="245"/>
                    <a:pt x="39642" y="516"/>
                    <a:pt x="38769" y="804"/>
                  </a:cubicBezTo>
                  <a:cubicBezTo>
                    <a:pt x="37896" y="1075"/>
                    <a:pt x="37023" y="1363"/>
                    <a:pt x="36158" y="1642"/>
                  </a:cubicBezTo>
                  <a:cubicBezTo>
                    <a:pt x="35285" y="1931"/>
                    <a:pt x="34429" y="2210"/>
                    <a:pt x="33565" y="2507"/>
                  </a:cubicBezTo>
                  <a:cubicBezTo>
                    <a:pt x="33128" y="2638"/>
                    <a:pt x="32701" y="2786"/>
                    <a:pt x="32264" y="2935"/>
                  </a:cubicBezTo>
                  <a:cubicBezTo>
                    <a:pt x="31845" y="3074"/>
                    <a:pt x="31408" y="3214"/>
                    <a:pt x="30980" y="3371"/>
                  </a:cubicBezTo>
                  <a:lnTo>
                    <a:pt x="20651" y="6864"/>
                  </a:lnTo>
                  <a:lnTo>
                    <a:pt x="10330" y="10357"/>
                  </a:lnTo>
                  <a:cubicBezTo>
                    <a:pt x="9902" y="10496"/>
                    <a:pt x="9466" y="10645"/>
                    <a:pt x="9038" y="10793"/>
                  </a:cubicBezTo>
                  <a:cubicBezTo>
                    <a:pt x="8610" y="10942"/>
                    <a:pt x="8174" y="11081"/>
                    <a:pt x="7755" y="11238"/>
                  </a:cubicBezTo>
                  <a:cubicBezTo>
                    <a:pt x="6890" y="11535"/>
                    <a:pt x="6026" y="11832"/>
                    <a:pt x="5170" y="12138"/>
                  </a:cubicBezTo>
                  <a:cubicBezTo>
                    <a:pt x="4306" y="12426"/>
                    <a:pt x="3441" y="12723"/>
                    <a:pt x="2577" y="13037"/>
                  </a:cubicBezTo>
                  <a:cubicBezTo>
                    <a:pt x="1721" y="13343"/>
                    <a:pt x="865" y="13666"/>
                    <a:pt x="1" y="13989"/>
                  </a:cubicBezTo>
                  <a:cubicBezTo>
                    <a:pt x="909" y="13884"/>
                    <a:pt x="1817" y="13753"/>
                    <a:pt x="2716" y="13613"/>
                  </a:cubicBezTo>
                  <a:cubicBezTo>
                    <a:pt x="3625" y="13465"/>
                    <a:pt x="4533" y="13299"/>
                    <a:pt x="5423" y="13124"/>
                  </a:cubicBezTo>
                  <a:cubicBezTo>
                    <a:pt x="6323" y="12941"/>
                    <a:pt x="7213" y="12758"/>
                    <a:pt x="8113" y="12557"/>
                  </a:cubicBezTo>
                  <a:cubicBezTo>
                    <a:pt x="8558" y="12461"/>
                    <a:pt x="9003" y="12365"/>
                    <a:pt x="9457" y="12251"/>
                  </a:cubicBezTo>
                  <a:cubicBezTo>
                    <a:pt x="9894" y="12146"/>
                    <a:pt x="10339" y="12042"/>
                    <a:pt x="10784" y="11937"/>
                  </a:cubicBezTo>
                  <a:cubicBezTo>
                    <a:pt x="14329" y="11055"/>
                    <a:pt x="17848" y="10016"/>
                    <a:pt x="21315" y="8846"/>
                  </a:cubicBezTo>
                  <a:cubicBezTo>
                    <a:pt x="24790" y="7685"/>
                    <a:pt x="28204" y="6357"/>
                    <a:pt x="31565" y="4908"/>
                  </a:cubicBezTo>
                  <a:cubicBezTo>
                    <a:pt x="31993" y="4725"/>
                    <a:pt x="32412" y="4533"/>
                    <a:pt x="32823" y="4349"/>
                  </a:cubicBezTo>
                  <a:cubicBezTo>
                    <a:pt x="33251" y="4166"/>
                    <a:pt x="33661" y="3982"/>
                    <a:pt x="34080" y="3782"/>
                  </a:cubicBezTo>
                  <a:cubicBezTo>
                    <a:pt x="34910" y="3389"/>
                    <a:pt x="35739" y="2996"/>
                    <a:pt x="36560" y="2594"/>
                  </a:cubicBezTo>
                  <a:cubicBezTo>
                    <a:pt x="37372" y="2184"/>
                    <a:pt x="38193" y="1765"/>
                    <a:pt x="38996" y="1337"/>
                  </a:cubicBezTo>
                  <a:cubicBezTo>
                    <a:pt x="39808" y="900"/>
                    <a:pt x="40603" y="455"/>
                    <a:pt x="4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550993" y="1496050"/>
              <a:ext cx="2131301" cy="2725580"/>
            </a:xfrm>
            <a:custGeom>
              <a:avLst/>
              <a:gdLst/>
              <a:ahLst/>
              <a:cxnLst/>
              <a:rect l="l" t="t" r="r" b="b"/>
              <a:pathLst>
                <a:path w="93952" h="120149" extrusionOk="0">
                  <a:moveTo>
                    <a:pt x="0" y="1"/>
                  </a:moveTo>
                  <a:cubicBezTo>
                    <a:pt x="0" y="245"/>
                    <a:pt x="26" y="481"/>
                    <a:pt x="52" y="708"/>
                  </a:cubicBezTo>
                  <a:cubicBezTo>
                    <a:pt x="690" y="6707"/>
                    <a:pt x="1423" y="12976"/>
                    <a:pt x="4933" y="17857"/>
                  </a:cubicBezTo>
                  <a:cubicBezTo>
                    <a:pt x="5457" y="18591"/>
                    <a:pt x="6051" y="19289"/>
                    <a:pt x="6435" y="20110"/>
                  </a:cubicBezTo>
                  <a:cubicBezTo>
                    <a:pt x="6924" y="21158"/>
                    <a:pt x="7029" y="22345"/>
                    <a:pt x="7177" y="23489"/>
                  </a:cubicBezTo>
                  <a:cubicBezTo>
                    <a:pt x="8775" y="37058"/>
                    <a:pt x="14040" y="49989"/>
                    <a:pt x="18537" y="62781"/>
                  </a:cubicBezTo>
                  <a:cubicBezTo>
                    <a:pt x="23226" y="76132"/>
                    <a:pt x="27181" y="89744"/>
                    <a:pt x="30368" y="103540"/>
                  </a:cubicBezTo>
                  <a:cubicBezTo>
                    <a:pt x="31434" y="108168"/>
                    <a:pt x="32420" y="112813"/>
                    <a:pt x="33966" y="117301"/>
                  </a:cubicBezTo>
                  <a:cubicBezTo>
                    <a:pt x="34254" y="118131"/>
                    <a:pt x="34594" y="119004"/>
                    <a:pt x="35293" y="119537"/>
                  </a:cubicBezTo>
                  <a:cubicBezTo>
                    <a:pt x="35934" y="120032"/>
                    <a:pt x="36751" y="120149"/>
                    <a:pt x="37571" y="120149"/>
                  </a:cubicBezTo>
                  <a:cubicBezTo>
                    <a:pt x="37879" y="120149"/>
                    <a:pt x="38188" y="120132"/>
                    <a:pt x="38489" y="120113"/>
                  </a:cubicBezTo>
                  <a:cubicBezTo>
                    <a:pt x="57820" y="118795"/>
                    <a:pt x="76733" y="111827"/>
                    <a:pt x="92310" y="100301"/>
                  </a:cubicBezTo>
                  <a:cubicBezTo>
                    <a:pt x="92816" y="99926"/>
                    <a:pt x="93358" y="99515"/>
                    <a:pt x="93620" y="98930"/>
                  </a:cubicBezTo>
                  <a:cubicBezTo>
                    <a:pt x="93952" y="98179"/>
                    <a:pt x="93777" y="97306"/>
                    <a:pt x="93594" y="96494"/>
                  </a:cubicBezTo>
                  <a:cubicBezTo>
                    <a:pt x="93559" y="96363"/>
                    <a:pt x="93532" y="96223"/>
                    <a:pt x="93498" y="96092"/>
                  </a:cubicBezTo>
                  <a:cubicBezTo>
                    <a:pt x="92240" y="99812"/>
                    <a:pt x="88433" y="102545"/>
                    <a:pt x="84871" y="104606"/>
                  </a:cubicBezTo>
                  <a:cubicBezTo>
                    <a:pt x="77248" y="109024"/>
                    <a:pt x="69180" y="112848"/>
                    <a:pt x="60641" y="115162"/>
                  </a:cubicBezTo>
                  <a:cubicBezTo>
                    <a:pt x="56336" y="116332"/>
                    <a:pt x="51900" y="117118"/>
                    <a:pt x="47439" y="117345"/>
                  </a:cubicBezTo>
                  <a:cubicBezTo>
                    <a:pt x="45908" y="117426"/>
                    <a:pt x="43858" y="117658"/>
                    <a:pt x="41841" y="117658"/>
                  </a:cubicBezTo>
                  <a:cubicBezTo>
                    <a:pt x="39715" y="117658"/>
                    <a:pt x="37625" y="117400"/>
                    <a:pt x="36219" y="116437"/>
                  </a:cubicBezTo>
                  <a:cubicBezTo>
                    <a:pt x="34638" y="115346"/>
                    <a:pt x="33940" y="113390"/>
                    <a:pt x="33363" y="111556"/>
                  </a:cubicBezTo>
                  <a:cubicBezTo>
                    <a:pt x="29460" y="98895"/>
                    <a:pt x="27112" y="85798"/>
                    <a:pt x="23217" y="73137"/>
                  </a:cubicBezTo>
                  <a:cubicBezTo>
                    <a:pt x="19585" y="61323"/>
                    <a:pt x="14617" y="49867"/>
                    <a:pt x="12198" y="37748"/>
                  </a:cubicBezTo>
                  <a:cubicBezTo>
                    <a:pt x="11063" y="32072"/>
                    <a:pt x="10295" y="26335"/>
                    <a:pt x="9011" y="20695"/>
                  </a:cubicBezTo>
                  <a:cubicBezTo>
                    <a:pt x="8889" y="20180"/>
                    <a:pt x="8767" y="19673"/>
                    <a:pt x="8758" y="19141"/>
                  </a:cubicBezTo>
                  <a:cubicBezTo>
                    <a:pt x="8749" y="18687"/>
                    <a:pt x="8810" y="18241"/>
                    <a:pt x="8863" y="17787"/>
                  </a:cubicBezTo>
                  <a:cubicBezTo>
                    <a:pt x="9256" y="14399"/>
                    <a:pt x="8662" y="10889"/>
                    <a:pt x="7177" y="7816"/>
                  </a:cubicBezTo>
                  <a:cubicBezTo>
                    <a:pt x="6365" y="6148"/>
                    <a:pt x="5309" y="4611"/>
                    <a:pt x="4034" y="3267"/>
                  </a:cubicBezTo>
                  <a:cubicBezTo>
                    <a:pt x="2820" y="1974"/>
                    <a:pt x="1240" y="11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1141263" y="2525665"/>
              <a:ext cx="1336827" cy="1466789"/>
            </a:xfrm>
            <a:custGeom>
              <a:avLst/>
              <a:gdLst/>
              <a:ahLst/>
              <a:cxnLst/>
              <a:rect l="l" t="t" r="r" b="b"/>
              <a:pathLst>
                <a:path w="58930" h="64659" extrusionOk="0">
                  <a:moveTo>
                    <a:pt x="0" y="1"/>
                  </a:moveTo>
                  <a:cubicBezTo>
                    <a:pt x="1642" y="9047"/>
                    <a:pt x="2235" y="19306"/>
                    <a:pt x="5571" y="27898"/>
                  </a:cubicBezTo>
                  <a:cubicBezTo>
                    <a:pt x="8801" y="36255"/>
                    <a:pt x="9727" y="45065"/>
                    <a:pt x="10076" y="54023"/>
                  </a:cubicBezTo>
                  <a:cubicBezTo>
                    <a:pt x="10216" y="57682"/>
                    <a:pt x="10626" y="62056"/>
                    <a:pt x="13866" y="63768"/>
                  </a:cubicBezTo>
                  <a:cubicBezTo>
                    <a:pt x="15062" y="64405"/>
                    <a:pt x="16459" y="64536"/>
                    <a:pt x="17812" y="64597"/>
                  </a:cubicBezTo>
                  <a:cubicBezTo>
                    <a:pt x="18663" y="64638"/>
                    <a:pt x="19513" y="64659"/>
                    <a:pt x="20364" y="64659"/>
                  </a:cubicBezTo>
                  <a:cubicBezTo>
                    <a:pt x="34566" y="64659"/>
                    <a:pt x="48714" y="58994"/>
                    <a:pt x="58929" y="49125"/>
                  </a:cubicBezTo>
                  <a:lnTo>
                    <a:pt x="58929" y="49125"/>
                  </a:lnTo>
                  <a:cubicBezTo>
                    <a:pt x="50395" y="53019"/>
                    <a:pt x="41376" y="56789"/>
                    <a:pt x="32060" y="56789"/>
                  </a:cubicBezTo>
                  <a:cubicBezTo>
                    <a:pt x="31225" y="56789"/>
                    <a:pt x="30387" y="56758"/>
                    <a:pt x="29548" y="56695"/>
                  </a:cubicBezTo>
                  <a:cubicBezTo>
                    <a:pt x="26919" y="56503"/>
                    <a:pt x="24239" y="55944"/>
                    <a:pt x="22047" y="54486"/>
                  </a:cubicBezTo>
                  <a:cubicBezTo>
                    <a:pt x="18817" y="52329"/>
                    <a:pt x="17123" y="48566"/>
                    <a:pt x="15586" y="45012"/>
                  </a:cubicBezTo>
                  <a:cubicBezTo>
                    <a:pt x="9282" y="30404"/>
                    <a:pt x="2925" y="1563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933875" y="1731681"/>
              <a:ext cx="1213035" cy="807473"/>
            </a:xfrm>
            <a:custGeom>
              <a:avLst/>
              <a:gdLst/>
              <a:ahLst/>
              <a:cxnLst/>
              <a:rect l="l" t="t" r="r" b="b"/>
              <a:pathLst>
                <a:path w="53473" h="35595" extrusionOk="0">
                  <a:moveTo>
                    <a:pt x="40242" y="1"/>
                  </a:moveTo>
                  <a:cubicBezTo>
                    <a:pt x="39604" y="1"/>
                    <a:pt x="38957" y="134"/>
                    <a:pt x="38323" y="267"/>
                  </a:cubicBezTo>
                  <a:cubicBezTo>
                    <a:pt x="31050" y="1803"/>
                    <a:pt x="23881" y="3803"/>
                    <a:pt x="16861" y="6256"/>
                  </a:cubicBezTo>
                  <a:cubicBezTo>
                    <a:pt x="13403" y="7470"/>
                    <a:pt x="0" y="10168"/>
                    <a:pt x="5134" y="15739"/>
                  </a:cubicBezTo>
                  <a:cubicBezTo>
                    <a:pt x="14578" y="11535"/>
                    <a:pt x="23341" y="8203"/>
                    <a:pt x="33433" y="8203"/>
                  </a:cubicBezTo>
                  <a:cubicBezTo>
                    <a:pt x="35163" y="8203"/>
                    <a:pt x="36932" y="8301"/>
                    <a:pt x="38751" y="8509"/>
                  </a:cubicBezTo>
                  <a:cubicBezTo>
                    <a:pt x="40270" y="8684"/>
                    <a:pt x="41833" y="8928"/>
                    <a:pt x="43134" y="9749"/>
                  </a:cubicBezTo>
                  <a:cubicBezTo>
                    <a:pt x="44330" y="10500"/>
                    <a:pt x="45203" y="11670"/>
                    <a:pt x="45972" y="12875"/>
                  </a:cubicBezTo>
                  <a:cubicBezTo>
                    <a:pt x="49026" y="17658"/>
                    <a:pt x="50733" y="23099"/>
                    <a:pt x="52021" y="28656"/>
                  </a:cubicBezTo>
                  <a:lnTo>
                    <a:pt x="52021" y="28656"/>
                  </a:lnTo>
                  <a:cubicBezTo>
                    <a:pt x="50493" y="19298"/>
                    <a:pt x="50004" y="9541"/>
                    <a:pt x="44129" y="2327"/>
                  </a:cubicBezTo>
                  <a:cubicBezTo>
                    <a:pt x="43317" y="1332"/>
                    <a:pt x="42348" y="371"/>
                    <a:pt x="41091" y="92"/>
                  </a:cubicBezTo>
                  <a:cubicBezTo>
                    <a:pt x="40811" y="27"/>
                    <a:pt x="40527" y="1"/>
                    <a:pt x="40242" y="1"/>
                  </a:cubicBezTo>
                  <a:close/>
                  <a:moveTo>
                    <a:pt x="52021" y="28656"/>
                  </a:moveTo>
                  <a:cubicBezTo>
                    <a:pt x="52405" y="31010"/>
                    <a:pt x="52855" y="33338"/>
                    <a:pt x="53472" y="35595"/>
                  </a:cubicBezTo>
                  <a:cubicBezTo>
                    <a:pt x="53016" y="33288"/>
                    <a:pt x="52555" y="30962"/>
                    <a:pt x="52021" y="28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1146209" y="2031467"/>
              <a:ext cx="511842" cy="1840752"/>
            </a:xfrm>
            <a:custGeom>
              <a:avLst/>
              <a:gdLst/>
              <a:ahLst/>
              <a:cxnLst/>
              <a:rect l="l" t="t" r="r" b="b"/>
              <a:pathLst>
                <a:path w="22563" h="81144" extrusionOk="0">
                  <a:moveTo>
                    <a:pt x="0" y="1"/>
                  </a:moveTo>
                  <a:cubicBezTo>
                    <a:pt x="1031" y="6960"/>
                    <a:pt x="2419" y="13884"/>
                    <a:pt x="4061" y="20747"/>
                  </a:cubicBezTo>
                  <a:cubicBezTo>
                    <a:pt x="5685" y="27601"/>
                    <a:pt x="7579" y="34403"/>
                    <a:pt x="9684" y="41126"/>
                  </a:cubicBezTo>
                  <a:cubicBezTo>
                    <a:pt x="11797" y="47850"/>
                    <a:pt x="14145" y="54503"/>
                    <a:pt x="16730" y="61052"/>
                  </a:cubicBezTo>
                  <a:cubicBezTo>
                    <a:pt x="18022" y="64326"/>
                    <a:pt x="19297" y="67583"/>
                    <a:pt x="20354" y="70910"/>
                  </a:cubicBezTo>
                  <a:cubicBezTo>
                    <a:pt x="20895" y="72569"/>
                    <a:pt x="21349" y="74263"/>
                    <a:pt x="21733" y="75966"/>
                  </a:cubicBezTo>
                  <a:cubicBezTo>
                    <a:pt x="21925" y="76813"/>
                    <a:pt x="22082" y="77677"/>
                    <a:pt x="22222" y="78541"/>
                  </a:cubicBezTo>
                  <a:cubicBezTo>
                    <a:pt x="22275" y="78960"/>
                    <a:pt x="22353" y="79397"/>
                    <a:pt x="22414" y="79834"/>
                  </a:cubicBezTo>
                  <a:cubicBezTo>
                    <a:pt x="22458" y="80270"/>
                    <a:pt x="22493" y="80707"/>
                    <a:pt x="22554" y="81143"/>
                  </a:cubicBezTo>
                  <a:cubicBezTo>
                    <a:pt x="22554" y="80707"/>
                    <a:pt x="22563" y="80262"/>
                    <a:pt x="22563" y="79825"/>
                  </a:cubicBezTo>
                  <a:cubicBezTo>
                    <a:pt x="22554" y="79388"/>
                    <a:pt x="22528" y="78952"/>
                    <a:pt x="22519" y="78506"/>
                  </a:cubicBezTo>
                  <a:cubicBezTo>
                    <a:pt x="22467" y="77625"/>
                    <a:pt x="22388" y="76751"/>
                    <a:pt x="22275" y="75861"/>
                  </a:cubicBezTo>
                  <a:cubicBezTo>
                    <a:pt x="22056" y="74106"/>
                    <a:pt x="21724" y="72359"/>
                    <a:pt x="21323" y="70639"/>
                  </a:cubicBezTo>
                  <a:cubicBezTo>
                    <a:pt x="20502" y="67190"/>
                    <a:pt x="19376" y="63829"/>
                    <a:pt x="18241" y="60493"/>
                  </a:cubicBezTo>
                  <a:cubicBezTo>
                    <a:pt x="15944" y="53848"/>
                    <a:pt x="13753" y="47195"/>
                    <a:pt x="11640" y="40498"/>
                  </a:cubicBezTo>
                  <a:cubicBezTo>
                    <a:pt x="9544" y="33809"/>
                    <a:pt x="7527" y="27086"/>
                    <a:pt x="5615" y="20328"/>
                  </a:cubicBezTo>
                  <a:cubicBezTo>
                    <a:pt x="3668" y="13578"/>
                    <a:pt x="1869" y="67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1397176" y="1908263"/>
              <a:ext cx="617032" cy="1911257"/>
            </a:xfrm>
            <a:custGeom>
              <a:avLst/>
              <a:gdLst/>
              <a:ahLst/>
              <a:cxnLst/>
              <a:rect l="l" t="t" r="r" b="b"/>
              <a:pathLst>
                <a:path w="27200" h="84252" extrusionOk="0">
                  <a:moveTo>
                    <a:pt x="0" y="0"/>
                  </a:moveTo>
                  <a:lnTo>
                    <a:pt x="0" y="0"/>
                  </a:lnTo>
                  <a:cubicBezTo>
                    <a:pt x="2244" y="7064"/>
                    <a:pt x="4287" y="14172"/>
                    <a:pt x="5973" y="21332"/>
                  </a:cubicBezTo>
                  <a:cubicBezTo>
                    <a:pt x="6828" y="24912"/>
                    <a:pt x="7597" y="28509"/>
                    <a:pt x="8295" y="32133"/>
                  </a:cubicBezTo>
                  <a:cubicBezTo>
                    <a:pt x="8636" y="33958"/>
                    <a:pt x="9002" y="35774"/>
                    <a:pt x="9360" y="37590"/>
                  </a:cubicBezTo>
                  <a:cubicBezTo>
                    <a:pt x="9718" y="39415"/>
                    <a:pt x="10120" y="41240"/>
                    <a:pt x="10574" y="43047"/>
                  </a:cubicBezTo>
                  <a:cubicBezTo>
                    <a:pt x="11028" y="44863"/>
                    <a:pt x="11535" y="46662"/>
                    <a:pt x="12120" y="48452"/>
                  </a:cubicBezTo>
                  <a:cubicBezTo>
                    <a:pt x="12722" y="50242"/>
                    <a:pt x="13386" y="51988"/>
                    <a:pt x="14119" y="53717"/>
                  </a:cubicBezTo>
                  <a:cubicBezTo>
                    <a:pt x="14853" y="55437"/>
                    <a:pt x="15612" y="57140"/>
                    <a:pt x="16424" y="58808"/>
                  </a:cubicBezTo>
                  <a:cubicBezTo>
                    <a:pt x="16817" y="59655"/>
                    <a:pt x="17219" y="60493"/>
                    <a:pt x="17638" y="61323"/>
                  </a:cubicBezTo>
                  <a:lnTo>
                    <a:pt x="18869" y="63811"/>
                  </a:lnTo>
                  <a:cubicBezTo>
                    <a:pt x="20519" y="67120"/>
                    <a:pt x="22161" y="70412"/>
                    <a:pt x="23628" y="73800"/>
                  </a:cubicBezTo>
                  <a:cubicBezTo>
                    <a:pt x="24361" y="75485"/>
                    <a:pt x="25025" y="77205"/>
                    <a:pt x="25636" y="78934"/>
                  </a:cubicBezTo>
                  <a:lnTo>
                    <a:pt x="25863" y="79589"/>
                  </a:lnTo>
                  <a:lnTo>
                    <a:pt x="26073" y="80244"/>
                  </a:lnTo>
                  <a:cubicBezTo>
                    <a:pt x="26212" y="80681"/>
                    <a:pt x="26343" y="81117"/>
                    <a:pt x="26474" y="81571"/>
                  </a:cubicBezTo>
                  <a:lnTo>
                    <a:pt x="26570" y="81894"/>
                  </a:lnTo>
                  <a:lnTo>
                    <a:pt x="26658" y="82235"/>
                  </a:lnTo>
                  <a:lnTo>
                    <a:pt x="26850" y="82898"/>
                  </a:lnTo>
                  <a:cubicBezTo>
                    <a:pt x="26911" y="83125"/>
                    <a:pt x="26963" y="83344"/>
                    <a:pt x="27024" y="83579"/>
                  </a:cubicBezTo>
                  <a:lnTo>
                    <a:pt x="27199" y="84252"/>
                  </a:lnTo>
                  <a:cubicBezTo>
                    <a:pt x="27138" y="83798"/>
                    <a:pt x="27086" y="83335"/>
                    <a:pt x="27007" y="82881"/>
                  </a:cubicBezTo>
                  <a:lnTo>
                    <a:pt x="26902" y="82191"/>
                  </a:lnTo>
                  <a:lnTo>
                    <a:pt x="26850" y="81842"/>
                  </a:lnTo>
                  <a:lnTo>
                    <a:pt x="26780" y="81501"/>
                  </a:lnTo>
                  <a:cubicBezTo>
                    <a:pt x="26693" y="81047"/>
                    <a:pt x="26605" y="80585"/>
                    <a:pt x="26501" y="80139"/>
                  </a:cubicBezTo>
                  <a:lnTo>
                    <a:pt x="26343" y="79458"/>
                  </a:lnTo>
                  <a:lnTo>
                    <a:pt x="26177" y="78786"/>
                  </a:lnTo>
                  <a:cubicBezTo>
                    <a:pt x="25732" y="76970"/>
                    <a:pt x="25173" y="75197"/>
                    <a:pt x="24562" y="73433"/>
                  </a:cubicBezTo>
                  <a:cubicBezTo>
                    <a:pt x="23331" y="69923"/>
                    <a:pt x="21847" y="66509"/>
                    <a:pt x="20327" y="63121"/>
                  </a:cubicBezTo>
                  <a:lnTo>
                    <a:pt x="19192" y="60589"/>
                  </a:lnTo>
                  <a:lnTo>
                    <a:pt x="18075" y="58057"/>
                  </a:lnTo>
                  <a:cubicBezTo>
                    <a:pt x="17341" y="56380"/>
                    <a:pt x="16608" y="54687"/>
                    <a:pt x="15935" y="52984"/>
                  </a:cubicBezTo>
                  <a:cubicBezTo>
                    <a:pt x="15254" y="51281"/>
                    <a:pt x="14626" y="49570"/>
                    <a:pt x="14067" y="47832"/>
                  </a:cubicBezTo>
                  <a:cubicBezTo>
                    <a:pt x="13508" y="46095"/>
                    <a:pt x="13019" y="44340"/>
                    <a:pt x="12582" y="42558"/>
                  </a:cubicBezTo>
                  <a:cubicBezTo>
                    <a:pt x="12137" y="40795"/>
                    <a:pt x="11744" y="38987"/>
                    <a:pt x="11360" y="37188"/>
                  </a:cubicBezTo>
                  <a:lnTo>
                    <a:pt x="10216" y="31766"/>
                  </a:lnTo>
                  <a:cubicBezTo>
                    <a:pt x="9823" y="29950"/>
                    <a:pt x="9413" y="28134"/>
                    <a:pt x="8968" y="26326"/>
                  </a:cubicBezTo>
                  <a:cubicBezTo>
                    <a:pt x="8749" y="25427"/>
                    <a:pt x="8514" y="24519"/>
                    <a:pt x="8278" y="23619"/>
                  </a:cubicBezTo>
                  <a:cubicBezTo>
                    <a:pt x="8042" y="22729"/>
                    <a:pt x="7798" y="21829"/>
                    <a:pt x="7553" y="20939"/>
                  </a:cubicBezTo>
                  <a:cubicBezTo>
                    <a:pt x="5527" y="13779"/>
                    <a:pt x="3056" y="67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1610100" y="1797741"/>
              <a:ext cx="770133" cy="1850438"/>
            </a:xfrm>
            <a:custGeom>
              <a:avLst/>
              <a:gdLst/>
              <a:ahLst/>
              <a:cxnLst/>
              <a:rect l="l" t="t" r="r" b="b"/>
              <a:pathLst>
                <a:path w="33949" h="81571" extrusionOk="0">
                  <a:moveTo>
                    <a:pt x="1" y="0"/>
                  </a:moveTo>
                  <a:lnTo>
                    <a:pt x="1" y="0"/>
                  </a:lnTo>
                  <a:cubicBezTo>
                    <a:pt x="236" y="393"/>
                    <a:pt x="490" y="786"/>
                    <a:pt x="769" y="1153"/>
                  </a:cubicBezTo>
                  <a:cubicBezTo>
                    <a:pt x="1022" y="1537"/>
                    <a:pt x="1249" y="1939"/>
                    <a:pt x="1494" y="2332"/>
                  </a:cubicBezTo>
                  <a:lnTo>
                    <a:pt x="1852" y="2917"/>
                  </a:lnTo>
                  <a:cubicBezTo>
                    <a:pt x="1974" y="3117"/>
                    <a:pt x="2079" y="3327"/>
                    <a:pt x="2192" y="3519"/>
                  </a:cubicBezTo>
                  <a:cubicBezTo>
                    <a:pt x="2411" y="3921"/>
                    <a:pt x="2638" y="4331"/>
                    <a:pt x="2856" y="4733"/>
                  </a:cubicBezTo>
                  <a:cubicBezTo>
                    <a:pt x="3720" y="6357"/>
                    <a:pt x="4515" y="8016"/>
                    <a:pt x="5257" y="9701"/>
                  </a:cubicBezTo>
                  <a:cubicBezTo>
                    <a:pt x="6715" y="13063"/>
                    <a:pt x="7955" y="16529"/>
                    <a:pt x="9055" y="20031"/>
                  </a:cubicBezTo>
                  <a:cubicBezTo>
                    <a:pt x="11273" y="27051"/>
                    <a:pt x="13002" y="34237"/>
                    <a:pt x="15263" y="41327"/>
                  </a:cubicBezTo>
                  <a:cubicBezTo>
                    <a:pt x="16399" y="44881"/>
                    <a:pt x="17647" y="48400"/>
                    <a:pt x="19175" y="51822"/>
                  </a:cubicBezTo>
                  <a:cubicBezTo>
                    <a:pt x="19542" y="52669"/>
                    <a:pt x="19944" y="53508"/>
                    <a:pt x="20354" y="54363"/>
                  </a:cubicBezTo>
                  <a:lnTo>
                    <a:pt x="20983" y="55612"/>
                  </a:lnTo>
                  <a:cubicBezTo>
                    <a:pt x="21079" y="55821"/>
                    <a:pt x="21192" y="56031"/>
                    <a:pt x="21297" y="56241"/>
                  </a:cubicBezTo>
                  <a:lnTo>
                    <a:pt x="21629" y="56852"/>
                  </a:lnTo>
                  <a:cubicBezTo>
                    <a:pt x="21847" y="57262"/>
                    <a:pt x="22065" y="57681"/>
                    <a:pt x="22292" y="58083"/>
                  </a:cubicBezTo>
                  <a:lnTo>
                    <a:pt x="22982" y="59305"/>
                  </a:lnTo>
                  <a:cubicBezTo>
                    <a:pt x="23436" y="60109"/>
                    <a:pt x="23908" y="60921"/>
                    <a:pt x="24379" y="61715"/>
                  </a:cubicBezTo>
                  <a:cubicBezTo>
                    <a:pt x="26256" y="64911"/>
                    <a:pt x="28169" y="68054"/>
                    <a:pt x="29871" y="71320"/>
                  </a:cubicBezTo>
                  <a:lnTo>
                    <a:pt x="30491" y="72551"/>
                  </a:lnTo>
                  <a:lnTo>
                    <a:pt x="30788" y="73180"/>
                  </a:lnTo>
                  <a:lnTo>
                    <a:pt x="31076" y="73800"/>
                  </a:lnTo>
                  <a:lnTo>
                    <a:pt x="31373" y="74420"/>
                  </a:lnTo>
                  <a:cubicBezTo>
                    <a:pt x="31469" y="74629"/>
                    <a:pt x="31557" y="74848"/>
                    <a:pt x="31644" y="75057"/>
                  </a:cubicBezTo>
                  <a:cubicBezTo>
                    <a:pt x="31818" y="75476"/>
                    <a:pt x="32019" y="75895"/>
                    <a:pt x="32194" y="76323"/>
                  </a:cubicBezTo>
                  <a:lnTo>
                    <a:pt x="32692" y="77607"/>
                  </a:lnTo>
                  <a:lnTo>
                    <a:pt x="32814" y="77939"/>
                  </a:lnTo>
                  <a:cubicBezTo>
                    <a:pt x="32849" y="78043"/>
                    <a:pt x="32892" y="78157"/>
                    <a:pt x="32927" y="78262"/>
                  </a:cubicBezTo>
                  <a:lnTo>
                    <a:pt x="33146" y="78917"/>
                  </a:lnTo>
                  <a:cubicBezTo>
                    <a:pt x="33469" y="79781"/>
                    <a:pt x="33678" y="80689"/>
                    <a:pt x="33949" y="81571"/>
                  </a:cubicBezTo>
                  <a:lnTo>
                    <a:pt x="33722" y="80191"/>
                  </a:lnTo>
                  <a:lnTo>
                    <a:pt x="33670" y="79860"/>
                  </a:lnTo>
                  <a:lnTo>
                    <a:pt x="33635" y="79685"/>
                  </a:lnTo>
                  <a:lnTo>
                    <a:pt x="33600" y="79510"/>
                  </a:lnTo>
                  <a:lnTo>
                    <a:pt x="33451" y="78829"/>
                  </a:lnTo>
                  <a:lnTo>
                    <a:pt x="33294" y="78157"/>
                  </a:lnTo>
                  <a:cubicBezTo>
                    <a:pt x="33277" y="78043"/>
                    <a:pt x="33250" y="77930"/>
                    <a:pt x="33215" y="77816"/>
                  </a:cubicBezTo>
                  <a:lnTo>
                    <a:pt x="33119" y="77476"/>
                  </a:lnTo>
                  <a:lnTo>
                    <a:pt x="32735" y="76140"/>
                  </a:lnTo>
                  <a:cubicBezTo>
                    <a:pt x="32185" y="74359"/>
                    <a:pt x="31530" y="72612"/>
                    <a:pt x="30788" y="70901"/>
                  </a:cubicBezTo>
                  <a:cubicBezTo>
                    <a:pt x="29304" y="67469"/>
                    <a:pt x="27531" y="64195"/>
                    <a:pt x="25794" y="60929"/>
                  </a:cubicBezTo>
                  <a:cubicBezTo>
                    <a:pt x="25357" y="60117"/>
                    <a:pt x="24938" y="59305"/>
                    <a:pt x="24510" y="58485"/>
                  </a:cubicBezTo>
                  <a:lnTo>
                    <a:pt x="23881" y="57262"/>
                  </a:lnTo>
                  <a:cubicBezTo>
                    <a:pt x="23663" y="56852"/>
                    <a:pt x="23462" y="56450"/>
                    <a:pt x="23253" y="56031"/>
                  </a:cubicBezTo>
                  <a:lnTo>
                    <a:pt x="22947" y="55420"/>
                  </a:lnTo>
                  <a:lnTo>
                    <a:pt x="22650" y="54800"/>
                  </a:lnTo>
                  <a:lnTo>
                    <a:pt x="22065" y="53569"/>
                  </a:lnTo>
                  <a:cubicBezTo>
                    <a:pt x="21699" y="52739"/>
                    <a:pt x="21314" y="51910"/>
                    <a:pt x="20965" y="51054"/>
                  </a:cubicBezTo>
                  <a:cubicBezTo>
                    <a:pt x="20790" y="50644"/>
                    <a:pt x="20607" y="50216"/>
                    <a:pt x="20441" y="49788"/>
                  </a:cubicBezTo>
                  <a:cubicBezTo>
                    <a:pt x="20275" y="49360"/>
                    <a:pt x="20101" y="48941"/>
                    <a:pt x="19935" y="48513"/>
                  </a:cubicBezTo>
                  <a:lnTo>
                    <a:pt x="19455" y="47221"/>
                  </a:lnTo>
                  <a:cubicBezTo>
                    <a:pt x="19297" y="46802"/>
                    <a:pt x="19140" y="46365"/>
                    <a:pt x="18992" y="45937"/>
                  </a:cubicBezTo>
                  <a:cubicBezTo>
                    <a:pt x="18363" y="44208"/>
                    <a:pt x="17787" y="42479"/>
                    <a:pt x="17228" y="40716"/>
                  </a:cubicBezTo>
                  <a:cubicBezTo>
                    <a:pt x="14993" y="33713"/>
                    <a:pt x="13115" y="26544"/>
                    <a:pt x="10583" y="19533"/>
                  </a:cubicBezTo>
                  <a:cubicBezTo>
                    <a:pt x="9317" y="16031"/>
                    <a:pt x="7877" y="12582"/>
                    <a:pt x="6156" y="9273"/>
                  </a:cubicBezTo>
                  <a:cubicBezTo>
                    <a:pt x="5283" y="7640"/>
                    <a:pt x="4349" y="6008"/>
                    <a:pt x="3327" y="4462"/>
                  </a:cubicBezTo>
                  <a:cubicBezTo>
                    <a:pt x="3074" y="4069"/>
                    <a:pt x="2803" y="3685"/>
                    <a:pt x="2542" y="3301"/>
                  </a:cubicBezTo>
                  <a:cubicBezTo>
                    <a:pt x="2393" y="3117"/>
                    <a:pt x="2280" y="2925"/>
                    <a:pt x="2131" y="2733"/>
                  </a:cubicBezTo>
                  <a:lnTo>
                    <a:pt x="1721" y="2183"/>
                  </a:lnTo>
                  <a:cubicBezTo>
                    <a:pt x="1171" y="1423"/>
                    <a:pt x="586" y="7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594163" y="1589762"/>
              <a:ext cx="115104" cy="306429"/>
            </a:xfrm>
            <a:custGeom>
              <a:avLst/>
              <a:gdLst/>
              <a:ahLst/>
              <a:cxnLst/>
              <a:rect l="l" t="t" r="r" b="b"/>
              <a:pathLst>
                <a:path w="5074" h="13508" extrusionOk="0">
                  <a:moveTo>
                    <a:pt x="1" y="0"/>
                  </a:moveTo>
                  <a:lnTo>
                    <a:pt x="1" y="0"/>
                  </a:lnTo>
                  <a:cubicBezTo>
                    <a:pt x="559" y="1091"/>
                    <a:pt x="1101" y="2157"/>
                    <a:pt x="1607" y="3257"/>
                  </a:cubicBezTo>
                  <a:cubicBezTo>
                    <a:pt x="2105" y="4348"/>
                    <a:pt x="2568" y="5466"/>
                    <a:pt x="2987" y="6592"/>
                  </a:cubicBezTo>
                  <a:cubicBezTo>
                    <a:pt x="3415" y="7710"/>
                    <a:pt x="3799" y="8845"/>
                    <a:pt x="4139" y="10006"/>
                  </a:cubicBezTo>
                  <a:cubicBezTo>
                    <a:pt x="4489" y="11150"/>
                    <a:pt x="4777" y="12329"/>
                    <a:pt x="5074" y="13508"/>
                  </a:cubicBezTo>
                  <a:cubicBezTo>
                    <a:pt x="5056" y="12285"/>
                    <a:pt x="4890" y="11072"/>
                    <a:pt x="4637" y="9875"/>
                  </a:cubicBezTo>
                  <a:cubicBezTo>
                    <a:pt x="4384" y="8670"/>
                    <a:pt x="4052" y="7492"/>
                    <a:pt x="3615" y="6348"/>
                  </a:cubicBezTo>
                  <a:cubicBezTo>
                    <a:pt x="3179" y="5204"/>
                    <a:pt x="2664" y="4086"/>
                    <a:pt x="2061" y="3021"/>
                  </a:cubicBezTo>
                  <a:cubicBezTo>
                    <a:pt x="1459" y="1947"/>
                    <a:pt x="786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1253760" y="3714554"/>
              <a:ext cx="1355451" cy="436686"/>
            </a:xfrm>
            <a:custGeom>
              <a:avLst/>
              <a:gdLst/>
              <a:ahLst/>
              <a:cxnLst/>
              <a:rect l="l" t="t" r="r" b="b"/>
              <a:pathLst>
                <a:path w="59751" h="19250" extrusionOk="0">
                  <a:moveTo>
                    <a:pt x="1" y="0"/>
                  </a:moveTo>
                  <a:lnTo>
                    <a:pt x="673" y="2358"/>
                  </a:lnTo>
                  <a:lnTo>
                    <a:pt x="1363" y="4698"/>
                  </a:lnTo>
                  <a:lnTo>
                    <a:pt x="2742" y="9352"/>
                  </a:lnTo>
                  <a:lnTo>
                    <a:pt x="4122" y="14014"/>
                  </a:lnTo>
                  <a:cubicBezTo>
                    <a:pt x="4366" y="14800"/>
                    <a:pt x="4593" y="15568"/>
                    <a:pt x="4838" y="16354"/>
                  </a:cubicBezTo>
                  <a:cubicBezTo>
                    <a:pt x="4969" y="16747"/>
                    <a:pt x="5109" y="17149"/>
                    <a:pt x="5327" y="17516"/>
                  </a:cubicBezTo>
                  <a:cubicBezTo>
                    <a:pt x="5545" y="17891"/>
                    <a:pt x="5842" y="18240"/>
                    <a:pt x="6235" y="18476"/>
                  </a:cubicBezTo>
                  <a:cubicBezTo>
                    <a:pt x="6628" y="18721"/>
                    <a:pt x="7047" y="18843"/>
                    <a:pt x="7466" y="18913"/>
                  </a:cubicBezTo>
                  <a:cubicBezTo>
                    <a:pt x="7894" y="18991"/>
                    <a:pt x="8296" y="19026"/>
                    <a:pt x="8697" y="19061"/>
                  </a:cubicBezTo>
                  <a:cubicBezTo>
                    <a:pt x="9518" y="19131"/>
                    <a:pt x="10321" y="19166"/>
                    <a:pt x="11142" y="19210"/>
                  </a:cubicBezTo>
                  <a:cubicBezTo>
                    <a:pt x="11778" y="19237"/>
                    <a:pt x="12416" y="19250"/>
                    <a:pt x="13055" y="19250"/>
                  </a:cubicBezTo>
                  <a:cubicBezTo>
                    <a:pt x="14049" y="19250"/>
                    <a:pt x="15044" y="19219"/>
                    <a:pt x="16032" y="19166"/>
                  </a:cubicBezTo>
                  <a:cubicBezTo>
                    <a:pt x="17656" y="19079"/>
                    <a:pt x="19289" y="18913"/>
                    <a:pt x="20904" y="18686"/>
                  </a:cubicBezTo>
                  <a:cubicBezTo>
                    <a:pt x="22502" y="18459"/>
                    <a:pt x="24108" y="18162"/>
                    <a:pt x="25706" y="17813"/>
                  </a:cubicBezTo>
                  <a:cubicBezTo>
                    <a:pt x="27295" y="17463"/>
                    <a:pt x="28867" y="17053"/>
                    <a:pt x="30430" y="16590"/>
                  </a:cubicBezTo>
                  <a:cubicBezTo>
                    <a:pt x="31993" y="16119"/>
                    <a:pt x="33539" y="15612"/>
                    <a:pt x="35067" y="15053"/>
                  </a:cubicBezTo>
                  <a:cubicBezTo>
                    <a:pt x="38123" y="13927"/>
                    <a:pt x="41117" y="12643"/>
                    <a:pt x="44025" y="11211"/>
                  </a:cubicBezTo>
                  <a:cubicBezTo>
                    <a:pt x="46950" y="9779"/>
                    <a:pt x="49805" y="8216"/>
                    <a:pt x="52582" y="6549"/>
                  </a:cubicBezTo>
                  <a:cubicBezTo>
                    <a:pt x="53970" y="5702"/>
                    <a:pt x="55324" y="4785"/>
                    <a:pt x="56555" y="3720"/>
                  </a:cubicBezTo>
                  <a:cubicBezTo>
                    <a:pt x="57184" y="3196"/>
                    <a:pt x="57769" y="2628"/>
                    <a:pt x="58301" y="2017"/>
                  </a:cubicBezTo>
                  <a:cubicBezTo>
                    <a:pt x="58843" y="1406"/>
                    <a:pt x="59332" y="751"/>
                    <a:pt x="59751" y="70"/>
                  </a:cubicBezTo>
                  <a:lnTo>
                    <a:pt x="59751" y="70"/>
                  </a:lnTo>
                  <a:cubicBezTo>
                    <a:pt x="59305" y="742"/>
                    <a:pt x="58799" y="1362"/>
                    <a:pt x="58240" y="1956"/>
                  </a:cubicBezTo>
                  <a:cubicBezTo>
                    <a:pt x="57681" y="2541"/>
                    <a:pt x="57096" y="3091"/>
                    <a:pt x="56459" y="3589"/>
                  </a:cubicBezTo>
                  <a:cubicBezTo>
                    <a:pt x="55201" y="4610"/>
                    <a:pt x="53831" y="5466"/>
                    <a:pt x="52434" y="6278"/>
                  </a:cubicBezTo>
                  <a:cubicBezTo>
                    <a:pt x="51735" y="6680"/>
                    <a:pt x="51028" y="7073"/>
                    <a:pt x="50312" y="7457"/>
                  </a:cubicBezTo>
                  <a:cubicBezTo>
                    <a:pt x="49596" y="7841"/>
                    <a:pt x="48889" y="8216"/>
                    <a:pt x="48164" y="8592"/>
                  </a:cubicBezTo>
                  <a:cubicBezTo>
                    <a:pt x="46732" y="9334"/>
                    <a:pt x="45282" y="10050"/>
                    <a:pt x="43824" y="10740"/>
                  </a:cubicBezTo>
                  <a:cubicBezTo>
                    <a:pt x="42357" y="11421"/>
                    <a:pt x="40882" y="12085"/>
                    <a:pt x="39389" y="12705"/>
                  </a:cubicBezTo>
                  <a:cubicBezTo>
                    <a:pt x="37904" y="13324"/>
                    <a:pt x="36385" y="13909"/>
                    <a:pt x="34874" y="14451"/>
                  </a:cubicBezTo>
                  <a:cubicBezTo>
                    <a:pt x="33346" y="15001"/>
                    <a:pt x="31818" y="15499"/>
                    <a:pt x="30264" y="15961"/>
                  </a:cubicBezTo>
                  <a:cubicBezTo>
                    <a:pt x="28719" y="16407"/>
                    <a:pt x="27147" y="16808"/>
                    <a:pt x="25575" y="17158"/>
                  </a:cubicBezTo>
                  <a:cubicBezTo>
                    <a:pt x="24004" y="17507"/>
                    <a:pt x="22406" y="17813"/>
                    <a:pt x="20808" y="18040"/>
                  </a:cubicBezTo>
                  <a:cubicBezTo>
                    <a:pt x="19210" y="18275"/>
                    <a:pt x="17603" y="18432"/>
                    <a:pt x="15997" y="18537"/>
                  </a:cubicBezTo>
                  <a:cubicBezTo>
                    <a:pt x="14845" y="18606"/>
                    <a:pt x="13698" y="18643"/>
                    <a:pt x="12551" y="18643"/>
                  </a:cubicBezTo>
                  <a:cubicBezTo>
                    <a:pt x="12090" y="18643"/>
                    <a:pt x="11629" y="18637"/>
                    <a:pt x="11168" y="18625"/>
                  </a:cubicBezTo>
                  <a:cubicBezTo>
                    <a:pt x="10758" y="18607"/>
                    <a:pt x="10356" y="18590"/>
                    <a:pt x="9955" y="18563"/>
                  </a:cubicBezTo>
                  <a:lnTo>
                    <a:pt x="9649" y="18555"/>
                  </a:lnTo>
                  <a:lnTo>
                    <a:pt x="9343" y="18537"/>
                  </a:lnTo>
                  <a:lnTo>
                    <a:pt x="8741" y="18494"/>
                  </a:lnTo>
                  <a:cubicBezTo>
                    <a:pt x="8339" y="18459"/>
                    <a:pt x="7929" y="18432"/>
                    <a:pt x="7553" y="18371"/>
                  </a:cubicBezTo>
                  <a:cubicBezTo>
                    <a:pt x="7169" y="18301"/>
                    <a:pt x="6802" y="18205"/>
                    <a:pt x="6497" y="18022"/>
                  </a:cubicBezTo>
                  <a:cubicBezTo>
                    <a:pt x="6174" y="17847"/>
                    <a:pt x="5938" y="17577"/>
                    <a:pt x="5737" y="17245"/>
                  </a:cubicBezTo>
                  <a:cubicBezTo>
                    <a:pt x="5545" y="16922"/>
                    <a:pt x="5405" y="16546"/>
                    <a:pt x="5274" y="16180"/>
                  </a:cubicBezTo>
                  <a:lnTo>
                    <a:pt x="4532" y="13866"/>
                  </a:lnTo>
                  <a:lnTo>
                    <a:pt x="3030" y="9238"/>
                  </a:lnTo>
                  <a:lnTo>
                    <a:pt x="1520" y="4619"/>
                  </a:lnTo>
                  <a:lnTo>
                    <a:pt x="760" y="2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591600" y="1496050"/>
              <a:ext cx="376957" cy="1284765"/>
            </a:xfrm>
            <a:custGeom>
              <a:avLst/>
              <a:gdLst/>
              <a:ahLst/>
              <a:cxnLst/>
              <a:rect l="l" t="t" r="r" b="b"/>
              <a:pathLst>
                <a:path w="16617" h="56635" extrusionOk="0">
                  <a:moveTo>
                    <a:pt x="0" y="1"/>
                  </a:moveTo>
                  <a:lnTo>
                    <a:pt x="0" y="1"/>
                  </a:lnTo>
                  <a:cubicBezTo>
                    <a:pt x="1135" y="577"/>
                    <a:pt x="2174" y="1319"/>
                    <a:pt x="3100" y="2193"/>
                  </a:cubicBezTo>
                  <a:cubicBezTo>
                    <a:pt x="3562" y="2620"/>
                    <a:pt x="3982" y="3092"/>
                    <a:pt x="4375" y="3581"/>
                  </a:cubicBezTo>
                  <a:cubicBezTo>
                    <a:pt x="4767" y="4070"/>
                    <a:pt x="5134" y="4585"/>
                    <a:pt x="5457" y="5118"/>
                  </a:cubicBezTo>
                  <a:cubicBezTo>
                    <a:pt x="6784" y="7257"/>
                    <a:pt x="7509" y="9711"/>
                    <a:pt x="7727" y="12199"/>
                  </a:cubicBezTo>
                  <a:cubicBezTo>
                    <a:pt x="7780" y="12836"/>
                    <a:pt x="7806" y="13456"/>
                    <a:pt x="7797" y="14076"/>
                  </a:cubicBezTo>
                  <a:cubicBezTo>
                    <a:pt x="7771" y="14705"/>
                    <a:pt x="7736" y="15325"/>
                    <a:pt x="7675" y="15945"/>
                  </a:cubicBezTo>
                  <a:cubicBezTo>
                    <a:pt x="7640" y="16250"/>
                    <a:pt x="7605" y="16556"/>
                    <a:pt x="7553" y="16870"/>
                  </a:cubicBezTo>
                  <a:cubicBezTo>
                    <a:pt x="7509" y="17176"/>
                    <a:pt x="7457" y="17499"/>
                    <a:pt x="7422" y="17822"/>
                  </a:cubicBezTo>
                  <a:cubicBezTo>
                    <a:pt x="7387" y="18137"/>
                    <a:pt x="7369" y="18468"/>
                    <a:pt x="7369" y="18809"/>
                  </a:cubicBezTo>
                  <a:cubicBezTo>
                    <a:pt x="7378" y="19132"/>
                    <a:pt x="7413" y="19472"/>
                    <a:pt x="7457" y="19787"/>
                  </a:cubicBezTo>
                  <a:cubicBezTo>
                    <a:pt x="7553" y="20433"/>
                    <a:pt x="7684" y="21044"/>
                    <a:pt x="7797" y="21664"/>
                  </a:cubicBezTo>
                  <a:lnTo>
                    <a:pt x="8147" y="23533"/>
                  </a:lnTo>
                  <a:lnTo>
                    <a:pt x="8863" y="27270"/>
                  </a:lnTo>
                  <a:cubicBezTo>
                    <a:pt x="9352" y="29758"/>
                    <a:pt x="9858" y="32238"/>
                    <a:pt x="10399" y="34718"/>
                  </a:cubicBezTo>
                  <a:lnTo>
                    <a:pt x="10818" y="36578"/>
                  </a:lnTo>
                  <a:lnTo>
                    <a:pt x="11246" y="38429"/>
                  </a:lnTo>
                  <a:cubicBezTo>
                    <a:pt x="11534" y="39660"/>
                    <a:pt x="11831" y="40909"/>
                    <a:pt x="12154" y="42131"/>
                  </a:cubicBezTo>
                  <a:cubicBezTo>
                    <a:pt x="12469" y="43362"/>
                    <a:pt x="12792" y="44585"/>
                    <a:pt x="13132" y="45807"/>
                  </a:cubicBezTo>
                  <a:lnTo>
                    <a:pt x="13656" y="47641"/>
                  </a:lnTo>
                  <a:cubicBezTo>
                    <a:pt x="13831" y="48252"/>
                    <a:pt x="14014" y="48854"/>
                    <a:pt x="14206" y="49466"/>
                  </a:cubicBezTo>
                  <a:cubicBezTo>
                    <a:pt x="14372" y="50068"/>
                    <a:pt x="14573" y="50679"/>
                    <a:pt x="14774" y="51282"/>
                  </a:cubicBezTo>
                  <a:lnTo>
                    <a:pt x="15053" y="52172"/>
                  </a:lnTo>
                  <a:lnTo>
                    <a:pt x="15359" y="53080"/>
                  </a:lnTo>
                  <a:lnTo>
                    <a:pt x="15664" y="53989"/>
                  </a:lnTo>
                  <a:cubicBezTo>
                    <a:pt x="15760" y="54277"/>
                    <a:pt x="15865" y="54582"/>
                    <a:pt x="15970" y="54879"/>
                  </a:cubicBezTo>
                  <a:lnTo>
                    <a:pt x="16616" y="56634"/>
                  </a:lnTo>
                  <a:cubicBezTo>
                    <a:pt x="16249" y="55429"/>
                    <a:pt x="15874" y="54216"/>
                    <a:pt x="15525" y="53002"/>
                  </a:cubicBezTo>
                  <a:lnTo>
                    <a:pt x="15263" y="52085"/>
                  </a:lnTo>
                  <a:lnTo>
                    <a:pt x="15010" y="51168"/>
                  </a:lnTo>
                  <a:cubicBezTo>
                    <a:pt x="14835" y="50557"/>
                    <a:pt x="14660" y="49946"/>
                    <a:pt x="14503" y="49335"/>
                  </a:cubicBezTo>
                  <a:cubicBezTo>
                    <a:pt x="13840" y="46890"/>
                    <a:pt x="13228" y="44436"/>
                    <a:pt x="12652" y="41965"/>
                  </a:cubicBezTo>
                  <a:cubicBezTo>
                    <a:pt x="12076" y="39503"/>
                    <a:pt x="11517" y="37032"/>
                    <a:pt x="11002" y="34561"/>
                  </a:cubicBezTo>
                  <a:cubicBezTo>
                    <a:pt x="10478" y="32081"/>
                    <a:pt x="9980" y="29601"/>
                    <a:pt x="9500" y="27113"/>
                  </a:cubicBezTo>
                  <a:lnTo>
                    <a:pt x="8767" y="23384"/>
                  </a:lnTo>
                  <a:lnTo>
                    <a:pt x="8409" y="21516"/>
                  </a:lnTo>
                  <a:lnTo>
                    <a:pt x="8234" y="20581"/>
                  </a:lnTo>
                  <a:cubicBezTo>
                    <a:pt x="8173" y="20267"/>
                    <a:pt x="8112" y="19961"/>
                    <a:pt x="8068" y="19656"/>
                  </a:cubicBezTo>
                  <a:cubicBezTo>
                    <a:pt x="8024" y="19350"/>
                    <a:pt x="7989" y="19045"/>
                    <a:pt x="7981" y="18756"/>
                  </a:cubicBezTo>
                  <a:cubicBezTo>
                    <a:pt x="7981" y="18460"/>
                    <a:pt x="7989" y="18154"/>
                    <a:pt x="8024" y="17848"/>
                  </a:cubicBezTo>
                  <a:cubicBezTo>
                    <a:pt x="8059" y="17543"/>
                    <a:pt x="8103" y="17237"/>
                    <a:pt x="8147" y="16923"/>
                  </a:cubicBezTo>
                  <a:cubicBezTo>
                    <a:pt x="8190" y="16617"/>
                    <a:pt x="8216" y="16285"/>
                    <a:pt x="8251" y="15971"/>
                  </a:cubicBezTo>
                  <a:cubicBezTo>
                    <a:pt x="8304" y="15334"/>
                    <a:pt x="8339" y="14688"/>
                    <a:pt x="8339" y="14050"/>
                  </a:cubicBezTo>
                  <a:cubicBezTo>
                    <a:pt x="8330" y="13404"/>
                    <a:pt x="8295" y="12767"/>
                    <a:pt x="8234" y="12129"/>
                  </a:cubicBezTo>
                  <a:cubicBezTo>
                    <a:pt x="8085" y="10854"/>
                    <a:pt x="7823" y="9588"/>
                    <a:pt x="7413" y="8375"/>
                  </a:cubicBezTo>
                  <a:cubicBezTo>
                    <a:pt x="7204" y="7763"/>
                    <a:pt x="6968" y="7170"/>
                    <a:pt x="6680" y="6593"/>
                  </a:cubicBezTo>
                  <a:cubicBezTo>
                    <a:pt x="6540" y="6296"/>
                    <a:pt x="6392" y="6026"/>
                    <a:pt x="6234" y="5738"/>
                  </a:cubicBezTo>
                  <a:cubicBezTo>
                    <a:pt x="6068" y="5467"/>
                    <a:pt x="5920" y="5188"/>
                    <a:pt x="5737" y="4926"/>
                  </a:cubicBezTo>
                  <a:cubicBezTo>
                    <a:pt x="5370" y="4393"/>
                    <a:pt x="4994" y="3878"/>
                    <a:pt x="4567" y="3398"/>
                  </a:cubicBezTo>
                  <a:cubicBezTo>
                    <a:pt x="4139" y="2917"/>
                    <a:pt x="3693" y="2455"/>
                    <a:pt x="3213" y="2044"/>
                  </a:cubicBezTo>
                  <a:cubicBezTo>
                    <a:pt x="2724" y="1625"/>
                    <a:pt x="2218" y="1232"/>
                    <a:pt x="1685" y="900"/>
                  </a:cubicBezTo>
                  <a:cubicBezTo>
                    <a:pt x="1135" y="560"/>
                    <a:pt x="585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39"/>
          <p:cNvGrpSpPr/>
          <p:nvPr/>
        </p:nvGrpSpPr>
        <p:grpSpPr>
          <a:xfrm>
            <a:off x="4550109" y="1486909"/>
            <a:ext cx="870711" cy="827216"/>
            <a:chOff x="9980459" y="2165834"/>
            <a:chExt cx="870711" cy="827216"/>
          </a:xfrm>
        </p:grpSpPr>
        <p:sp>
          <p:nvSpPr>
            <p:cNvPr id="2955" name="Google Shape;2955;p39"/>
            <p:cNvSpPr/>
            <p:nvPr/>
          </p:nvSpPr>
          <p:spPr>
            <a:xfrm rot="10800000">
              <a:off x="10213460" y="2343701"/>
              <a:ext cx="134624" cy="134624"/>
            </a:xfrm>
            <a:custGeom>
              <a:avLst/>
              <a:gdLst/>
              <a:ahLst/>
              <a:cxnLst/>
              <a:rect l="l" t="t" r="r" b="b"/>
              <a:pathLst>
                <a:path w="9509" h="9509" extrusionOk="0">
                  <a:moveTo>
                    <a:pt x="4747" y="1"/>
                  </a:moveTo>
                  <a:cubicBezTo>
                    <a:pt x="2141" y="1"/>
                    <a:pt x="1" y="2141"/>
                    <a:pt x="1" y="4747"/>
                  </a:cubicBezTo>
                  <a:cubicBezTo>
                    <a:pt x="1" y="7368"/>
                    <a:pt x="2141" y="9508"/>
                    <a:pt x="4747" y="9508"/>
                  </a:cubicBezTo>
                  <a:cubicBezTo>
                    <a:pt x="7368" y="9508"/>
                    <a:pt x="9508" y="7368"/>
                    <a:pt x="9508" y="4747"/>
                  </a:cubicBezTo>
                  <a:cubicBezTo>
                    <a:pt x="9508" y="2141"/>
                    <a:pt x="7368" y="1"/>
                    <a:pt x="4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 rot="10800000">
              <a:off x="10777154" y="2288576"/>
              <a:ext cx="74015" cy="74242"/>
            </a:xfrm>
            <a:custGeom>
              <a:avLst/>
              <a:gdLst/>
              <a:ahLst/>
              <a:cxnLst/>
              <a:rect l="l" t="t" r="r" b="b"/>
              <a:pathLst>
                <a:path w="5228" h="5244" extrusionOk="0">
                  <a:moveTo>
                    <a:pt x="2622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22" y="5243"/>
                  </a:cubicBezTo>
                  <a:cubicBezTo>
                    <a:pt x="4064" y="5243"/>
                    <a:pt x="5227" y="4080"/>
                    <a:pt x="5227" y="2622"/>
                  </a:cubicBezTo>
                  <a:cubicBezTo>
                    <a:pt x="5227" y="1164"/>
                    <a:pt x="4064" y="1"/>
                    <a:pt x="2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 rot="10800000">
              <a:off x="10495198" y="2600634"/>
              <a:ext cx="74015" cy="74228"/>
            </a:xfrm>
            <a:custGeom>
              <a:avLst/>
              <a:gdLst/>
              <a:ahLst/>
              <a:cxnLst/>
              <a:rect l="l" t="t" r="r" b="b"/>
              <a:pathLst>
                <a:path w="5228" h="5243" extrusionOk="0">
                  <a:moveTo>
                    <a:pt x="2606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06" y="5243"/>
                  </a:cubicBezTo>
                  <a:cubicBezTo>
                    <a:pt x="4064" y="5196"/>
                    <a:pt x="5228" y="4018"/>
                    <a:pt x="5228" y="2622"/>
                  </a:cubicBezTo>
                  <a:cubicBezTo>
                    <a:pt x="5228" y="1164"/>
                    <a:pt x="4064" y="1"/>
                    <a:pt x="2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 rot="10800000">
              <a:off x="10489491" y="2202505"/>
              <a:ext cx="61486" cy="61486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2171" y="0"/>
                  </a:moveTo>
                  <a:cubicBezTo>
                    <a:pt x="977" y="0"/>
                    <a:pt x="0" y="977"/>
                    <a:pt x="0" y="2172"/>
                  </a:cubicBezTo>
                  <a:cubicBezTo>
                    <a:pt x="0" y="3381"/>
                    <a:pt x="977" y="4343"/>
                    <a:pt x="2171" y="4343"/>
                  </a:cubicBezTo>
                  <a:cubicBezTo>
                    <a:pt x="3381" y="4312"/>
                    <a:pt x="4343" y="3335"/>
                    <a:pt x="4343" y="2172"/>
                  </a:cubicBezTo>
                  <a:cubicBezTo>
                    <a:pt x="4343" y="977"/>
                    <a:pt x="3381" y="0"/>
                    <a:pt x="2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 rot="10800000">
              <a:off x="9980459" y="2165834"/>
              <a:ext cx="61500" cy="61486"/>
            </a:xfrm>
            <a:custGeom>
              <a:avLst/>
              <a:gdLst/>
              <a:ahLst/>
              <a:cxnLst/>
              <a:rect l="l" t="t" r="r" b="b"/>
              <a:pathLst>
                <a:path w="4344" h="4343" extrusionOk="0">
                  <a:moveTo>
                    <a:pt x="2172" y="0"/>
                  </a:moveTo>
                  <a:cubicBezTo>
                    <a:pt x="962" y="0"/>
                    <a:pt x="0" y="962"/>
                    <a:pt x="0" y="2172"/>
                  </a:cubicBezTo>
                  <a:cubicBezTo>
                    <a:pt x="0" y="3366"/>
                    <a:pt x="962" y="4343"/>
                    <a:pt x="2172" y="4343"/>
                  </a:cubicBezTo>
                  <a:cubicBezTo>
                    <a:pt x="3366" y="4343"/>
                    <a:pt x="4343" y="3366"/>
                    <a:pt x="4343" y="2172"/>
                  </a:cubicBezTo>
                  <a:cubicBezTo>
                    <a:pt x="4343" y="962"/>
                    <a:pt x="3366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 rot="10800000">
              <a:off x="10821069" y="2980308"/>
              <a:ext cx="12529" cy="12742"/>
            </a:xfrm>
            <a:custGeom>
              <a:avLst/>
              <a:gdLst/>
              <a:ahLst/>
              <a:cxnLst/>
              <a:rect l="l" t="t" r="r" b="b"/>
              <a:pathLst>
                <a:path w="885" h="900" extrusionOk="0">
                  <a:moveTo>
                    <a:pt x="435" y="0"/>
                  </a:moveTo>
                  <a:cubicBezTo>
                    <a:pt x="186" y="0"/>
                    <a:pt x="0" y="218"/>
                    <a:pt x="0" y="450"/>
                  </a:cubicBezTo>
                  <a:cubicBezTo>
                    <a:pt x="0" y="698"/>
                    <a:pt x="171" y="853"/>
                    <a:pt x="435" y="900"/>
                  </a:cubicBezTo>
                  <a:cubicBezTo>
                    <a:pt x="698" y="900"/>
                    <a:pt x="884" y="698"/>
                    <a:pt x="884" y="450"/>
                  </a:cubicBezTo>
                  <a:cubicBezTo>
                    <a:pt x="884" y="202"/>
                    <a:pt x="667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66765FF0-3372-38A5-950A-AE7B3C344CD7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tx2"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4BAFA-81D1-B458-8035-4B3F24EE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40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53"/>
          <p:cNvGrpSpPr/>
          <p:nvPr/>
        </p:nvGrpSpPr>
        <p:grpSpPr>
          <a:xfrm>
            <a:off x="3635975" y="576340"/>
            <a:ext cx="4743589" cy="3256587"/>
            <a:chOff x="331763" y="414153"/>
            <a:chExt cx="6903246" cy="5019697"/>
          </a:xfrm>
        </p:grpSpPr>
        <p:sp>
          <p:nvSpPr>
            <p:cNvPr id="3866" name="Google Shape;3866;p53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3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3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3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1" name="Google Shape;3871;p53"/>
          <p:cNvSpPr txBox="1">
            <a:spLocks noGrp="1"/>
          </p:cNvSpPr>
          <p:nvPr>
            <p:ph type="title"/>
          </p:nvPr>
        </p:nvSpPr>
        <p:spPr>
          <a:xfrm>
            <a:off x="720000" y="1484125"/>
            <a:ext cx="323310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Errores de comparación</a:t>
            </a:r>
            <a:endParaRPr dirty="0"/>
          </a:p>
        </p:txBody>
      </p:sp>
      <p:sp>
        <p:nvSpPr>
          <p:cNvPr id="3872" name="Google Shape;3872;p53"/>
          <p:cNvSpPr txBox="1">
            <a:spLocks noGrp="1"/>
          </p:cNvSpPr>
          <p:nvPr>
            <p:ph type="subTitle" idx="1"/>
          </p:nvPr>
        </p:nvSpPr>
        <p:spPr>
          <a:xfrm>
            <a:off x="328822" y="2820451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Es importante asegurarse de comparar los tipos de datos correcto y además acodarme de como comparar 😅</a:t>
            </a:r>
            <a:endParaRPr dirty="0"/>
          </a:p>
        </p:txBody>
      </p:sp>
      <p:grpSp>
        <p:nvGrpSpPr>
          <p:cNvPr id="3873" name="Google Shape;3873;p53"/>
          <p:cNvGrpSpPr/>
          <p:nvPr/>
        </p:nvGrpSpPr>
        <p:grpSpPr>
          <a:xfrm>
            <a:off x="2918082" y="-148156"/>
            <a:ext cx="828973" cy="1571891"/>
            <a:chOff x="8765844" y="4532342"/>
            <a:chExt cx="828973" cy="1571891"/>
          </a:xfrm>
        </p:grpSpPr>
        <p:sp>
          <p:nvSpPr>
            <p:cNvPr id="3874" name="Google Shape;3874;p53"/>
            <p:cNvSpPr/>
            <p:nvPr/>
          </p:nvSpPr>
          <p:spPr>
            <a:xfrm>
              <a:off x="8765844" y="6042337"/>
              <a:ext cx="70929" cy="61897"/>
            </a:xfrm>
            <a:custGeom>
              <a:avLst/>
              <a:gdLst/>
              <a:ahLst/>
              <a:cxnLst/>
              <a:rect l="l" t="t" r="r" b="b"/>
              <a:pathLst>
                <a:path w="5010" h="4372" extrusionOk="0">
                  <a:moveTo>
                    <a:pt x="2507" y="1"/>
                  </a:moveTo>
                  <a:cubicBezTo>
                    <a:pt x="1751" y="1"/>
                    <a:pt x="1012" y="398"/>
                    <a:pt x="605" y="1098"/>
                  </a:cubicBezTo>
                  <a:cubicBezTo>
                    <a:pt x="0" y="2153"/>
                    <a:pt x="372" y="3471"/>
                    <a:pt x="1412" y="4091"/>
                  </a:cubicBezTo>
                  <a:cubicBezTo>
                    <a:pt x="1752" y="4281"/>
                    <a:pt x="2121" y="4371"/>
                    <a:pt x="2485" y="4371"/>
                  </a:cubicBezTo>
                  <a:cubicBezTo>
                    <a:pt x="3250" y="4371"/>
                    <a:pt x="3995" y="3973"/>
                    <a:pt x="4405" y="3269"/>
                  </a:cubicBezTo>
                  <a:cubicBezTo>
                    <a:pt x="5010" y="2230"/>
                    <a:pt x="4638" y="881"/>
                    <a:pt x="3583" y="291"/>
                  </a:cubicBezTo>
                  <a:cubicBezTo>
                    <a:pt x="3244" y="94"/>
                    <a:pt x="2873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8945914" y="5744141"/>
              <a:ext cx="141193" cy="123567"/>
            </a:xfrm>
            <a:custGeom>
              <a:avLst/>
              <a:gdLst/>
              <a:ahLst/>
              <a:cxnLst/>
              <a:rect l="l" t="t" r="r" b="b"/>
              <a:pathLst>
                <a:path w="9973" h="8728" extrusionOk="0">
                  <a:moveTo>
                    <a:pt x="4981" y="0"/>
                  </a:moveTo>
                  <a:cubicBezTo>
                    <a:pt x="3474" y="0"/>
                    <a:pt x="2012" y="791"/>
                    <a:pt x="1210" y="2198"/>
                  </a:cubicBezTo>
                  <a:cubicBezTo>
                    <a:pt x="0" y="4292"/>
                    <a:pt x="713" y="6944"/>
                    <a:pt x="2807" y="8138"/>
                  </a:cubicBezTo>
                  <a:cubicBezTo>
                    <a:pt x="3498" y="8537"/>
                    <a:pt x="4251" y="8727"/>
                    <a:pt x="4993" y="8727"/>
                  </a:cubicBezTo>
                  <a:cubicBezTo>
                    <a:pt x="6501" y="8727"/>
                    <a:pt x="7963" y="7944"/>
                    <a:pt x="8763" y="6541"/>
                  </a:cubicBezTo>
                  <a:cubicBezTo>
                    <a:pt x="9973" y="4447"/>
                    <a:pt x="9244" y="1779"/>
                    <a:pt x="7150" y="585"/>
                  </a:cubicBezTo>
                  <a:cubicBezTo>
                    <a:pt x="6463" y="188"/>
                    <a:pt x="5717" y="0"/>
                    <a:pt x="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9282112" y="5761613"/>
              <a:ext cx="161183" cy="141264"/>
            </a:xfrm>
            <a:custGeom>
              <a:avLst/>
              <a:gdLst/>
              <a:ahLst/>
              <a:cxnLst/>
              <a:rect l="l" t="t" r="r" b="b"/>
              <a:pathLst>
                <a:path w="11385" h="9978" extrusionOk="0">
                  <a:moveTo>
                    <a:pt x="5680" y="0"/>
                  </a:moveTo>
                  <a:cubicBezTo>
                    <a:pt x="3960" y="0"/>
                    <a:pt x="2290" y="904"/>
                    <a:pt x="1365" y="2484"/>
                  </a:cubicBezTo>
                  <a:cubicBezTo>
                    <a:pt x="0" y="4919"/>
                    <a:pt x="807" y="7912"/>
                    <a:pt x="3164" y="9293"/>
                  </a:cubicBezTo>
                  <a:cubicBezTo>
                    <a:pt x="3952" y="9758"/>
                    <a:pt x="4811" y="9978"/>
                    <a:pt x="5658" y="9978"/>
                  </a:cubicBezTo>
                  <a:cubicBezTo>
                    <a:pt x="7378" y="9978"/>
                    <a:pt x="9048" y="9073"/>
                    <a:pt x="9973" y="7494"/>
                  </a:cubicBezTo>
                  <a:cubicBezTo>
                    <a:pt x="11384" y="5105"/>
                    <a:pt x="10531" y="2065"/>
                    <a:pt x="8174" y="685"/>
                  </a:cubicBezTo>
                  <a:cubicBezTo>
                    <a:pt x="7386" y="219"/>
                    <a:pt x="6527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3"/>
            <p:cNvSpPr/>
            <p:nvPr/>
          </p:nvSpPr>
          <p:spPr>
            <a:xfrm>
              <a:off x="9140256" y="5539123"/>
              <a:ext cx="80811" cy="70816"/>
            </a:xfrm>
            <a:custGeom>
              <a:avLst/>
              <a:gdLst/>
              <a:ahLst/>
              <a:cxnLst/>
              <a:rect l="l" t="t" r="r" b="b"/>
              <a:pathLst>
                <a:path w="5708" h="5002" extrusionOk="0">
                  <a:moveTo>
                    <a:pt x="2844" y="0"/>
                  </a:moveTo>
                  <a:cubicBezTo>
                    <a:pt x="1977" y="0"/>
                    <a:pt x="1141" y="449"/>
                    <a:pt x="682" y="1262"/>
                  </a:cubicBezTo>
                  <a:cubicBezTo>
                    <a:pt x="0" y="2456"/>
                    <a:pt x="403" y="3991"/>
                    <a:pt x="1613" y="4674"/>
                  </a:cubicBezTo>
                  <a:cubicBezTo>
                    <a:pt x="2002" y="4896"/>
                    <a:pt x="2427" y="5001"/>
                    <a:pt x="2847" y="5001"/>
                  </a:cubicBezTo>
                  <a:cubicBezTo>
                    <a:pt x="3717" y="5001"/>
                    <a:pt x="4565" y="4549"/>
                    <a:pt x="5025" y="3743"/>
                  </a:cubicBezTo>
                  <a:cubicBezTo>
                    <a:pt x="5708" y="2533"/>
                    <a:pt x="5289" y="1013"/>
                    <a:pt x="4095" y="331"/>
                  </a:cubicBezTo>
                  <a:cubicBezTo>
                    <a:pt x="3698" y="107"/>
                    <a:pt x="326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3"/>
            <p:cNvSpPr/>
            <p:nvPr/>
          </p:nvSpPr>
          <p:spPr>
            <a:xfrm>
              <a:off x="8996192" y="5987104"/>
              <a:ext cx="70717" cy="61939"/>
            </a:xfrm>
            <a:custGeom>
              <a:avLst/>
              <a:gdLst/>
              <a:ahLst/>
              <a:cxnLst/>
              <a:rect l="l" t="t" r="r" b="b"/>
              <a:pathLst>
                <a:path w="4995" h="4375" extrusionOk="0">
                  <a:moveTo>
                    <a:pt x="2507" y="1"/>
                  </a:moveTo>
                  <a:cubicBezTo>
                    <a:pt x="1747" y="1"/>
                    <a:pt x="1003" y="395"/>
                    <a:pt x="606" y="1106"/>
                  </a:cubicBezTo>
                  <a:cubicBezTo>
                    <a:pt x="1" y="2145"/>
                    <a:pt x="342" y="3463"/>
                    <a:pt x="1412" y="4084"/>
                  </a:cubicBezTo>
                  <a:cubicBezTo>
                    <a:pt x="1756" y="4281"/>
                    <a:pt x="2130" y="4375"/>
                    <a:pt x="2499" y="4375"/>
                  </a:cubicBezTo>
                  <a:cubicBezTo>
                    <a:pt x="3260" y="4375"/>
                    <a:pt x="3998" y="3977"/>
                    <a:pt x="4405" y="3277"/>
                  </a:cubicBezTo>
                  <a:cubicBezTo>
                    <a:pt x="4995" y="2223"/>
                    <a:pt x="4638" y="889"/>
                    <a:pt x="3583" y="284"/>
                  </a:cubicBezTo>
                  <a:cubicBezTo>
                    <a:pt x="3245" y="92"/>
                    <a:pt x="2874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9397180" y="5317341"/>
              <a:ext cx="70929" cy="61939"/>
            </a:xfrm>
            <a:custGeom>
              <a:avLst/>
              <a:gdLst/>
              <a:ahLst/>
              <a:cxnLst/>
              <a:rect l="l" t="t" r="r" b="b"/>
              <a:pathLst>
                <a:path w="5010" h="4375" extrusionOk="0">
                  <a:moveTo>
                    <a:pt x="2510" y="0"/>
                  </a:moveTo>
                  <a:cubicBezTo>
                    <a:pt x="1753" y="0"/>
                    <a:pt x="1013" y="394"/>
                    <a:pt x="605" y="1106"/>
                  </a:cubicBezTo>
                  <a:cubicBezTo>
                    <a:pt x="0" y="2145"/>
                    <a:pt x="372" y="3494"/>
                    <a:pt x="1412" y="4084"/>
                  </a:cubicBezTo>
                  <a:cubicBezTo>
                    <a:pt x="1756" y="4281"/>
                    <a:pt x="2130" y="4374"/>
                    <a:pt x="2499" y="4374"/>
                  </a:cubicBezTo>
                  <a:cubicBezTo>
                    <a:pt x="3259" y="4374"/>
                    <a:pt x="3998" y="3977"/>
                    <a:pt x="4405" y="3277"/>
                  </a:cubicBezTo>
                  <a:cubicBezTo>
                    <a:pt x="5010" y="2222"/>
                    <a:pt x="4638" y="889"/>
                    <a:pt x="3583" y="284"/>
                  </a:cubicBezTo>
                  <a:cubicBezTo>
                    <a:pt x="3245" y="92"/>
                    <a:pt x="2876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9326684" y="5560248"/>
              <a:ext cx="80599" cy="70816"/>
            </a:xfrm>
            <a:custGeom>
              <a:avLst/>
              <a:gdLst/>
              <a:ahLst/>
              <a:cxnLst/>
              <a:rect l="l" t="t" r="r" b="b"/>
              <a:pathLst>
                <a:path w="5693" h="5002" extrusionOk="0">
                  <a:moveTo>
                    <a:pt x="2851" y="0"/>
                  </a:moveTo>
                  <a:cubicBezTo>
                    <a:pt x="1978" y="0"/>
                    <a:pt x="1133" y="453"/>
                    <a:pt x="683" y="1258"/>
                  </a:cubicBezTo>
                  <a:cubicBezTo>
                    <a:pt x="1" y="2422"/>
                    <a:pt x="388" y="3957"/>
                    <a:pt x="1614" y="4671"/>
                  </a:cubicBezTo>
                  <a:cubicBezTo>
                    <a:pt x="2006" y="4895"/>
                    <a:pt x="2434" y="5002"/>
                    <a:pt x="2857" y="5002"/>
                  </a:cubicBezTo>
                  <a:cubicBezTo>
                    <a:pt x="3724" y="5002"/>
                    <a:pt x="4567" y="4553"/>
                    <a:pt x="5026" y="3740"/>
                  </a:cubicBezTo>
                  <a:cubicBezTo>
                    <a:pt x="5693" y="2546"/>
                    <a:pt x="5289" y="1010"/>
                    <a:pt x="4095" y="328"/>
                  </a:cubicBezTo>
                  <a:cubicBezTo>
                    <a:pt x="3701" y="106"/>
                    <a:pt x="3273" y="0"/>
                    <a:pt x="2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9380260" y="5029765"/>
              <a:ext cx="90268" cy="79098"/>
            </a:xfrm>
            <a:custGeom>
              <a:avLst/>
              <a:gdLst/>
              <a:ahLst/>
              <a:cxnLst/>
              <a:rect l="l" t="t" r="r" b="b"/>
              <a:pathLst>
                <a:path w="6376" h="5587" extrusionOk="0">
                  <a:moveTo>
                    <a:pt x="3214" y="1"/>
                  </a:moveTo>
                  <a:cubicBezTo>
                    <a:pt x="2231" y="1"/>
                    <a:pt x="1260" y="506"/>
                    <a:pt x="745" y="1409"/>
                  </a:cubicBezTo>
                  <a:cubicBezTo>
                    <a:pt x="1" y="2774"/>
                    <a:pt x="435" y="4465"/>
                    <a:pt x="1800" y="5225"/>
                  </a:cubicBezTo>
                  <a:cubicBezTo>
                    <a:pt x="2226" y="5470"/>
                    <a:pt x="2696" y="5586"/>
                    <a:pt x="3163" y="5586"/>
                  </a:cubicBezTo>
                  <a:cubicBezTo>
                    <a:pt x="4139" y="5586"/>
                    <a:pt x="5101" y="5078"/>
                    <a:pt x="5615" y="4186"/>
                  </a:cubicBezTo>
                  <a:cubicBezTo>
                    <a:pt x="6375" y="2867"/>
                    <a:pt x="5910" y="1115"/>
                    <a:pt x="4576" y="355"/>
                  </a:cubicBezTo>
                  <a:cubicBezTo>
                    <a:pt x="4151" y="115"/>
                    <a:pt x="3681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9507193" y="4679479"/>
              <a:ext cx="14950" cy="14724"/>
            </a:xfrm>
            <a:custGeom>
              <a:avLst/>
              <a:gdLst/>
              <a:ahLst/>
              <a:cxnLst/>
              <a:rect l="l" t="t" r="r" b="b"/>
              <a:pathLst>
                <a:path w="1056" h="1040" extrusionOk="0">
                  <a:moveTo>
                    <a:pt x="528" y="0"/>
                  </a:moveTo>
                  <a:cubicBezTo>
                    <a:pt x="233" y="0"/>
                    <a:pt x="1" y="233"/>
                    <a:pt x="1" y="512"/>
                  </a:cubicBezTo>
                  <a:cubicBezTo>
                    <a:pt x="1" y="807"/>
                    <a:pt x="233" y="1039"/>
                    <a:pt x="528" y="1039"/>
                  </a:cubicBezTo>
                  <a:cubicBezTo>
                    <a:pt x="823" y="1039"/>
                    <a:pt x="1055" y="807"/>
                    <a:pt x="1055" y="512"/>
                  </a:cubicBezTo>
                  <a:cubicBezTo>
                    <a:pt x="1009" y="248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9349522" y="4532342"/>
              <a:ext cx="36470" cy="36243"/>
            </a:xfrm>
            <a:custGeom>
              <a:avLst/>
              <a:gdLst/>
              <a:ahLst/>
              <a:cxnLst/>
              <a:rect l="l" t="t" r="r" b="b"/>
              <a:pathLst>
                <a:path w="2576" h="2560" extrusionOk="0">
                  <a:moveTo>
                    <a:pt x="1272" y="1"/>
                  </a:moveTo>
                  <a:cubicBezTo>
                    <a:pt x="559" y="1"/>
                    <a:pt x="1" y="559"/>
                    <a:pt x="1" y="1273"/>
                  </a:cubicBezTo>
                  <a:cubicBezTo>
                    <a:pt x="1" y="1986"/>
                    <a:pt x="559" y="2560"/>
                    <a:pt x="1272" y="2560"/>
                  </a:cubicBezTo>
                  <a:cubicBezTo>
                    <a:pt x="1986" y="2560"/>
                    <a:pt x="2560" y="1986"/>
                    <a:pt x="2560" y="1273"/>
                  </a:cubicBezTo>
                  <a:cubicBezTo>
                    <a:pt x="2575" y="621"/>
                    <a:pt x="1986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9481721" y="5006020"/>
              <a:ext cx="21534" cy="21307"/>
            </a:xfrm>
            <a:custGeom>
              <a:avLst/>
              <a:gdLst/>
              <a:ahLst/>
              <a:cxnLst/>
              <a:rect l="l" t="t" r="r" b="b"/>
              <a:pathLst>
                <a:path w="1521" h="1505" extrusionOk="0">
                  <a:moveTo>
                    <a:pt x="760" y="0"/>
                  </a:moveTo>
                  <a:cubicBezTo>
                    <a:pt x="311" y="0"/>
                    <a:pt x="0" y="372"/>
                    <a:pt x="0" y="760"/>
                  </a:cubicBezTo>
                  <a:cubicBezTo>
                    <a:pt x="0" y="1194"/>
                    <a:pt x="373" y="1504"/>
                    <a:pt x="760" y="1504"/>
                  </a:cubicBezTo>
                  <a:cubicBezTo>
                    <a:pt x="1195" y="1504"/>
                    <a:pt x="1520" y="1148"/>
                    <a:pt x="1520" y="760"/>
                  </a:cubicBezTo>
                  <a:cubicBezTo>
                    <a:pt x="1520" y="372"/>
                    <a:pt x="1210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9558575" y="4888532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8" y="0"/>
                  </a:moveTo>
                  <a:cubicBezTo>
                    <a:pt x="559" y="0"/>
                    <a:pt x="1" y="559"/>
                    <a:pt x="1" y="1288"/>
                  </a:cubicBezTo>
                  <a:cubicBezTo>
                    <a:pt x="1" y="2001"/>
                    <a:pt x="559" y="2559"/>
                    <a:pt x="1288" y="2559"/>
                  </a:cubicBezTo>
                  <a:cubicBezTo>
                    <a:pt x="2001" y="2559"/>
                    <a:pt x="2560" y="2001"/>
                    <a:pt x="2560" y="1288"/>
                  </a:cubicBezTo>
                  <a:cubicBezTo>
                    <a:pt x="2560" y="559"/>
                    <a:pt x="2001" y="0"/>
                    <a:pt x="1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9433185" y="5542040"/>
              <a:ext cx="44370" cy="44596"/>
            </a:xfrm>
            <a:custGeom>
              <a:avLst/>
              <a:gdLst/>
              <a:ahLst/>
              <a:cxnLst/>
              <a:rect l="l" t="t" r="r" b="b"/>
              <a:pathLst>
                <a:path w="3134" h="3150" extrusionOk="0">
                  <a:moveTo>
                    <a:pt x="1567" y="1"/>
                  </a:moveTo>
                  <a:cubicBezTo>
                    <a:pt x="714" y="1"/>
                    <a:pt x="1" y="683"/>
                    <a:pt x="1" y="1583"/>
                  </a:cubicBezTo>
                  <a:cubicBezTo>
                    <a:pt x="1" y="2436"/>
                    <a:pt x="683" y="3149"/>
                    <a:pt x="1567" y="3149"/>
                  </a:cubicBezTo>
                  <a:cubicBezTo>
                    <a:pt x="2420" y="3149"/>
                    <a:pt x="3134" y="2467"/>
                    <a:pt x="3134" y="1583"/>
                  </a:cubicBezTo>
                  <a:cubicBezTo>
                    <a:pt x="3134" y="683"/>
                    <a:pt x="243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9433624" y="5883519"/>
              <a:ext cx="14950" cy="14936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28" y="0"/>
                  </a:moveTo>
                  <a:cubicBezTo>
                    <a:pt x="233" y="0"/>
                    <a:pt x="1" y="233"/>
                    <a:pt x="1" y="528"/>
                  </a:cubicBezTo>
                  <a:cubicBezTo>
                    <a:pt x="1" y="822"/>
                    <a:pt x="233" y="1055"/>
                    <a:pt x="528" y="1055"/>
                  </a:cubicBezTo>
                  <a:cubicBezTo>
                    <a:pt x="823" y="1055"/>
                    <a:pt x="1055" y="822"/>
                    <a:pt x="1055" y="528"/>
                  </a:cubicBezTo>
                  <a:cubicBezTo>
                    <a:pt x="1055" y="233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A71BC63-8353-5018-CFA8-5F31EA9A18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98" y="697119"/>
            <a:ext cx="4463131" cy="25830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61D408-1A08-9EA7-0D83-D812FDB3DBCB}"/>
              </a:ext>
            </a:extLst>
          </p:cNvPr>
          <p:cNvSpPr txBox="1"/>
          <p:nvPr/>
        </p:nvSpPr>
        <p:spPr>
          <a:xfrm>
            <a:off x="3815229" y="1151747"/>
            <a:ext cx="44162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>
                    <a:lumMod val="65000"/>
                  </a:schemeClr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  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5”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chemeClr val="accent6">
                    <a:lumMod val="6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     </a:t>
            </a:r>
            <a:r>
              <a:rPr lang="en-US" b="0" dirty="0">
                <a:solidFill>
                  <a:srgbClr val="FFFF0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“Hola :D"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dirty="0">
                <a:solidFill>
                  <a:schemeClr val="accent6">
                    <a:lumMod val="65000"/>
                  </a:schemeClr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</a:t>
            </a:r>
            <a:r>
              <a:rPr lang="es-MX" sz="1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#Esto </a:t>
            </a:r>
            <a:r>
              <a:rPr lang="es-MX" sz="1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daria</a:t>
            </a:r>
            <a:r>
              <a:rPr lang="es-MX" sz="1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un </a:t>
            </a:r>
            <a:r>
              <a:rPr lang="es-MX" sz="1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TypeError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28600" lvl="2" indent="-228600">
              <a:buFont typeface="Arial"/>
              <a:buAutoNum type="arabicPlain"/>
            </a:pPr>
            <a:endParaRPr lang="es-CL" sz="12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28600" indent="-228600">
              <a:buAutoNum type="arabicPlain"/>
            </a:pPr>
            <a:endParaRPr lang="es-MX" sz="12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228600" indent="-228600">
              <a:buAutoNum type="arabicPlain"/>
            </a:pPr>
            <a:endParaRPr lang="es-MX" sz="12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5EB9EE-BF08-1DCA-732C-8A534A9DAC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015" r="12770" b="-1"/>
          <a:stretch/>
        </p:blipFill>
        <p:spPr>
          <a:xfrm>
            <a:off x="3790133" y="697118"/>
            <a:ext cx="4441315" cy="38399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563649C-5A38-79BC-A804-BA46A3FCF65B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368A6B-AEC2-622D-700F-7B5EC7AD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1996;p35">
            <a:extLst>
              <a:ext uri="{FF2B5EF4-FFF2-40B4-BE49-F238E27FC236}">
                <a16:creationId xmlns:a16="http://schemas.microsoft.com/office/drawing/2014/main" id="{524F16B7-8B47-C29C-E905-3ED09E81EC4F}"/>
              </a:ext>
            </a:extLst>
          </p:cNvPr>
          <p:cNvGrpSpPr/>
          <p:nvPr/>
        </p:nvGrpSpPr>
        <p:grpSpPr>
          <a:xfrm>
            <a:off x="1602904" y="3777357"/>
            <a:ext cx="828973" cy="1571891"/>
            <a:chOff x="8765844" y="4532342"/>
            <a:chExt cx="828973" cy="1571891"/>
          </a:xfrm>
        </p:grpSpPr>
        <p:sp>
          <p:nvSpPr>
            <p:cNvPr id="6" name="Google Shape;1997;p35">
              <a:extLst>
                <a:ext uri="{FF2B5EF4-FFF2-40B4-BE49-F238E27FC236}">
                  <a16:creationId xmlns:a16="http://schemas.microsoft.com/office/drawing/2014/main" id="{FFFE6FA3-E275-47D6-299D-ED3634B193F4}"/>
                </a:ext>
              </a:extLst>
            </p:cNvPr>
            <p:cNvSpPr/>
            <p:nvPr/>
          </p:nvSpPr>
          <p:spPr>
            <a:xfrm>
              <a:off x="8765844" y="6042337"/>
              <a:ext cx="70929" cy="61897"/>
            </a:xfrm>
            <a:custGeom>
              <a:avLst/>
              <a:gdLst/>
              <a:ahLst/>
              <a:cxnLst/>
              <a:rect l="l" t="t" r="r" b="b"/>
              <a:pathLst>
                <a:path w="5010" h="4372" extrusionOk="0">
                  <a:moveTo>
                    <a:pt x="2507" y="1"/>
                  </a:moveTo>
                  <a:cubicBezTo>
                    <a:pt x="1751" y="1"/>
                    <a:pt x="1012" y="398"/>
                    <a:pt x="605" y="1098"/>
                  </a:cubicBezTo>
                  <a:cubicBezTo>
                    <a:pt x="0" y="2153"/>
                    <a:pt x="372" y="3471"/>
                    <a:pt x="1412" y="4091"/>
                  </a:cubicBezTo>
                  <a:cubicBezTo>
                    <a:pt x="1752" y="4281"/>
                    <a:pt x="2121" y="4371"/>
                    <a:pt x="2485" y="4371"/>
                  </a:cubicBezTo>
                  <a:cubicBezTo>
                    <a:pt x="3250" y="4371"/>
                    <a:pt x="3995" y="3973"/>
                    <a:pt x="4405" y="3269"/>
                  </a:cubicBezTo>
                  <a:cubicBezTo>
                    <a:pt x="5010" y="2230"/>
                    <a:pt x="4638" y="881"/>
                    <a:pt x="3583" y="291"/>
                  </a:cubicBezTo>
                  <a:cubicBezTo>
                    <a:pt x="3244" y="94"/>
                    <a:pt x="2873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98;p35">
              <a:extLst>
                <a:ext uri="{FF2B5EF4-FFF2-40B4-BE49-F238E27FC236}">
                  <a16:creationId xmlns:a16="http://schemas.microsoft.com/office/drawing/2014/main" id="{CC4F4BC3-CDC4-C1A4-37A0-6480A3D3F8D6}"/>
                </a:ext>
              </a:extLst>
            </p:cNvPr>
            <p:cNvSpPr/>
            <p:nvPr/>
          </p:nvSpPr>
          <p:spPr>
            <a:xfrm>
              <a:off x="8945914" y="5744141"/>
              <a:ext cx="141193" cy="123567"/>
            </a:xfrm>
            <a:custGeom>
              <a:avLst/>
              <a:gdLst/>
              <a:ahLst/>
              <a:cxnLst/>
              <a:rect l="l" t="t" r="r" b="b"/>
              <a:pathLst>
                <a:path w="9973" h="8728" extrusionOk="0">
                  <a:moveTo>
                    <a:pt x="4981" y="0"/>
                  </a:moveTo>
                  <a:cubicBezTo>
                    <a:pt x="3474" y="0"/>
                    <a:pt x="2012" y="791"/>
                    <a:pt x="1210" y="2198"/>
                  </a:cubicBezTo>
                  <a:cubicBezTo>
                    <a:pt x="0" y="4292"/>
                    <a:pt x="713" y="6944"/>
                    <a:pt x="2807" y="8138"/>
                  </a:cubicBezTo>
                  <a:cubicBezTo>
                    <a:pt x="3498" y="8537"/>
                    <a:pt x="4251" y="8727"/>
                    <a:pt x="4993" y="8727"/>
                  </a:cubicBezTo>
                  <a:cubicBezTo>
                    <a:pt x="6501" y="8727"/>
                    <a:pt x="7963" y="7944"/>
                    <a:pt x="8763" y="6541"/>
                  </a:cubicBezTo>
                  <a:cubicBezTo>
                    <a:pt x="9973" y="4447"/>
                    <a:pt x="9244" y="1779"/>
                    <a:pt x="7150" y="585"/>
                  </a:cubicBezTo>
                  <a:cubicBezTo>
                    <a:pt x="6463" y="188"/>
                    <a:pt x="5717" y="0"/>
                    <a:pt x="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9;p35">
              <a:extLst>
                <a:ext uri="{FF2B5EF4-FFF2-40B4-BE49-F238E27FC236}">
                  <a16:creationId xmlns:a16="http://schemas.microsoft.com/office/drawing/2014/main" id="{5BA11D83-D545-852E-17CF-55BE68055C28}"/>
                </a:ext>
              </a:extLst>
            </p:cNvPr>
            <p:cNvSpPr/>
            <p:nvPr/>
          </p:nvSpPr>
          <p:spPr>
            <a:xfrm>
              <a:off x="9282112" y="5761613"/>
              <a:ext cx="161183" cy="141264"/>
            </a:xfrm>
            <a:custGeom>
              <a:avLst/>
              <a:gdLst/>
              <a:ahLst/>
              <a:cxnLst/>
              <a:rect l="l" t="t" r="r" b="b"/>
              <a:pathLst>
                <a:path w="11385" h="9978" extrusionOk="0">
                  <a:moveTo>
                    <a:pt x="5680" y="0"/>
                  </a:moveTo>
                  <a:cubicBezTo>
                    <a:pt x="3960" y="0"/>
                    <a:pt x="2290" y="904"/>
                    <a:pt x="1365" y="2484"/>
                  </a:cubicBezTo>
                  <a:cubicBezTo>
                    <a:pt x="0" y="4919"/>
                    <a:pt x="807" y="7912"/>
                    <a:pt x="3164" y="9293"/>
                  </a:cubicBezTo>
                  <a:cubicBezTo>
                    <a:pt x="3952" y="9758"/>
                    <a:pt x="4811" y="9978"/>
                    <a:pt x="5658" y="9978"/>
                  </a:cubicBezTo>
                  <a:cubicBezTo>
                    <a:pt x="7378" y="9978"/>
                    <a:pt x="9048" y="9073"/>
                    <a:pt x="9973" y="7494"/>
                  </a:cubicBezTo>
                  <a:cubicBezTo>
                    <a:pt x="11384" y="5105"/>
                    <a:pt x="10531" y="2065"/>
                    <a:pt x="8174" y="685"/>
                  </a:cubicBezTo>
                  <a:cubicBezTo>
                    <a:pt x="7386" y="219"/>
                    <a:pt x="6527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00;p35">
              <a:extLst>
                <a:ext uri="{FF2B5EF4-FFF2-40B4-BE49-F238E27FC236}">
                  <a16:creationId xmlns:a16="http://schemas.microsoft.com/office/drawing/2014/main" id="{B7F5EB7E-14CE-49EF-2E90-DA4E70806FCA}"/>
                </a:ext>
              </a:extLst>
            </p:cNvPr>
            <p:cNvSpPr/>
            <p:nvPr/>
          </p:nvSpPr>
          <p:spPr>
            <a:xfrm>
              <a:off x="9140256" y="5539123"/>
              <a:ext cx="80811" cy="70816"/>
            </a:xfrm>
            <a:custGeom>
              <a:avLst/>
              <a:gdLst/>
              <a:ahLst/>
              <a:cxnLst/>
              <a:rect l="l" t="t" r="r" b="b"/>
              <a:pathLst>
                <a:path w="5708" h="5002" extrusionOk="0">
                  <a:moveTo>
                    <a:pt x="2844" y="0"/>
                  </a:moveTo>
                  <a:cubicBezTo>
                    <a:pt x="1977" y="0"/>
                    <a:pt x="1141" y="449"/>
                    <a:pt x="682" y="1262"/>
                  </a:cubicBezTo>
                  <a:cubicBezTo>
                    <a:pt x="0" y="2456"/>
                    <a:pt x="403" y="3991"/>
                    <a:pt x="1613" y="4674"/>
                  </a:cubicBezTo>
                  <a:cubicBezTo>
                    <a:pt x="2002" y="4896"/>
                    <a:pt x="2427" y="5001"/>
                    <a:pt x="2847" y="5001"/>
                  </a:cubicBezTo>
                  <a:cubicBezTo>
                    <a:pt x="3717" y="5001"/>
                    <a:pt x="4565" y="4549"/>
                    <a:pt x="5025" y="3743"/>
                  </a:cubicBezTo>
                  <a:cubicBezTo>
                    <a:pt x="5708" y="2533"/>
                    <a:pt x="5289" y="1013"/>
                    <a:pt x="4095" y="331"/>
                  </a:cubicBezTo>
                  <a:cubicBezTo>
                    <a:pt x="3698" y="107"/>
                    <a:pt x="326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01;p35">
              <a:extLst>
                <a:ext uri="{FF2B5EF4-FFF2-40B4-BE49-F238E27FC236}">
                  <a16:creationId xmlns:a16="http://schemas.microsoft.com/office/drawing/2014/main" id="{EBF7FAF0-0977-7D77-867C-D90261D7855C}"/>
                </a:ext>
              </a:extLst>
            </p:cNvPr>
            <p:cNvSpPr/>
            <p:nvPr/>
          </p:nvSpPr>
          <p:spPr>
            <a:xfrm>
              <a:off x="8996192" y="5987104"/>
              <a:ext cx="70717" cy="61939"/>
            </a:xfrm>
            <a:custGeom>
              <a:avLst/>
              <a:gdLst/>
              <a:ahLst/>
              <a:cxnLst/>
              <a:rect l="l" t="t" r="r" b="b"/>
              <a:pathLst>
                <a:path w="4995" h="4375" extrusionOk="0">
                  <a:moveTo>
                    <a:pt x="2507" y="1"/>
                  </a:moveTo>
                  <a:cubicBezTo>
                    <a:pt x="1747" y="1"/>
                    <a:pt x="1003" y="395"/>
                    <a:pt x="606" y="1106"/>
                  </a:cubicBezTo>
                  <a:cubicBezTo>
                    <a:pt x="1" y="2145"/>
                    <a:pt x="342" y="3463"/>
                    <a:pt x="1412" y="4084"/>
                  </a:cubicBezTo>
                  <a:cubicBezTo>
                    <a:pt x="1756" y="4281"/>
                    <a:pt x="2130" y="4375"/>
                    <a:pt x="2499" y="4375"/>
                  </a:cubicBezTo>
                  <a:cubicBezTo>
                    <a:pt x="3260" y="4375"/>
                    <a:pt x="3998" y="3977"/>
                    <a:pt x="4405" y="3277"/>
                  </a:cubicBezTo>
                  <a:cubicBezTo>
                    <a:pt x="4995" y="2223"/>
                    <a:pt x="4638" y="889"/>
                    <a:pt x="3583" y="284"/>
                  </a:cubicBezTo>
                  <a:cubicBezTo>
                    <a:pt x="3245" y="92"/>
                    <a:pt x="2874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2;p35">
              <a:extLst>
                <a:ext uri="{FF2B5EF4-FFF2-40B4-BE49-F238E27FC236}">
                  <a16:creationId xmlns:a16="http://schemas.microsoft.com/office/drawing/2014/main" id="{8EBF90A2-4BBE-69A2-B2F5-DC35C5D842D7}"/>
                </a:ext>
              </a:extLst>
            </p:cNvPr>
            <p:cNvSpPr/>
            <p:nvPr/>
          </p:nvSpPr>
          <p:spPr>
            <a:xfrm>
              <a:off x="9397180" y="5317341"/>
              <a:ext cx="70929" cy="61939"/>
            </a:xfrm>
            <a:custGeom>
              <a:avLst/>
              <a:gdLst/>
              <a:ahLst/>
              <a:cxnLst/>
              <a:rect l="l" t="t" r="r" b="b"/>
              <a:pathLst>
                <a:path w="5010" h="4375" extrusionOk="0">
                  <a:moveTo>
                    <a:pt x="2510" y="0"/>
                  </a:moveTo>
                  <a:cubicBezTo>
                    <a:pt x="1753" y="0"/>
                    <a:pt x="1013" y="394"/>
                    <a:pt x="605" y="1106"/>
                  </a:cubicBezTo>
                  <a:cubicBezTo>
                    <a:pt x="0" y="2145"/>
                    <a:pt x="372" y="3494"/>
                    <a:pt x="1412" y="4084"/>
                  </a:cubicBezTo>
                  <a:cubicBezTo>
                    <a:pt x="1756" y="4281"/>
                    <a:pt x="2130" y="4374"/>
                    <a:pt x="2499" y="4374"/>
                  </a:cubicBezTo>
                  <a:cubicBezTo>
                    <a:pt x="3259" y="4374"/>
                    <a:pt x="3998" y="3977"/>
                    <a:pt x="4405" y="3277"/>
                  </a:cubicBezTo>
                  <a:cubicBezTo>
                    <a:pt x="5010" y="2222"/>
                    <a:pt x="4638" y="889"/>
                    <a:pt x="3583" y="284"/>
                  </a:cubicBezTo>
                  <a:cubicBezTo>
                    <a:pt x="3245" y="92"/>
                    <a:pt x="2876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3;p35">
              <a:extLst>
                <a:ext uri="{FF2B5EF4-FFF2-40B4-BE49-F238E27FC236}">
                  <a16:creationId xmlns:a16="http://schemas.microsoft.com/office/drawing/2014/main" id="{3C9E4EC1-3702-631E-153D-478C82D5C328}"/>
                </a:ext>
              </a:extLst>
            </p:cNvPr>
            <p:cNvSpPr/>
            <p:nvPr/>
          </p:nvSpPr>
          <p:spPr>
            <a:xfrm>
              <a:off x="9326684" y="5560248"/>
              <a:ext cx="80599" cy="70816"/>
            </a:xfrm>
            <a:custGeom>
              <a:avLst/>
              <a:gdLst/>
              <a:ahLst/>
              <a:cxnLst/>
              <a:rect l="l" t="t" r="r" b="b"/>
              <a:pathLst>
                <a:path w="5693" h="5002" extrusionOk="0">
                  <a:moveTo>
                    <a:pt x="2851" y="0"/>
                  </a:moveTo>
                  <a:cubicBezTo>
                    <a:pt x="1978" y="0"/>
                    <a:pt x="1133" y="453"/>
                    <a:pt x="683" y="1258"/>
                  </a:cubicBezTo>
                  <a:cubicBezTo>
                    <a:pt x="1" y="2422"/>
                    <a:pt x="388" y="3957"/>
                    <a:pt x="1614" y="4671"/>
                  </a:cubicBezTo>
                  <a:cubicBezTo>
                    <a:pt x="2006" y="4895"/>
                    <a:pt x="2434" y="5002"/>
                    <a:pt x="2857" y="5002"/>
                  </a:cubicBezTo>
                  <a:cubicBezTo>
                    <a:pt x="3724" y="5002"/>
                    <a:pt x="4567" y="4553"/>
                    <a:pt x="5026" y="3740"/>
                  </a:cubicBezTo>
                  <a:cubicBezTo>
                    <a:pt x="5693" y="2546"/>
                    <a:pt x="5289" y="1010"/>
                    <a:pt x="4095" y="328"/>
                  </a:cubicBezTo>
                  <a:cubicBezTo>
                    <a:pt x="3701" y="106"/>
                    <a:pt x="3273" y="0"/>
                    <a:pt x="2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04;p35">
              <a:extLst>
                <a:ext uri="{FF2B5EF4-FFF2-40B4-BE49-F238E27FC236}">
                  <a16:creationId xmlns:a16="http://schemas.microsoft.com/office/drawing/2014/main" id="{C588E6D3-5598-3E03-875B-7969B94DA9A5}"/>
                </a:ext>
              </a:extLst>
            </p:cNvPr>
            <p:cNvSpPr/>
            <p:nvPr/>
          </p:nvSpPr>
          <p:spPr>
            <a:xfrm>
              <a:off x="9380260" y="5029765"/>
              <a:ext cx="90268" cy="79098"/>
            </a:xfrm>
            <a:custGeom>
              <a:avLst/>
              <a:gdLst/>
              <a:ahLst/>
              <a:cxnLst/>
              <a:rect l="l" t="t" r="r" b="b"/>
              <a:pathLst>
                <a:path w="6376" h="5587" extrusionOk="0">
                  <a:moveTo>
                    <a:pt x="3214" y="1"/>
                  </a:moveTo>
                  <a:cubicBezTo>
                    <a:pt x="2231" y="1"/>
                    <a:pt x="1260" y="506"/>
                    <a:pt x="745" y="1409"/>
                  </a:cubicBezTo>
                  <a:cubicBezTo>
                    <a:pt x="1" y="2774"/>
                    <a:pt x="435" y="4465"/>
                    <a:pt x="1800" y="5225"/>
                  </a:cubicBezTo>
                  <a:cubicBezTo>
                    <a:pt x="2226" y="5470"/>
                    <a:pt x="2696" y="5586"/>
                    <a:pt x="3163" y="5586"/>
                  </a:cubicBezTo>
                  <a:cubicBezTo>
                    <a:pt x="4139" y="5586"/>
                    <a:pt x="5101" y="5078"/>
                    <a:pt x="5615" y="4186"/>
                  </a:cubicBezTo>
                  <a:cubicBezTo>
                    <a:pt x="6375" y="2867"/>
                    <a:pt x="5910" y="1115"/>
                    <a:pt x="4576" y="355"/>
                  </a:cubicBezTo>
                  <a:cubicBezTo>
                    <a:pt x="4151" y="115"/>
                    <a:pt x="3681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05;p35">
              <a:extLst>
                <a:ext uri="{FF2B5EF4-FFF2-40B4-BE49-F238E27FC236}">
                  <a16:creationId xmlns:a16="http://schemas.microsoft.com/office/drawing/2014/main" id="{02F36C5B-8E0A-030A-F0BC-17773A16927F}"/>
                </a:ext>
              </a:extLst>
            </p:cNvPr>
            <p:cNvSpPr/>
            <p:nvPr/>
          </p:nvSpPr>
          <p:spPr>
            <a:xfrm>
              <a:off x="9507193" y="4679479"/>
              <a:ext cx="14950" cy="14724"/>
            </a:xfrm>
            <a:custGeom>
              <a:avLst/>
              <a:gdLst/>
              <a:ahLst/>
              <a:cxnLst/>
              <a:rect l="l" t="t" r="r" b="b"/>
              <a:pathLst>
                <a:path w="1056" h="1040" extrusionOk="0">
                  <a:moveTo>
                    <a:pt x="528" y="0"/>
                  </a:moveTo>
                  <a:cubicBezTo>
                    <a:pt x="233" y="0"/>
                    <a:pt x="1" y="233"/>
                    <a:pt x="1" y="512"/>
                  </a:cubicBezTo>
                  <a:cubicBezTo>
                    <a:pt x="1" y="807"/>
                    <a:pt x="233" y="1039"/>
                    <a:pt x="528" y="1039"/>
                  </a:cubicBezTo>
                  <a:cubicBezTo>
                    <a:pt x="823" y="1039"/>
                    <a:pt x="1055" y="807"/>
                    <a:pt x="1055" y="512"/>
                  </a:cubicBezTo>
                  <a:cubicBezTo>
                    <a:pt x="1009" y="248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6;p35">
              <a:extLst>
                <a:ext uri="{FF2B5EF4-FFF2-40B4-BE49-F238E27FC236}">
                  <a16:creationId xmlns:a16="http://schemas.microsoft.com/office/drawing/2014/main" id="{F69664BB-6839-B145-6DFC-679CB3CEE4C9}"/>
                </a:ext>
              </a:extLst>
            </p:cNvPr>
            <p:cNvSpPr/>
            <p:nvPr/>
          </p:nvSpPr>
          <p:spPr>
            <a:xfrm>
              <a:off x="9349522" y="4532342"/>
              <a:ext cx="36470" cy="36243"/>
            </a:xfrm>
            <a:custGeom>
              <a:avLst/>
              <a:gdLst/>
              <a:ahLst/>
              <a:cxnLst/>
              <a:rect l="l" t="t" r="r" b="b"/>
              <a:pathLst>
                <a:path w="2576" h="2560" extrusionOk="0">
                  <a:moveTo>
                    <a:pt x="1272" y="1"/>
                  </a:moveTo>
                  <a:cubicBezTo>
                    <a:pt x="559" y="1"/>
                    <a:pt x="1" y="559"/>
                    <a:pt x="1" y="1273"/>
                  </a:cubicBezTo>
                  <a:cubicBezTo>
                    <a:pt x="1" y="1986"/>
                    <a:pt x="559" y="2560"/>
                    <a:pt x="1272" y="2560"/>
                  </a:cubicBezTo>
                  <a:cubicBezTo>
                    <a:pt x="1986" y="2560"/>
                    <a:pt x="2560" y="1986"/>
                    <a:pt x="2560" y="1273"/>
                  </a:cubicBezTo>
                  <a:cubicBezTo>
                    <a:pt x="2575" y="621"/>
                    <a:pt x="1986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7;p35">
              <a:extLst>
                <a:ext uri="{FF2B5EF4-FFF2-40B4-BE49-F238E27FC236}">
                  <a16:creationId xmlns:a16="http://schemas.microsoft.com/office/drawing/2014/main" id="{3DE0128F-03D7-ECD7-5F67-ADC28E0FD77A}"/>
                </a:ext>
              </a:extLst>
            </p:cNvPr>
            <p:cNvSpPr/>
            <p:nvPr/>
          </p:nvSpPr>
          <p:spPr>
            <a:xfrm>
              <a:off x="9481721" y="5006020"/>
              <a:ext cx="21534" cy="21307"/>
            </a:xfrm>
            <a:custGeom>
              <a:avLst/>
              <a:gdLst/>
              <a:ahLst/>
              <a:cxnLst/>
              <a:rect l="l" t="t" r="r" b="b"/>
              <a:pathLst>
                <a:path w="1521" h="1505" extrusionOk="0">
                  <a:moveTo>
                    <a:pt x="760" y="0"/>
                  </a:moveTo>
                  <a:cubicBezTo>
                    <a:pt x="311" y="0"/>
                    <a:pt x="0" y="372"/>
                    <a:pt x="0" y="760"/>
                  </a:cubicBezTo>
                  <a:cubicBezTo>
                    <a:pt x="0" y="1194"/>
                    <a:pt x="373" y="1504"/>
                    <a:pt x="760" y="1504"/>
                  </a:cubicBezTo>
                  <a:cubicBezTo>
                    <a:pt x="1195" y="1504"/>
                    <a:pt x="1520" y="1148"/>
                    <a:pt x="1520" y="760"/>
                  </a:cubicBezTo>
                  <a:cubicBezTo>
                    <a:pt x="1520" y="372"/>
                    <a:pt x="1210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08;p35">
              <a:extLst>
                <a:ext uri="{FF2B5EF4-FFF2-40B4-BE49-F238E27FC236}">
                  <a16:creationId xmlns:a16="http://schemas.microsoft.com/office/drawing/2014/main" id="{93C69C60-D113-1B65-EC1D-E45CE28666D5}"/>
                </a:ext>
              </a:extLst>
            </p:cNvPr>
            <p:cNvSpPr/>
            <p:nvPr/>
          </p:nvSpPr>
          <p:spPr>
            <a:xfrm>
              <a:off x="9558575" y="4888532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8" y="0"/>
                  </a:moveTo>
                  <a:cubicBezTo>
                    <a:pt x="559" y="0"/>
                    <a:pt x="1" y="559"/>
                    <a:pt x="1" y="1288"/>
                  </a:cubicBezTo>
                  <a:cubicBezTo>
                    <a:pt x="1" y="2001"/>
                    <a:pt x="559" y="2559"/>
                    <a:pt x="1288" y="2559"/>
                  </a:cubicBezTo>
                  <a:cubicBezTo>
                    <a:pt x="2001" y="2559"/>
                    <a:pt x="2560" y="2001"/>
                    <a:pt x="2560" y="1288"/>
                  </a:cubicBezTo>
                  <a:cubicBezTo>
                    <a:pt x="2560" y="559"/>
                    <a:pt x="2001" y="0"/>
                    <a:pt x="1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09;p35">
              <a:extLst>
                <a:ext uri="{FF2B5EF4-FFF2-40B4-BE49-F238E27FC236}">
                  <a16:creationId xmlns:a16="http://schemas.microsoft.com/office/drawing/2014/main" id="{2A3369EA-D221-C93A-EC52-03A7549C00E9}"/>
                </a:ext>
              </a:extLst>
            </p:cNvPr>
            <p:cNvSpPr/>
            <p:nvPr/>
          </p:nvSpPr>
          <p:spPr>
            <a:xfrm>
              <a:off x="9433185" y="5542040"/>
              <a:ext cx="44370" cy="44596"/>
            </a:xfrm>
            <a:custGeom>
              <a:avLst/>
              <a:gdLst/>
              <a:ahLst/>
              <a:cxnLst/>
              <a:rect l="l" t="t" r="r" b="b"/>
              <a:pathLst>
                <a:path w="3134" h="3150" extrusionOk="0">
                  <a:moveTo>
                    <a:pt x="1567" y="1"/>
                  </a:moveTo>
                  <a:cubicBezTo>
                    <a:pt x="714" y="1"/>
                    <a:pt x="1" y="683"/>
                    <a:pt x="1" y="1583"/>
                  </a:cubicBezTo>
                  <a:cubicBezTo>
                    <a:pt x="1" y="2436"/>
                    <a:pt x="683" y="3149"/>
                    <a:pt x="1567" y="3149"/>
                  </a:cubicBezTo>
                  <a:cubicBezTo>
                    <a:pt x="2420" y="3149"/>
                    <a:pt x="3134" y="2467"/>
                    <a:pt x="3134" y="1583"/>
                  </a:cubicBezTo>
                  <a:cubicBezTo>
                    <a:pt x="3134" y="683"/>
                    <a:pt x="243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10;p35">
              <a:extLst>
                <a:ext uri="{FF2B5EF4-FFF2-40B4-BE49-F238E27FC236}">
                  <a16:creationId xmlns:a16="http://schemas.microsoft.com/office/drawing/2014/main" id="{C1B098CD-6406-4CA4-1570-0729A96AC536}"/>
                </a:ext>
              </a:extLst>
            </p:cNvPr>
            <p:cNvSpPr/>
            <p:nvPr/>
          </p:nvSpPr>
          <p:spPr>
            <a:xfrm>
              <a:off x="9433624" y="5883519"/>
              <a:ext cx="14950" cy="14936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28" y="0"/>
                  </a:moveTo>
                  <a:cubicBezTo>
                    <a:pt x="233" y="0"/>
                    <a:pt x="1" y="233"/>
                    <a:pt x="1" y="528"/>
                  </a:cubicBezTo>
                  <a:cubicBezTo>
                    <a:pt x="1" y="822"/>
                    <a:pt x="233" y="1055"/>
                    <a:pt x="528" y="1055"/>
                  </a:cubicBezTo>
                  <a:cubicBezTo>
                    <a:pt x="823" y="1055"/>
                    <a:pt x="1055" y="822"/>
                    <a:pt x="1055" y="528"/>
                  </a:cubicBezTo>
                  <a:cubicBezTo>
                    <a:pt x="1055" y="233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011;p35">
            <a:extLst>
              <a:ext uri="{FF2B5EF4-FFF2-40B4-BE49-F238E27FC236}">
                <a16:creationId xmlns:a16="http://schemas.microsoft.com/office/drawing/2014/main" id="{741551AC-4548-9C90-3AFA-B8F0D09166FC}"/>
              </a:ext>
            </a:extLst>
          </p:cNvPr>
          <p:cNvGrpSpPr/>
          <p:nvPr/>
        </p:nvGrpSpPr>
        <p:grpSpPr>
          <a:xfrm rot="-655420">
            <a:off x="-75241" y="4134302"/>
            <a:ext cx="1817945" cy="2222447"/>
            <a:chOff x="3969934" y="1171027"/>
            <a:chExt cx="1312890" cy="1605014"/>
          </a:xfrm>
        </p:grpSpPr>
        <p:grpSp>
          <p:nvGrpSpPr>
            <p:cNvPr id="23" name="Google Shape;2012;p35">
              <a:extLst>
                <a:ext uri="{FF2B5EF4-FFF2-40B4-BE49-F238E27FC236}">
                  <a16:creationId xmlns:a16="http://schemas.microsoft.com/office/drawing/2014/main" id="{971D0891-ADA3-F352-9643-98738D2C8A31}"/>
                </a:ext>
              </a:extLst>
            </p:cNvPr>
            <p:cNvGrpSpPr/>
            <p:nvPr/>
          </p:nvGrpSpPr>
          <p:grpSpPr>
            <a:xfrm>
              <a:off x="4706819" y="1458638"/>
              <a:ext cx="576004" cy="1317404"/>
              <a:chOff x="4706819" y="1458638"/>
              <a:chExt cx="576004" cy="1317404"/>
            </a:xfrm>
          </p:grpSpPr>
          <p:sp>
            <p:nvSpPr>
              <p:cNvPr id="41" name="Google Shape;2013;p35">
                <a:extLst>
                  <a:ext uri="{FF2B5EF4-FFF2-40B4-BE49-F238E27FC236}">
                    <a16:creationId xmlns:a16="http://schemas.microsoft.com/office/drawing/2014/main" id="{29B7135E-015D-BDE5-BC33-AFE1B6A5D87C}"/>
                  </a:ext>
                </a:extLst>
              </p:cNvPr>
              <p:cNvSpPr/>
              <p:nvPr/>
            </p:nvSpPr>
            <p:spPr>
              <a:xfrm>
                <a:off x="4706819" y="1498381"/>
                <a:ext cx="567845" cy="1277660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8" extrusionOk="0">
                    <a:moveTo>
                      <a:pt x="14552" y="1"/>
                    </a:moveTo>
                    <a:cubicBezTo>
                      <a:pt x="14276" y="1"/>
                      <a:pt x="14001" y="18"/>
                      <a:pt x="13726" y="54"/>
                    </a:cubicBezTo>
                    <a:cubicBezTo>
                      <a:pt x="10081" y="519"/>
                      <a:pt x="6793" y="2085"/>
                      <a:pt x="4622" y="4939"/>
                    </a:cubicBezTo>
                    <a:cubicBezTo>
                      <a:pt x="1070" y="9592"/>
                      <a:pt x="93" y="19906"/>
                      <a:pt x="62" y="25551"/>
                    </a:cubicBezTo>
                    <a:cubicBezTo>
                      <a:pt x="0" y="31941"/>
                      <a:pt x="1148" y="38378"/>
                      <a:pt x="3397" y="44349"/>
                    </a:cubicBezTo>
                    <a:cubicBezTo>
                      <a:pt x="5816" y="50848"/>
                      <a:pt x="9756" y="56648"/>
                      <a:pt x="11632" y="63333"/>
                    </a:cubicBezTo>
                    <a:cubicBezTo>
                      <a:pt x="13556" y="70141"/>
                      <a:pt x="12423" y="76873"/>
                      <a:pt x="12144" y="83805"/>
                    </a:cubicBezTo>
                    <a:cubicBezTo>
                      <a:pt x="11772" y="92196"/>
                      <a:pt x="14564" y="103704"/>
                      <a:pt x="24753" y="104356"/>
                    </a:cubicBezTo>
                    <a:cubicBezTo>
                      <a:pt x="25624" y="104415"/>
                      <a:pt x="26510" y="104448"/>
                      <a:pt x="27400" y="104448"/>
                    </a:cubicBezTo>
                    <a:cubicBezTo>
                      <a:pt x="34668" y="104448"/>
                      <a:pt x="42302" y="102251"/>
                      <a:pt x="45273" y="94197"/>
                    </a:cubicBezTo>
                    <a:cubicBezTo>
                      <a:pt x="46420" y="91110"/>
                      <a:pt x="44978" y="87217"/>
                      <a:pt x="44606" y="83960"/>
                    </a:cubicBezTo>
                    <a:cubicBezTo>
                      <a:pt x="42853" y="67846"/>
                      <a:pt x="44187" y="51545"/>
                      <a:pt x="42481" y="35415"/>
                    </a:cubicBezTo>
                    <a:cubicBezTo>
                      <a:pt x="42233" y="33151"/>
                      <a:pt x="41938" y="30902"/>
                      <a:pt x="41473" y="28731"/>
                    </a:cubicBezTo>
                    <a:cubicBezTo>
                      <a:pt x="39332" y="18277"/>
                      <a:pt x="34664" y="8956"/>
                      <a:pt x="24211" y="3853"/>
                    </a:cubicBezTo>
                    <a:cubicBezTo>
                      <a:pt x="21248" y="2422"/>
                      <a:pt x="17850" y="1"/>
                      <a:pt x="14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14;p35">
                <a:extLst>
                  <a:ext uri="{FF2B5EF4-FFF2-40B4-BE49-F238E27FC236}">
                    <a16:creationId xmlns:a16="http://schemas.microsoft.com/office/drawing/2014/main" id="{6FADFD4B-1E51-4BFA-F9F6-632668F74AA8}"/>
                  </a:ext>
                </a:extLst>
              </p:cNvPr>
              <p:cNvSpPr/>
              <p:nvPr/>
            </p:nvSpPr>
            <p:spPr>
              <a:xfrm>
                <a:off x="4715162" y="1466515"/>
                <a:ext cx="567661" cy="1277709"/>
              </a:xfrm>
              <a:custGeom>
                <a:avLst/>
                <a:gdLst/>
                <a:ahLst/>
                <a:cxnLst/>
                <a:rect l="l" t="t" r="r" b="b"/>
                <a:pathLst>
                  <a:path w="46406" h="104452" extrusionOk="0">
                    <a:moveTo>
                      <a:pt x="14552" y="0"/>
                    </a:moveTo>
                    <a:cubicBezTo>
                      <a:pt x="14276" y="0"/>
                      <a:pt x="14001" y="17"/>
                      <a:pt x="13727" y="53"/>
                    </a:cubicBezTo>
                    <a:cubicBezTo>
                      <a:pt x="10082" y="518"/>
                      <a:pt x="6778" y="2100"/>
                      <a:pt x="4607" y="4939"/>
                    </a:cubicBezTo>
                    <a:cubicBezTo>
                      <a:pt x="1071" y="9591"/>
                      <a:pt x="94" y="19905"/>
                      <a:pt x="63" y="25551"/>
                    </a:cubicBezTo>
                    <a:cubicBezTo>
                      <a:pt x="1" y="31956"/>
                      <a:pt x="1148" y="38393"/>
                      <a:pt x="3397" y="44364"/>
                    </a:cubicBezTo>
                    <a:cubicBezTo>
                      <a:pt x="5817" y="50847"/>
                      <a:pt x="9756" y="56647"/>
                      <a:pt x="11633" y="63332"/>
                    </a:cubicBezTo>
                    <a:cubicBezTo>
                      <a:pt x="13556" y="70141"/>
                      <a:pt x="12424" y="76872"/>
                      <a:pt x="12129" y="83805"/>
                    </a:cubicBezTo>
                    <a:cubicBezTo>
                      <a:pt x="11772" y="92211"/>
                      <a:pt x="14564" y="103704"/>
                      <a:pt x="24754" y="104355"/>
                    </a:cubicBezTo>
                    <a:cubicBezTo>
                      <a:pt x="25638" y="104417"/>
                      <a:pt x="26537" y="104451"/>
                      <a:pt x="27442" y="104451"/>
                    </a:cubicBezTo>
                    <a:cubicBezTo>
                      <a:pt x="34696" y="104451"/>
                      <a:pt x="42308" y="102236"/>
                      <a:pt x="45273" y="94196"/>
                    </a:cubicBezTo>
                    <a:cubicBezTo>
                      <a:pt x="46405" y="91125"/>
                      <a:pt x="44978" y="87217"/>
                      <a:pt x="44606" y="83975"/>
                    </a:cubicBezTo>
                    <a:cubicBezTo>
                      <a:pt x="42838" y="67861"/>
                      <a:pt x="44187" y="51560"/>
                      <a:pt x="42481" y="35415"/>
                    </a:cubicBezTo>
                    <a:cubicBezTo>
                      <a:pt x="42218" y="33150"/>
                      <a:pt x="41939" y="30902"/>
                      <a:pt x="41473" y="28730"/>
                    </a:cubicBezTo>
                    <a:cubicBezTo>
                      <a:pt x="39379" y="18292"/>
                      <a:pt x="34649" y="8940"/>
                      <a:pt x="24211" y="3853"/>
                    </a:cubicBezTo>
                    <a:cubicBezTo>
                      <a:pt x="21249" y="2422"/>
                      <a:pt x="17850" y="0"/>
                      <a:pt x="14552" y="0"/>
                    </a:cubicBezTo>
                    <a:close/>
                  </a:path>
                </a:pathLst>
              </a:custGeom>
              <a:solidFill>
                <a:srgbClr val="BA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15;p35">
                <a:extLst>
                  <a:ext uri="{FF2B5EF4-FFF2-40B4-BE49-F238E27FC236}">
                    <a16:creationId xmlns:a16="http://schemas.microsoft.com/office/drawing/2014/main" id="{4A213A0A-DD99-EC6E-488A-14B46516F375}"/>
                  </a:ext>
                </a:extLst>
              </p:cNvPr>
              <p:cNvSpPr/>
              <p:nvPr/>
            </p:nvSpPr>
            <p:spPr>
              <a:xfrm>
                <a:off x="4715162" y="1466515"/>
                <a:ext cx="567661" cy="1277709"/>
              </a:xfrm>
              <a:custGeom>
                <a:avLst/>
                <a:gdLst/>
                <a:ahLst/>
                <a:cxnLst/>
                <a:rect l="l" t="t" r="r" b="b"/>
                <a:pathLst>
                  <a:path w="46406" h="104452" extrusionOk="0">
                    <a:moveTo>
                      <a:pt x="14552" y="0"/>
                    </a:moveTo>
                    <a:cubicBezTo>
                      <a:pt x="14276" y="0"/>
                      <a:pt x="14001" y="17"/>
                      <a:pt x="13727" y="53"/>
                    </a:cubicBezTo>
                    <a:cubicBezTo>
                      <a:pt x="10082" y="518"/>
                      <a:pt x="6778" y="2100"/>
                      <a:pt x="4607" y="4939"/>
                    </a:cubicBezTo>
                    <a:cubicBezTo>
                      <a:pt x="1071" y="9591"/>
                      <a:pt x="94" y="19905"/>
                      <a:pt x="63" y="25551"/>
                    </a:cubicBezTo>
                    <a:cubicBezTo>
                      <a:pt x="1" y="31956"/>
                      <a:pt x="1148" y="38393"/>
                      <a:pt x="3397" y="44364"/>
                    </a:cubicBezTo>
                    <a:cubicBezTo>
                      <a:pt x="5817" y="50847"/>
                      <a:pt x="9756" y="56647"/>
                      <a:pt x="11633" y="63332"/>
                    </a:cubicBezTo>
                    <a:cubicBezTo>
                      <a:pt x="13556" y="70141"/>
                      <a:pt x="12424" y="76872"/>
                      <a:pt x="12129" y="83805"/>
                    </a:cubicBezTo>
                    <a:cubicBezTo>
                      <a:pt x="11772" y="92211"/>
                      <a:pt x="14564" y="103704"/>
                      <a:pt x="24754" y="104355"/>
                    </a:cubicBezTo>
                    <a:cubicBezTo>
                      <a:pt x="25638" y="104417"/>
                      <a:pt x="26537" y="104451"/>
                      <a:pt x="27442" y="104451"/>
                    </a:cubicBezTo>
                    <a:cubicBezTo>
                      <a:pt x="34696" y="104451"/>
                      <a:pt x="42308" y="102236"/>
                      <a:pt x="45273" y="94196"/>
                    </a:cubicBezTo>
                    <a:cubicBezTo>
                      <a:pt x="46405" y="91125"/>
                      <a:pt x="44978" y="87217"/>
                      <a:pt x="44606" y="83975"/>
                    </a:cubicBezTo>
                    <a:cubicBezTo>
                      <a:pt x="42838" y="67861"/>
                      <a:pt x="44187" y="51560"/>
                      <a:pt x="42481" y="35415"/>
                    </a:cubicBezTo>
                    <a:cubicBezTo>
                      <a:pt x="42218" y="33150"/>
                      <a:pt x="41939" y="30902"/>
                      <a:pt x="41473" y="28730"/>
                    </a:cubicBezTo>
                    <a:cubicBezTo>
                      <a:pt x="39379" y="18292"/>
                      <a:pt x="34649" y="8940"/>
                      <a:pt x="24211" y="3853"/>
                    </a:cubicBezTo>
                    <a:cubicBezTo>
                      <a:pt x="21249" y="2422"/>
                      <a:pt x="17850" y="0"/>
                      <a:pt x="1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16;p35">
                <a:extLst>
                  <a:ext uri="{FF2B5EF4-FFF2-40B4-BE49-F238E27FC236}">
                    <a16:creationId xmlns:a16="http://schemas.microsoft.com/office/drawing/2014/main" id="{CB8B34FF-D7AA-D943-5CCD-29330B4AAC11}"/>
                  </a:ext>
                </a:extLst>
              </p:cNvPr>
              <p:cNvSpPr/>
              <p:nvPr/>
            </p:nvSpPr>
            <p:spPr>
              <a:xfrm>
                <a:off x="4715162" y="1458638"/>
                <a:ext cx="555331" cy="1259079"/>
              </a:xfrm>
              <a:custGeom>
                <a:avLst/>
                <a:gdLst/>
                <a:ahLst/>
                <a:cxnLst/>
                <a:rect l="l" t="t" r="r" b="b"/>
                <a:pathLst>
                  <a:path w="45398" h="102929" extrusionOk="0">
                    <a:moveTo>
                      <a:pt x="14866" y="1"/>
                    </a:moveTo>
                    <a:cubicBezTo>
                      <a:pt x="14543" y="1"/>
                      <a:pt x="14220" y="10"/>
                      <a:pt x="13897" y="30"/>
                    </a:cubicBezTo>
                    <a:cubicBezTo>
                      <a:pt x="10299" y="278"/>
                      <a:pt x="6747" y="1814"/>
                      <a:pt x="4576" y="4652"/>
                    </a:cubicBezTo>
                    <a:cubicBezTo>
                      <a:pt x="1024" y="9258"/>
                      <a:pt x="94" y="18409"/>
                      <a:pt x="63" y="24039"/>
                    </a:cubicBezTo>
                    <a:cubicBezTo>
                      <a:pt x="1" y="30444"/>
                      <a:pt x="1148" y="36881"/>
                      <a:pt x="3397" y="42852"/>
                    </a:cubicBezTo>
                    <a:cubicBezTo>
                      <a:pt x="5817" y="49351"/>
                      <a:pt x="9756" y="55151"/>
                      <a:pt x="11633" y="61836"/>
                    </a:cubicBezTo>
                    <a:cubicBezTo>
                      <a:pt x="13556" y="68644"/>
                      <a:pt x="12424" y="75360"/>
                      <a:pt x="12129" y="82308"/>
                    </a:cubicBezTo>
                    <a:cubicBezTo>
                      <a:pt x="11772" y="90699"/>
                      <a:pt x="14564" y="102192"/>
                      <a:pt x="24754" y="102859"/>
                    </a:cubicBezTo>
                    <a:cubicBezTo>
                      <a:pt x="25483" y="102904"/>
                      <a:pt x="26228" y="102929"/>
                      <a:pt x="26981" y="102929"/>
                    </a:cubicBezTo>
                    <a:cubicBezTo>
                      <a:pt x="34438" y="102929"/>
                      <a:pt x="42676" y="100524"/>
                      <a:pt x="44606" y="92297"/>
                    </a:cubicBezTo>
                    <a:cubicBezTo>
                      <a:pt x="45397" y="89086"/>
                      <a:pt x="44978" y="85736"/>
                      <a:pt x="44606" y="82479"/>
                    </a:cubicBezTo>
                    <a:cubicBezTo>
                      <a:pt x="42838" y="66365"/>
                      <a:pt x="44187" y="50064"/>
                      <a:pt x="42481" y="33934"/>
                    </a:cubicBezTo>
                    <a:cubicBezTo>
                      <a:pt x="42218" y="31670"/>
                      <a:pt x="41939" y="29421"/>
                      <a:pt x="41473" y="27249"/>
                    </a:cubicBezTo>
                    <a:cubicBezTo>
                      <a:pt x="39379" y="16796"/>
                      <a:pt x="34649" y="7490"/>
                      <a:pt x="24211" y="2372"/>
                    </a:cubicBezTo>
                    <a:cubicBezTo>
                      <a:pt x="21292" y="962"/>
                      <a:pt x="18092" y="1"/>
                      <a:pt x="148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17;p35">
                <a:extLst>
                  <a:ext uri="{FF2B5EF4-FFF2-40B4-BE49-F238E27FC236}">
                    <a16:creationId xmlns:a16="http://schemas.microsoft.com/office/drawing/2014/main" id="{8E576B8F-7B9E-9E6B-86C9-3592405FCC66}"/>
                  </a:ext>
                </a:extLst>
              </p:cNvPr>
              <p:cNvSpPr/>
              <p:nvPr/>
            </p:nvSpPr>
            <p:spPr>
              <a:xfrm>
                <a:off x="4727492" y="1551397"/>
                <a:ext cx="401654" cy="75328"/>
              </a:xfrm>
              <a:custGeom>
                <a:avLst/>
                <a:gdLst/>
                <a:ahLst/>
                <a:cxnLst/>
                <a:rect l="l" t="t" r="r" b="b"/>
                <a:pathLst>
                  <a:path w="32835" h="6158" extrusionOk="0">
                    <a:moveTo>
                      <a:pt x="30632" y="0"/>
                    </a:moveTo>
                    <a:cubicBezTo>
                      <a:pt x="20722" y="1629"/>
                      <a:pt x="10733" y="2761"/>
                      <a:pt x="714" y="3335"/>
                    </a:cubicBezTo>
                    <a:cubicBezTo>
                      <a:pt x="419" y="4250"/>
                      <a:pt x="218" y="5165"/>
                      <a:pt x="1" y="6158"/>
                    </a:cubicBezTo>
                    <a:cubicBezTo>
                      <a:pt x="10997" y="5568"/>
                      <a:pt x="21978" y="4312"/>
                      <a:pt x="32835" y="2435"/>
                    </a:cubicBezTo>
                    <a:cubicBezTo>
                      <a:pt x="32183" y="1598"/>
                      <a:pt x="31423" y="760"/>
                      <a:pt x="30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18;p35">
                <a:extLst>
                  <a:ext uri="{FF2B5EF4-FFF2-40B4-BE49-F238E27FC236}">
                    <a16:creationId xmlns:a16="http://schemas.microsoft.com/office/drawing/2014/main" id="{360F7750-403D-4A3F-4C4B-09B047BBE140}"/>
                  </a:ext>
                </a:extLst>
              </p:cNvPr>
              <p:cNvSpPr/>
              <p:nvPr/>
            </p:nvSpPr>
            <p:spPr>
              <a:xfrm>
                <a:off x="4716300" y="1656498"/>
                <a:ext cx="476028" cy="79169"/>
              </a:xfrm>
              <a:custGeom>
                <a:avLst/>
                <a:gdLst/>
                <a:ahLst/>
                <a:cxnLst/>
                <a:rect l="l" t="t" r="r" b="b"/>
                <a:pathLst>
                  <a:path w="38915" h="6472" extrusionOk="0">
                    <a:moveTo>
                      <a:pt x="37782" y="1"/>
                    </a:moveTo>
                    <a:cubicBezTo>
                      <a:pt x="26334" y="2442"/>
                      <a:pt x="14686" y="3700"/>
                      <a:pt x="2974" y="3700"/>
                    </a:cubicBezTo>
                    <a:cubicBezTo>
                      <a:pt x="2040" y="3700"/>
                      <a:pt x="1106" y="3692"/>
                      <a:pt x="171" y="3676"/>
                    </a:cubicBezTo>
                    <a:cubicBezTo>
                      <a:pt x="78" y="4638"/>
                      <a:pt x="47" y="5569"/>
                      <a:pt x="1" y="6437"/>
                    </a:cubicBezTo>
                    <a:cubicBezTo>
                      <a:pt x="785" y="6437"/>
                      <a:pt x="1604" y="6471"/>
                      <a:pt x="2437" y="6471"/>
                    </a:cubicBezTo>
                    <a:cubicBezTo>
                      <a:pt x="2576" y="6471"/>
                      <a:pt x="2715" y="6470"/>
                      <a:pt x="2854" y="6468"/>
                    </a:cubicBezTo>
                    <a:cubicBezTo>
                      <a:pt x="14967" y="6468"/>
                      <a:pt x="27049" y="5196"/>
                      <a:pt x="38914" y="2591"/>
                    </a:cubicBezTo>
                    <a:cubicBezTo>
                      <a:pt x="38588" y="1707"/>
                      <a:pt x="38216" y="838"/>
                      <a:pt x="37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19;p35">
                <a:extLst>
                  <a:ext uri="{FF2B5EF4-FFF2-40B4-BE49-F238E27FC236}">
                    <a16:creationId xmlns:a16="http://schemas.microsoft.com/office/drawing/2014/main" id="{58CF9ADA-7993-2DD8-8434-F3A48C4EF73C}"/>
                  </a:ext>
                </a:extLst>
              </p:cNvPr>
              <p:cNvSpPr/>
              <p:nvPr/>
            </p:nvSpPr>
            <p:spPr>
              <a:xfrm>
                <a:off x="4721988" y="1788927"/>
                <a:ext cx="506193" cy="91450"/>
              </a:xfrm>
              <a:custGeom>
                <a:avLst/>
                <a:gdLst/>
                <a:ahLst/>
                <a:cxnLst/>
                <a:rect l="l" t="t" r="r" b="b"/>
                <a:pathLst>
                  <a:path w="41381" h="7476" extrusionOk="0">
                    <a:moveTo>
                      <a:pt x="40869" y="0"/>
                    </a:moveTo>
                    <a:cubicBezTo>
                      <a:pt x="27453" y="3133"/>
                      <a:pt x="13742" y="4731"/>
                      <a:pt x="1" y="4731"/>
                    </a:cubicBezTo>
                    <a:cubicBezTo>
                      <a:pt x="110" y="5630"/>
                      <a:pt x="296" y="6561"/>
                      <a:pt x="497" y="7476"/>
                    </a:cubicBezTo>
                    <a:cubicBezTo>
                      <a:pt x="14254" y="7445"/>
                      <a:pt x="27965" y="5785"/>
                      <a:pt x="41381" y="2714"/>
                    </a:cubicBezTo>
                    <a:cubicBezTo>
                      <a:pt x="41194" y="1877"/>
                      <a:pt x="41086" y="1039"/>
                      <a:pt x="40915" y="248"/>
                    </a:cubicBezTo>
                    <a:cubicBezTo>
                      <a:pt x="40915" y="171"/>
                      <a:pt x="40869" y="78"/>
                      <a:pt x="40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20;p35">
                <a:extLst>
                  <a:ext uri="{FF2B5EF4-FFF2-40B4-BE49-F238E27FC236}">
                    <a16:creationId xmlns:a16="http://schemas.microsoft.com/office/drawing/2014/main" id="{5F594EF2-5AE6-F9FB-1CFF-08D4A2AA58E8}"/>
                  </a:ext>
                </a:extLst>
              </p:cNvPr>
              <p:cNvSpPr/>
              <p:nvPr/>
            </p:nvSpPr>
            <p:spPr>
              <a:xfrm>
                <a:off x="4755199" y="1933491"/>
                <a:ext cx="486646" cy="79695"/>
              </a:xfrm>
              <a:custGeom>
                <a:avLst/>
                <a:gdLst/>
                <a:ahLst/>
                <a:cxnLst/>
                <a:rect l="l" t="t" r="r" b="b"/>
                <a:pathLst>
                  <a:path w="39783" h="6515" extrusionOk="0">
                    <a:moveTo>
                      <a:pt x="39612" y="1"/>
                    </a:moveTo>
                    <a:cubicBezTo>
                      <a:pt x="27008" y="2518"/>
                      <a:pt x="14173" y="3805"/>
                      <a:pt x="1344" y="3805"/>
                    </a:cubicBezTo>
                    <a:cubicBezTo>
                      <a:pt x="896" y="3805"/>
                      <a:pt x="448" y="3804"/>
                      <a:pt x="0" y="3800"/>
                    </a:cubicBezTo>
                    <a:lnTo>
                      <a:pt x="0" y="3800"/>
                    </a:lnTo>
                    <a:cubicBezTo>
                      <a:pt x="47" y="3878"/>
                      <a:pt x="78" y="4018"/>
                      <a:pt x="109" y="4095"/>
                    </a:cubicBezTo>
                    <a:cubicBezTo>
                      <a:pt x="465" y="4886"/>
                      <a:pt x="791" y="5724"/>
                      <a:pt x="1132" y="6515"/>
                    </a:cubicBezTo>
                    <a:lnTo>
                      <a:pt x="1706" y="6515"/>
                    </a:lnTo>
                    <a:cubicBezTo>
                      <a:pt x="14440" y="6515"/>
                      <a:pt x="27235" y="5243"/>
                      <a:pt x="39782" y="2761"/>
                    </a:cubicBezTo>
                    <a:cubicBezTo>
                      <a:pt x="39720" y="1846"/>
                      <a:pt x="39689" y="916"/>
                      <a:pt x="39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21;p35">
                <a:extLst>
                  <a:ext uri="{FF2B5EF4-FFF2-40B4-BE49-F238E27FC236}">
                    <a16:creationId xmlns:a16="http://schemas.microsoft.com/office/drawing/2014/main" id="{C51D47B1-35E6-2A26-20B6-D09545F1FE9D}"/>
                  </a:ext>
                </a:extLst>
              </p:cNvPr>
              <p:cNvSpPr/>
              <p:nvPr/>
            </p:nvSpPr>
            <p:spPr>
              <a:xfrm>
                <a:off x="4823114" y="2081663"/>
                <a:ext cx="423281" cy="78361"/>
              </a:xfrm>
              <a:custGeom>
                <a:avLst/>
                <a:gdLst/>
                <a:ahLst/>
                <a:cxnLst/>
                <a:rect l="l" t="t" r="r" b="b"/>
                <a:pathLst>
                  <a:path w="34603" h="6406" extrusionOk="0">
                    <a:moveTo>
                      <a:pt x="34540" y="1"/>
                    </a:moveTo>
                    <a:cubicBezTo>
                      <a:pt x="23187" y="2311"/>
                      <a:pt x="11602" y="3568"/>
                      <a:pt x="1" y="3692"/>
                    </a:cubicBezTo>
                    <a:cubicBezTo>
                      <a:pt x="419" y="4560"/>
                      <a:pt x="854" y="5491"/>
                      <a:pt x="1210" y="6406"/>
                    </a:cubicBezTo>
                    <a:cubicBezTo>
                      <a:pt x="12424" y="6204"/>
                      <a:pt x="23606" y="4995"/>
                      <a:pt x="34602" y="2823"/>
                    </a:cubicBezTo>
                    <a:cubicBezTo>
                      <a:pt x="34602" y="1893"/>
                      <a:pt x="34602" y="978"/>
                      <a:pt x="34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22;p35">
                <a:extLst>
                  <a:ext uri="{FF2B5EF4-FFF2-40B4-BE49-F238E27FC236}">
                    <a16:creationId xmlns:a16="http://schemas.microsoft.com/office/drawing/2014/main" id="{2E538F18-E1D4-F503-1621-2B752A0FDC33}"/>
                  </a:ext>
                </a:extLst>
              </p:cNvPr>
              <p:cNvSpPr/>
              <p:nvPr/>
            </p:nvSpPr>
            <p:spPr>
              <a:xfrm>
                <a:off x="4867701" y="2247096"/>
                <a:ext cx="381348" cy="59205"/>
              </a:xfrm>
              <a:custGeom>
                <a:avLst/>
                <a:gdLst/>
                <a:ahLst/>
                <a:cxnLst/>
                <a:rect l="l" t="t" r="r" b="b"/>
                <a:pathLst>
                  <a:path w="31175" h="4840" extrusionOk="0">
                    <a:moveTo>
                      <a:pt x="31097" y="1"/>
                    </a:moveTo>
                    <a:cubicBezTo>
                      <a:pt x="20799" y="1257"/>
                      <a:pt x="10361" y="1971"/>
                      <a:pt x="0" y="2079"/>
                    </a:cubicBezTo>
                    <a:cubicBezTo>
                      <a:pt x="124" y="2994"/>
                      <a:pt x="171" y="3925"/>
                      <a:pt x="202" y="4840"/>
                    </a:cubicBezTo>
                    <a:cubicBezTo>
                      <a:pt x="10562" y="4700"/>
                      <a:pt x="20938" y="4002"/>
                      <a:pt x="31175" y="2746"/>
                    </a:cubicBezTo>
                    <a:cubicBezTo>
                      <a:pt x="31175" y="1816"/>
                      <a:pt x="31128" y="900"/>
                      <a:pt x="31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023;p35">
                <a:extLst>
                  <a:ext uri="{FF2B5EF4-FFF2-40B4-BE49-F238E27FC236}">
                    <a16:creationId xmlns:a16="http://schemas.microsoft.com/office/drawing/2014/main" id="{88F7E16A-CDAA-FA93-C488-6D6D83B0DF90}"/>
                  </a:ext>
                </a:extLst>
              </p:cNvPr>
              <p:cNvSpPr/>
              <p:nvPr/>
            </p:nvSpPr>
            <p:spPr>
              <a:xfrm>
                <a:off x="4863530" y="2405519"/>
                <a:ext cx="394058" cy="52184"/>
              </a:xfrm>
              <a:custGeom>
                <a:avLst/>
                <a:gdLst/>
                <a:ahLst/>
                <a:cxnLst/>
                <a:rect l="l" t="t" r="r" b="b"/>
                <a:pathLst>
                  <a:path w="32214" h="4266" extrusionOk="0">
                    <a:moveTo>
                      <a:pt x="31981" y="0"/>
                    </a:moveTo>
                    <a:cubicBezTo>
                      <a:pt x="21889" y="996"/>
                      <a:pt x="11669" y="1508"/>
                      <a:pt x="1512" y="1508"/>
                    </a:cubicBezTo>
                    <a:cubicBezTo>
                      <a:pt x="1070" y="1508"/>
                      <a:pt x="628" y="1507"/>
                      <a:pt x="186" y="1505"/>
                    </a:cubicBezTo>
                    <a:cubicBezTo>
                      <a:pt x="78" y="2420"/>
                      <a:pt x="47" y="3350"/>
                      <a:pt x="0" y="4266"/>
                    </a:cubicBezTo>
                    <a:lnTo>
                      <a:pt x="1458" y="4266"/>
                    </a:lnTo>
                    <a:cubicBezTo>
                      <a:pt x="11741" y="4266"/>
                      <a:pt x="22008" y="3754"/>
                      <a:pt x="32213" y="2746"/>
                    </a:cubicBezTo>
                    <a:cubicBezTo>
                      <a:pt x="32136" y="1815"/>
                      <a:pt x="32089" y="900"/>
                      <a:pt x="31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24;p35">
                <a:extLst>
                  <a:ext uri="{FF2B5EF4-FFF2-40B4-BE49-F238E27FC236}">
                    <a16:creationId xmlns:a16="http://schemas.microsoft.com/office/drawing/2014/main" id="{FB7179EE-7191-70C0-173F-B18D41C9941D}"/>
                  </a:ext>
                </a:extLst>
              </p:cNvPr>
              <p:cNvSpPr/>
              <p:nvPr/>
            </p:nvSpPr>
            <p:spPr>
              <a:xfrm>
                <a:off x="4878319" y="2567917"/>
                <a:ext cx="385911" cy="58826"/>
              </a:xfrm>
              <a:custGeom>
                <a:avLst/>
                <a:gdLst/>
                <a:ahLst/>
                <a:cxnLst/>
                <a:rect l="l" t="t" r="r" b="b"/>
                <a:pathLst>
                  <a:path w="31548" h="4809" extrusionOk="0">
                    <a:moveTo>
                      <a:pt x="31547" y="1"/>
                    </a:moveTo>
                    <a:lnTo>
                      <a:pt x="31547" y="1"/>
                    </a:lnTo>
                    <a:cubicBezTo>
                      <a:pt x="22498" y="1378"/>
                      <a:pt x="13296" y="2062"/>
                      <a:pt x="4095" y="2062"/>
                    </a:cubicBezTo>
                    <a:cubicBezTo>
                      <a:pt x="2730" y="2062"/>
                      <a:pt x="1365" y="2047"/>
                      <a:pt x="1" y="2017"/>
                    </a:cubicBezTo>
                    <a:lnTo>
                      <a:pt x="1" y="2017"/>
                    </a:lnTo>
                    <a:cubicBezTo>
                      <a:pt x="327" y="2916"/>
                      <a:pt x="652" y="3894"/>
                      <a:pt x="1087" y="4762"/>
                    </a:cubicBezTo>
                    <a:cubicBezTo>
                      <a:pt x="2451" y="4762"/>
                      <a:pt x="3832" y="4809"/>
                      <a:pt x="5212" y="4809"/>
                    </a:cubicBezTo>
                    <a:cubicBezTo>
                      <a:pt x="13820" y="4809"/>
                      <a:pt x="22381" y="4142"/>
                      <a:pt x="30911" y="2885"/>
                    </a:cubicBezTo>
                    <a:cubicBezTo>
                      <a:pt x="31036" y="2498"/>
                      <a:pt x="31175" y="2094"/>
                      <a:pt x="31253" y="1660"/>
                    </a:cubicBezTo>
                    <a:cubicBezTo>
                      <a:pt x="31361" y="1117"/>
                      <a:pt x="31470" y="543"/>
                      <a:pt x="31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025;p35">
                <a:extLst>
                  <a:ext uri="{FF2B5EF4-FFF2-40B4-BE49-F238E27FC236}">
                    <a16:creationId xmlns:a16="http://schemas.microsoft.com/office/drawing/2014/main" id="{18E09F5C-72CD-9346-EBD3-A8112EC081F7}"/>
                  </a:ext>
                </a:extLst>
              </p:cNvPr>
              <p:cNvSpPr/>
              <p:nvPr/>
            </p:nvSpPr>
            <p:spPr>
              <a:xfrm>
                <a:off x="4815909" y="1805625"/>
                <a:ext cx="388932" cy="564053"/>
              </a:xfrm>
              <a:custGeom>
                <a:avLst/>
                <a:gdLst/>
                <a:ahLst/>
                <a:cxnLst/>
                <a:rect l="l" t="t" r="r" b="b"/>
                <a:pathLst>
                  <a:path w="31795" h="46111" fill="none" extrusionOk="0">
                    <a:moveTo>
                      <a:pt x="5320" y="40077"/>
                    </a:moveTo>
                    <a:cubicBezTo>
                      <a:pt x="5196" y="38200"/>
                      <a:pt x="4405" y="36432"/>
                      <a:pt x="3722" y="34695"/>
                    </a:cubicBezTo>
                    <a:cubicBezTo>
                      <a:pt x="0" y="24707"/>
                      <a:pt x="1923" y="12997"/>
                      <a:pt x="8112" y="4312"/>
                    </a:cubicBezTo>
                    <a:cubicBezTo>
                      <a:pt x="9197" y="2761"/>
                      <a:pt x="10454" y="1303"/>
                      <a:pt x="12113" y="434"/>
                    </a:cubicBezTo>
                    <a:cubicBezTo>
                      <a:pt x="12578" y="186"/>
                      <a:pt x="13090" y="0"/>
                      <a:pt x="13633" y="62"/>
                    </a:cubicBezTo>
                    <a:cubicBezTo>
                      <a:pt x="14052" y="109"/>
                      <a:pt x="14471" y="310"/>
                      <a:pt x="14858" y="527"/>
                    </a:cubicBezTo>
                    <a:cubicBezTo>
                      <a:pt x="19697" y="3195"/>
                      <a:pt x="23637" y="7507"/>
                      <a:pt x="25917" y="12563"/>
                    </a:cubicBezTo>
                    <a:cubicBezTo>
                      <a:pt x="27297" y="15649"/>
                      <a:pt x="28088" y="19046"/>
                      <a:pt x="28708" y="22380"/>
                    </a:cubicBezTo>
                    <a:cubicBezTo>
                      <a:pt x="30228" y="30228"/>
                      <a:pt x="31019" y="38185"/>
                      <a:pt x="31795" y="46110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26;p35">
                <a:extLst>
                  <a:ext uri="{FF2B5EF4-FFF2-40B4-BE49-F238E27FC236}">
                    <a16:creationId xmlns:a16="http://schemas.microsoft.com/office/drawing/2014/main" id="{79245225-2572-2C9E-F830-98546EB2041B}"/>
                  </a:ext>
                </a:extLst>
              </p:cNvPr>
              <p:cNvSpPr/>
              <p:nvPr/>
            </p:nvSpPr>
            <p:spPr>
              <a:xfrm>
                <a:off x="4826527" y="1763875"/>
                <a:ext cx="397862" cy="605227"/>
              </a:xfrm>
              <a:custGeom>
                <a:avLst/>
                <a:gdLst/>
                <a:ahLst/>
                <a:cxnLst/>
                <a:rect l="l" t="t" r="r" b="b"/>
                <a:pathLst>
                  <a:path w="32525" h="49477" fill="none" extrusionOk="0">
                    <a:moveTo>
                      <a:pt x="4778" y="44002"/>
                    </a:moveTo>
                    <a:cubicBezTo>
                      <a:pt x="6003" y="34122"/>
                      <a:pt x="1" y="24072"/>
                      <a:pt x="2823" y="14549"/>
                    </a:cubicBezTo>
                    <a:cubicBezTo>
                      <a:pt x="3537" y="12083"/>
                      <a:pt x="4809" y="9772"/>
                      <a:pt x="6158" y="7570"/>
                    </a:cubicBezTo>
                    <a:cubicBezTo>
                      <a:pt x="6949" y="6267"/>
                      <a:pt x="7740" y="4964"/>
                      <a:pt x="8872" y="3987"/>
                    </a:cubicBezTo>
                    <a:cubicBezTo>
                      <a:pt x="13385" y="1"/>
                      <a:pt x="19605" y="5786"/>
                      <a:pt x="22831" y="8950"/>
                    </a:cubicBezTo>
                    <a:cubicBezTo>
                      <a:pt x="27918" y="13960"/>
                      <a:pt x="30679" y="21016"/>
                      <a:pt x="31609" y="28073"/>
                    </a:cubicBezTo>
                    <a:cubicBezTo>
                      <a:pt x="32524" y="35177"/>
                      <a:pt x="31826" y="42373"/>
                      <a:pt x="30942" y="49477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27;p35">
                <a:extLst>
                  <a:ext uri="{FF2B5EF4-FFF2-40B4-BE49-F238E27FC236}">
                    <a16:creationId xmlns:a16="http://schemas.microsoft.com/office/drawing/2014/main" id="{9AC0D0F5-DD80-3375-1DA0-4E62AE2D9768}"/>
                  </a:ext>
                </a:extLst>
              </p:cNvPr>
              <p:cNvSpPr/>
              <p:nvPr/>
            </p:nvSpPr>
            <p:spPr>
              <a:xfrm>
                <a:off x="4962748" y="1787410"/>
                <a:ext cx="16893" cy="628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34" fill="none" extrusionOk="0">
                    <a:moveTo>
                      <a:pt x="1" y="0"/>
                    </a:moveTo>
                    <a:cubicBezTo>
                      <a:pt x="714" y="2141"/>
                      <a:pt x="1086" y="2885"/>
                      <a:pt x="1381" y="5134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28;p35">
                <a:extLst>
                  <a:ext uri="{FF2B5EF4-FFF2-40B4-BE49-F238E27FC236}">
                    <a16:creationId xmlns:a16="http://schemas.microsoft.com/office/drawing/2014/main" id="{A01FA6A1-94BC-E41A-1F54-EE61F32962AF}"/>
                  </a:ext>
                </a:extLst>
              </p:cNvPr>
              <p:cNvSpPr/>
              <p:nvPr/>
            </p:nvSpPr>
            <p:spPr>
              <a:xfrm>
                <a:off x="4966736" y="1778114"/>
                <a:ext cx="15951" cy="48196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940" fill="none" extrusionOk="0">
                    <a:moveTo>
                      <a:pt x="0" y="0"/>
                    </a:moveTo>
                    <a:cubicBezTo>
                      <a:pt x="543" y="1303"/>
                      <a:pt x="977" y="2606"/>
                      <a:pt x="1303" y="394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029;p35">
              <a:extLst>
                <a:ext uri="{FF2B5EF4-FFF2-40B4-BE49-F238E27FC236}">
                  <a16:creationId xmlns:a16="http://schemas.microsoft.com/office/drawing/2014/main" id="{77FAF5C6-FCF1-B58D-8CFF-81A8632694A0}"/>
                </a:ext>
              </a:extLst>
            </p:cNvPr>
            <p:cNvGrpSpPr/>
            <p:nvPr/>
          </p:nvGrpSpPr>
          <p:grpSpPr>
            <a:xfrm>
              <a:off x="3969934" y="1171027"/>
              <a:ext cx="579992" cy="1310945"/>
              <a:chOff x="3969934" y="1171027"/>
              <a:chExt cx="579992" cy="1310945"/>
            </a:xfrm>
          </p:grpSpPr>
          <p:sp>
            <p:nvSpPr>
              <p:cNvPr id="25" name="Google Shape;2030;p35">
                <a:extLst>
                  <a:ext uri="{FF2B5EF4-FFF2-40B4-BE49-F238E27FC236}">
                    <a16:creationId xmlns:a16="http://schemas.microsoft.com/office/drawing/2014/main" id="{E4D6FA16-8BBC-8F39-FC51-B29F2F4C179F}"/>
                  </a:ext>
                </a:extLst>
              </p:cNvPr>
              <p:cNvSpPr/>
              <p:nvPr/>
            </p:nvSpPr>
            <p:spPr>
              <a:xfrm>
                <a:off x="3982080" y="1204312"/>
                <a:ext cx="567845" cy="1277660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8" extrusionOk="0">
                    <a:moveTo>
                      <a:pt x="31869" y="1"/>
                    </a:moveTo>
                    <a:cubicBezTo>
                      <a:pt x="28571" y="1"/>
                      <a:pt x="25172" y="2422"/>
                      <a:pt x="22195" y="3854"/>
                    </a:cubicBezTo>
                    <a:cubicBezTo>
                      <a:pt x="11772" y="8972"/>
                      <a:pt x="7042" y="18293"/>
                      <a:pt x="4948" y="28731"/>
                    </a:cubicBezTo>
                    <a:cubicBezTo>
                      <a:pt x="4483" y="30902"/>
                      <a:pt x="4188" y="33151"/>
                      <a:pt x="3940" y="35416"/>
                    </a:cubicBezTo>
                    <a:cubicBezTo>
                      <a:pt x="2234" y="51546"/>
                      <a:pt x="3568" y="67846"/>
                      <a:pt x="1800" y="83961"/>
                    </a:cubicBezTo>
                    <a:cubicBezTo>
                      <a:pt x="1443" y="87218"/>
                      <a:pt x="1" y="91111"/>
                      <a:pt x="1148" y="94197"/>
                    </a:cubicBezTo>
                    <a:cubicBezTo>
                      <a:pt x="4119" y="102252"/>
                      <a:pt x="11753" y="104448"/>
                      <a:pt x="19009" y="104448"/>
                    </a:cubicBezTo>
                    <a:cubicBezTo>
                      <a:pt x="19899" y="104448"/>
                      <a:pt x="20783" y="104415"/>
                      <a:pt x="21652" y="104356"/>
                    </a:cubicBezTo>
                    <a:cubicBezTo>
                      <a:pt x="31857" y="103704"/>
                      <a:pt x="34649" y="92196"/>
                      <a:pt x="34277" y="83806"/>
                    </a:cubicBezTo>
                    <a:cubicBezTo>
                      <a:pt x="33982" y="76873"/>
                      <a:pt x="32865" y="70142"/>
                      <a:pt x="34789" y="63333"/>
                    </a:cubicBezTo>
                    <a:cubicBezTo>
                      <a:pt x="36665" y="56648"/>
                      <a:pt x="40605" y="50848"/>
                      <a:pt x="43024" y="44349"/>
                    </a:cubicBezTo>
                    <a:cubicBezTo>
                      <a:pt x="45273" y="38378"/>
                      <a:pt x="46421" y="31941"/>
                      <a:pt x="46359" y="25552"/>
                    </a:cubicBezTo>
                    <a:cubicBezTo>
                      <a:pt x="46312" y="19906"/>
                      <a:pt x="45351" y="9592"/>
                      <a:pt x="41799" y="4939"/>
                    </a:cubicBezTo>
                    <a:cubicBezTo>
                      <a:pt x="39628" y="2086"/>
                      <a:pt x="36340" y="519"/>
                      <a:pt x="32695" y="54"/>
                    </a:cubicBezTo>
                    <a:cubicBezTo>
                      <a:pt x="32420" y="18"/>
                      <a:pt x="32145" y="1"/>
                      <a:pt x="318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31;p35">
                <a:extLst>
                  <a:ext uri="{FF2B5EF4-FFF2-40B4-BE49-F238E27FC236}">
                    <a16:creationId xmlns:a16="http://schemas.microsoft.com/office/drawing/2014/main" id="{ACDF4F9F-05D2-EB92-DE9C-A34224B0BAE0}"/>
                  </a:ext>
                </a:extLst>
              </p:cNvPr>
              <p:cNvSpPr/>
              <p:nvPr/>
            </p:nvSpPr>
            <p:spPr>
              <a:xfrm>
                <a:off x="3973542" y="1172825"/>
                <a:ext cx="567845" cy="1277648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7" extrusionOk="0">
                    <a:moveTo>
                      <a:pt x="31869" y="0"/>
                    </a:moveTo>
                    <a:cubicBezTo>
                      <a:pt x="28571" y="0"/>
                      <a:pt x="25172" y="2422"/>
                      <a:pt x="22195" y="3853"/>
                    </a:cubicBezTo>
                    <a:cubicBezTo>
                      <a:pt x="11757" y="8909"/>
                      <a:pt x="7026" y="18277"/>
                      <a:pt x="4948" y="28730"/>
                    </a:cubicBezTo>
                    <a:cubicBezTo>
                      <a:pt x="4483" y="30902"/>
                      <a:pt x="4188" y="33135"/>
                      <a:pt x="3940" y="35415"/>
                    </a:cubicBezTo>
                    <a:cubicBezTo>
                      <a:pt x="2234" y="51545"/>
                      <a:pt x="3568" y="67846"/>
                      <a:pt x="1800" y="83960"/>
                    </a:cubicBezTo>
                    <a:cubicBezTo>
                      <a:pt x="1443" y="87217"/>
                      <a:pt x="1" y="91110"/>
                      <a:pt x="1148" y="94196"/>
                    </a:cubicBezTo>
                    <a:cubicBezTo>
                      <a:pt x="4120" y="102242"/>
                      <a:pt x="11762" y="104447"/>
                      <a:pt x="19022" y="104447"/>
                    </a:cubicBezTo>
                    <a:cubicBezTo>
                      <a:pt x="19907" y="104447"/>
                      <a:pt x="20787" y="104414"/>
                      <a:pt x="21652" y="104355"/>
                    </a:cubicBezTo>
                    <a:cubicBezTo>
                      <a:pt x="31857" y="103688"/>
                      <a:pt x="34649" y="92196"/>
                      <a:pt x="34277" y="83805"/>
                    </a:cubicBezTo>
                    <a:cubicBezTo>
                      <a:pt x="33982" y="76857"/>
                      <a:pt x="32865" y="70125"/>
                      <a:pt x="34789" y="63332"/>
                    </a:cubicBezTo>
                    <a:cubicBezTo>
                      <a:pt x="36665" y="56632"/>
                      <a:pt x="40605" y="50847"/>
                      <a:pt x="43024" y="44349"/>
                    </a:cubicBezTo>
                    <a:cubicBezTo>
                      <a:pt x="45273" y="38377"/>
                      <a:pt x="46421" y="31941"/>
                      <a:pt x="46359" y="25535"/>
                    </a:cubicBezTo>
                    <a:cubicBezTo>
                      <a:pt x="46312" y="19905"/>
                      <a:pt x="45351" y="9592"/>
                      <a:pt x="41799" y="4939"/>
                    </a:cubicBezTo>
                    <a:cubicBezTo>
                      <a:pt x="39628" y="2085"/>
                      <a:pt x="36340" y="518"/>
                      <a:pt x="32695" y="53"/>
                    </a:cubicBezTo>
                    <a:cubicBezTo>
                      <a:pt x="32420" y="17"/>
                      <a:pt x="32145" y="0"/>
                      <a:pt x="31869" y="0"/>
                    </a:cubicBezTo>
                    <a:close/>
                  </a:path>
                </a:pathLst>
              </a:custGeom>
              <a:solidFill>
                <a:srgbClr val="BA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32;p35">
                <a:extLst>
                  <a:ext uri="{FF2B5EF4-FFF2-40B4-BE49-F238E27FC236}">
                    <a16:creationId xmlns:a16="http://schemas.microsoft.com/office/drawing/2014/main" id="{5B05EE30-FCB2-2627-B5BE-26DA64F523A6}"/>
                  </a:ext>
                </a:extLst>
              </p:cNvPr>
              <p:cNvSpPr/>
              <p:nvPr/>
            </p:nvSpPr>
            <p:spPr>
              <a:xfrm>
                <a:off x="3973542" y="1172825"/>
                <a:ext cx="567845" cy="1277648"/>
              </a:xfrm>
              <a:custGeom>
                <a:avLst/>
                <a:gdLst/>
                <a:ahLst/>
                <a:cxnLst/>
                <a:rect l="l" t="t" r="r" b="b"/>
                <a:pathLst>
                  <a:path w="46421" h="104447" extrusionOk="0">
                    <a:moveTo>
                      <a:pt x="31869" y="0"/>
                    </a:moveTo>
                    <a:cubicBezTo>
                      <a:pt x="28571" y="0"/>
                      <a:pt x="25172" y="2422"/>
                      <a:pt x="22195" y="3853"/>
                    </a:cubicBezTo>
                    <a:cubicBezTo>
                      <a:pt x="11757" y="8909"/>
                      <a:pt x="7026" y="18277"/>
                      <a:pt x="4948" y="28730"/>
                    </a:cubicBezTo>
                    <a:cubicBezTo>
                      <a:pt x="4483" y="30902"/>
                      <a:pt x="4188" y="33135"/>
                      <a:pt x="3940" y="35415"/>
                    </a:cubicBezTo>
                    <a:cubicBezTo>
                      <a:pt x="2234" y="51545"/>
                      <a:pt x="3568" y="67846"/>
                      <a:pt x="1800" y="83960"/>
                    </a:cubicBezTo>
                    <a:cubicBezTo>
                      <a:pt x="1443" y="87217"/>
                      <a:pt x="1" y="91110"/>
                      <a:pt x="1148" y="94196"/>
                    </a:cubicBezTo>
                    <a:cubicBezTo>
                      <a:pt x="4120" y="102242"/>
                      <a:pt x="11762" y="104447"/>
                      <a:pt x="19022" y="104447"/>
                    </a:cubicBezTo>
                    <a:cubicBezTo>
                      <a:pt x="19907" y="104447"/>
                      <a:pt x="20787" y="104414"/>
                      <a:pt x="21652" y="104355"/>
                    </a:cubicBezTo>
                    <a:cubicBezTo>
                      <a:pt x="31857" y="103688"/>
                      <a:pt x="34649" y="92196"/>
                      <a:pt x="34277" y="83805"/>
                    </a:cubicBezTo>
                    <a:cubicBezTo>
                      <a:pt x="33982" y="76857"/>
                      <a:pt x="32865" y="70125"/>
                      <a:pt x="34789" y="63332"/>
                    </a:cubicBezTo>
                    <a:cubicBezTo>
                      <a:pt x="36665" y="56632"/>
                      <a:pt x="40605" y="50847"/>
                      <a:pt x="43024" y="44349"/>
                    </a:cubicBezTo>
                    <a:cubicBezTo>
                      <a:pt x="45273" y="38377"/>
                      <a:pt x="46421" y="31941"/>
                      <a:pt x="46359" y="25535"/>
                    </a:cubicBezTo>
                    <a:cubicBezTo>
                      <a:pt x="46312" y="19905"/>
                      <a:pt x="45351" y="9592"/>
                      <a:pt x="41799" y="4939"/>
                    </a:cubicBezTo>
                    <a:cubicBezTo>
                      <a:pt x="39628" y="2085"/>
                      <a:pt x="36340" y="518"/>
                      <a:pt x="32695" y="53"/>
                    </a:cubicBezTo>
                    <a:cubicBezTo>
                      <a:pt x="32420" y="17"/>
                      <a:pt x="32145" y="0"/>
                      <a:pt x="31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33;p35">
                <a:extLst>
                  <a:ext uri="{FF2B5EF4-FFF2-40B4-BE49-F238E27FC236}">
                    <a16:creationId xmlns:a16="http://schemas.microsoft.com/office/drawing/2014/main" id="{E943DF51-FD36-7527-52F9-025642A1B296}"/>
                  </a:ext>
                </a:extLst>
              </p:cNvPr>
              <p:cNvSpPr/>
              <p:nvPr/>
            </p:nvSpPr>
            <p:spPr>
              <a:xfrm>
                <a:off x="3969934" y="1171027"/>
                <a:ext cx="555515" cy="1259079"/>
              </a:xfrm>
              <a:custGeom>
                <a:avLst/>
                <a:gdLst/>
                <a:ahLst/>
                <a:cxnLst/>
                <a:rect l="l" t="t" r="r" b="b"/>
                <a:pathLst>
                  <a:path w="45413" h="102929" extrusionOk="0">
                    <a:moveTo>
                      <a:pt x="30548" y="0"/>
                    </a:moveTo>
                    <a:cubicBezTo>
                      <a:pt x="27322" y="0"/>
                      <a:pt x="24121" y="962"/>
                      <a:pt x="21203" y="2372"/>
                    </a:cubicBezTo>
                    <a:cubicBezTo>
                      <a:pt x="10749" y="7474"/>
                      <a:pt x="6034" y="16795"/>
                      <a:pt x="3940" y="27249"/>
                    </a:cubicBezTo>
                    <a:cubicBezTo>
                      <a:pt x="3475" y="29420"/>
                      <a:pt x="3180" y="31669"/>
                      <a:pt x="2932" y="33934"/>
                    </a:cubicBezTo>
                    <a:cubicBezTo>
                      <a:pt x="1226" y="50063"/>
                      <a:pt x="2560" y="66364"/>
                      <a:pt x="807" y="82479"/>
                    </a:cubicBezTo>
                    <a:cubicBezTo>
                      <a:pt x="435" y="85736"/>
                      <a:pt x="1" y="89086"/>
                      <a:pt x="807" y="92281"/>
                    </a:cubicBezTo>
                    <a:cubicBezTo>
                      <a:pt x="2737" y="100522"/>
                      <a:pt x="10976" y="102928"/>
                      <a:pt x="18433" y="102928"/>
                    </a:cubicBezTo>
                    <a:cubicBezTo>
                      <a:pt x="19186" y="102928"/>
                      <a:pt x="19930" y="102904"/>
                      <a:pt x="20660" y="102858"/>
                    </a:cubicBezTo>
                    <a:cubicBezTo>
                      <a:pt x="30850" y="102191"/>
                      <a:pt x="33641" y="90699"/>
                      <a:pt x="33269" y="82308"/>
                    </a:cubicBezTo>
                    <a:cubicBezTo>
                      <a:pt x="32990" y="75360"/>
                      <a:pt x="31858" y="68628"/>
                      <a:pt x="33781" y="61835"/>
                    </a:cubicBezTo>
                    <a:cubicBezTo>
                      <a:pt x="35657" y="55135"/>
                      <a:pt x="39597" y="49350"/>
                      <a:pt x="42016" y="42852"/>
                    </a:cubicBezTo>
                    <a:cubicBezTo>
                      <a:pt x="44265" y="36880"/>
                      <a:pt x="45413" y="30444"/>
                      <a:pt x="45351" y="24038"/>
                    </a:cubicBezTo>
                    <a:cubicBezTo>
                      <a:pt x="45320" y="18408"/>
                      <a:pt x="44389" y="9258"/>
                      <a:pt x="40838" y="4651"/>
                    </a:cubicBezTo>
                    <a:cubicBezTo>
                      <a:pt x="38666" y="1813"/>
                      <a:pt x="35115" y="278"/>
                      <a:pt x="31516" y="30"/>
                    </a:cubicBezTo>
                    <a:cubicBezTo>
                      <a:pt x="31194" y="10"/>
                      <a:pt x="30871" y="0"/>
                      <a:pt x="30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34;p35">
                <a:extLst>
                  <a:ext uri="{FF2B5EF4-FFF2-40B4-BE49-F238E27FC236}">
                    <a16:creationId xmlns:a16="http://schemas.microsoft.com/office/drawing/2014/main" id="{81CAAC17-3582-8EB9-DC15-A1DF547FC86B}"/>
                  </a:ext>
                </a:extLst>
              </p:cNvPr>
              <p:cNvSpPr/>
              <p:nvPr/>
            </p:nvSpPr>
            <p:spPr>
              <a:xfrm>
                <a:off x="4111097" y="1263590"/>
                <a:ext cx="401838" cy="75144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6143" extrusionOk="0">
                    <a:moveTo>
                      <a:pt x="2202" y="0"/>
                    </a:moveTo>
                    <a:cubicBezTo>
                      <a:pt x="1411" y="760"/>
                      <a:pt x="651" y="1582"/>
                      <a:pt x="0" y="2420"/>
                    </a:cubicBezTo>
                    <a:cubicBezTo>
                      <a:pt x="10857" y="4296"/>
                      <a:pt x="21853" y="5568"/>
                      <a:pt x="32849" y="6142"/>
                    </a:cubicBezTo>
                    <a:cubicBezTo>
                      <a:pt x="32586" y="5180"/>
                      <a:pt x="32384" y="4203"/>
                      <a:pt x="32120" y="3335"/>
                    </a:cubicBezTo>
                    <a:cubicBezTo>
                      <a:pt x="22101" y="2745"/>
                      <a:pt x="12113" y="1629"/>
                      <a:pt x="2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35;p35">
                <a:extLst>
                  <a:ext uri="{FF2B5EF4-FFF2-40B4-BE49-F238E27FC236}">
                    <a16:creationId xmlns:a16="http://schemas.microsoft.com/office/drawing/2014/main" id="{4669D39F-673C-E9DE-C96A-8E03FE98B204}"/>
                  </a:ext>
                </a:extLst>
              </p:cNvPr>
              <p:cNvSpPr/>
              <p:nvPr/>
            </p:nvSpPr>
            <p:spPr>
              <a:xfrm>
                <a:off x="4048099" y="1368888"/>
                <a:ext cx="475832" cy="79120"/>
              </a:xfrm>
              <a:custGeom>
                <a:avLst/>
                <a:gdLst/>
                <a:ahLst/>
                <a:cxnLst/>
                <a:rect l="l" t="t" r="r" b="b"/>
                <a:pathLst>
                  <a:path w="38899" h="6468" extrusionOk="0">
                    <a:moveTo>
                      <a:pt x="1118" y="0"/>
                    </a:moveTo>
                    <a:cubicBezTo>
                      <a:pt x="699" y="838"/>
                      <a:pt x="327" y="1706"/>
                      <a:pt x="1" y="2590"/>
                    </a:cubicBezTo>
                    <a:cubicBezTo>
                      <a:pt x="11866" y="5196"/>
                      <a:pt x="23932" y="6468"/>
                      <a:pt x="36061" y="6468"/>
                    </a:cubicBezTo>
                    <a:cubicBezTo>
                      <a:pt x="36976" y="6437"/>
                      <a:pt x="37953" y="6437"/>
                      <a:pt x="38899" y="6437"/>
                    </a:cubicBezTo>
                    <a:cubicBezTo>
                      <a:pt x="38868" y="5568"/>
                      <a:pt x="38821" y="4637"/>
                      <a:pt x="38728" y="3676"/>
                    </a:cubicBezTo>
                    <a:cubicBezTo>
                      <a:pt x="37794" y="3692"/>
                      <a:pt x="36859" y="3700"/>
                      <a:pt x="35925" y="3700"/>
                    </a:cubicBezTo>
                    <a:cubicBezTo>
                      <a:pt x="24216" y="3700"/>
                      <a:pt x="12580" y="2442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36;p35">
                <a:extLst>
                  <a:ext uri="{FF2B5EF4-FFF2-40B4-BE49-F238E27FC236}">
                    <a16:creationId xmlns:a16="http://schemas.microsoft.com/office/drawing/2014/main" id="{2260D808-3E5F-81FB-D88D-57BE274084F1}"/>
                  </a:ext>
                </a:extLst>
              </p:cNvPr>
              <p:cNvSpPr/>
              <p:nvPr/>
            </p:nvSpPr>
            <p:spPr>
              <a:xfrm>
                <a:off x="4012062" y="1500925"/>
                <a:ext cx="505997" cy="91646"/>
              </a:xfrm>
              <a:custGeom>
                <a:avLst/>
                <a:gdLst/>
                <a:ahLst/>
                <a:cxnLst/>
                <a:rect l="l" t="t" r="r" b="b"/>
                <a:pathLst>
                  <a:path w="41365" h="7492" extrusionOk="0">
                    <a:moveTo>
                      <a:pt x="496" y="1"/>
                    </a:moveTo>
                    <a:cubicBezTo>
                      <a:pt x="496" y="78"/>
                      <a:pt x="465" y="171"/>
                      <a:pt x="465" y="249"/>
                    </a:cubicBezTo>
                    <a:cubicBezTo>
                      <a:pt x="279" y="1055"/>
                      <a:pt x="171" y="1877"/>
                      <a:pt x="0" y="2715"/>
                    </a:cubicBezTo>
                    <a:cubicBezTo>
                      <a:pt x="13416" y="5801"/>
                      <a:pt x="27111" y="7445"/>
                      <a:pt x="40868" y="7492"/>
                    </a:cubicBezTo>
                    <a:cubicBezTo>
                      <a:pt x="41116" y="6577"/>
                      <a:pt x="41225" y="5662"/>
                      <a:pt x="41364" y="4731"/>
                    </a:cubicBezTo>
                    <a:cubicBezTo>
                      <a:pt x="27623" y="4731"/>
                      <a:pt x="13912" y="3149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37;p35">
                <a:extLst>
                  <a:ext uri="{FF2B5EF4-FFF2-40B4-BE49-F238E27FC236}">
                    <a16:creationId xmlns:a16="http://schemas.microsoft.com/office/drawing/2014/main" id="{3F4A59F7-0316-A28C-361E-2FCD1600FAB6}"/>
                  </a:ext>
                </a:extLst>
              </p:cNvPr>
              <p:cNvSpPr/>
              <p:nvPr/>
            </p:nvSpPr>
            <p:spPr>
              <a:xfrm>
                <a:off x="3998019" y="1645880"/>
                <a:ext cx="486450" cy="79695"/>
              </a:xfrm>
              <a:custGeom>
                <a:avLst/>
                <a:gdLst/>
                <a:ahLst/>
                <a:cxnLst/>
                <a:rect l="l" t="t" r="r" b="b"/>
                <a:pathLst>
                  <a:path w="39767" h="6515" extrusionOk="0">
                    <a:moveTo>
                      <a:pt x="171" y="0"/>
                    </a:moveTo>
                    <a:cubicBezTo>
                      <a:pt x="93" y="915"/>
                      <a:pt x="62" y="1846"/>
                      <a:pt x="0" y="2745"/>
                    </a:cubicBezTo>
                    <a:cubicBezTo>
                      <a:pt x="12548" y="5258"/>
                      <a:pt x="25312" y="6514"/>
                      <a:pt x="38061" y="6514"/>
                    </a:cubicBezTo>
                    <a:lnTo>
                      <a:pt x="38635" y="6514"/>
                    </a:lnTo>
                    <a:cubicBezTo>
                      <a:pt x="38960" y="5723"/>
                      <a:pt x="39302" y="4886"/>
                      <a:pt x="39643" y="4095"/>
                    </a:cubicBezTo>
                    <a:cubicBezTo>
                      <a:pt x="39689" y="4017"/>
                      <a:pt x="39720" y="3877"/>
                      <a:pt x="39767" y="3800"/>
                    </a:cubicBezTo>
                    <a:lnTo>
                      <a:pt x="39767" y="3800"/>
                    </a:lnTo>
                    <a:cubicBezTo>
                      <a:pt x="39607" y="3800"/>
                      <a:pt x="39447" y="3800"/>
                      <a:pt x="39288" y="3800"/>
                    </a:cubicBezTo>
                    <a:cubicBezTo>
                      <a:pt x="26186" y="3800"/>
                      <a:pt x="13057" y="2544"/>
                      <a:pt x="1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38;p35">
                <a:extLst>
                  <a:ext uri="{FF2B5EF4-FFF2-40B4-BE49-F238E27FC236}">
                    <a16:creationId xmlns:a16="http://schemas.microsoft.com/office/drawing/2014/main" id="{2541D029-6348-289D-C631-F1C01F68CD6D}"/>
                  </a:ext>
                </a:extLst>
              </p:cNvPr>
              <p:cNvSpPr/>
              <p:nvPr/>
            </p:nvSpPr>
            <p:spPr>
              <a:xfrm>
                <a:off x="3993469" y="1793857"/>
                <a:ext cx="423269" cy="78178"/>
              </a:xfrm>
              <a:custGeom>
                <a:avLst/>
                <a:gdLst/>
                <a:ahLst/>
                <a:cxnLst/>
                <a:rect l="l" t="t" r="r" b="b"/>
                <a:pathLst>
                  <a:path w="34602" h="6391" extrusionOk="0">
                    <a:moveTo>
                      <a:pt x="62" y="1"/>
                    </a:moveTo>
                    <a:cubicBezTo>
                      <a:pt x="47" y="962"/>
                      <a:pt x="0" y="1893"/>
                      <a:pt x="0" y="2808"/>
                    </a:cubicBezTo>
                    <a:cubicBezTo>
                      <a:pt x="10996" y="4979"/>
                      <a:pt x="22179" y="6204"/>
                      <a:pt x="33392" y="6390"/>
                    </a:cubicBezTo>
                    <a:cubicBezTo>
                      <a:pt x="33749" y="5491"/>
                      <a:pt x="34183" y="4560"/>
                      <a:pt x="34602" y="3676"/>
                    </a:cubicBezTo>
                    <a:cubicBezTo>
                      <a:pt x="23001" y="3568"/>
                      <a:pt x="11415" y="231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39;p35">
                <a:extLst>
                  <a:ext uri="{FF2B5EF4-FFF2-40B4-BE49-F238E27FC236}">
                    <a16:creationId xmlns:a16="http://schemas.microsoft.com/office/drawing/2014/main" id="{5EBE088D-B357-9987-AE7D-6BD01290A0FC}"/>
                  </a:ext>
                </a:extLst>
              </p:cNvPr>
              <p:cNvSpPr/>
              <p:nvPr/>
            </p:nvSpPr>
            <p:spPr>
              <a:xfrm>
                <a:off x="3991194" y="1958531"/>
                <a:ext cx="381348" cy="59401"/>
              </a:xfrm>
              <a:custGeom>
                <a:avLst/>
                <a:gdLst/>
                <a:ahLst/>
                <a:cxnLst/>
                <a:rect l="l" t="t" r="r" b="b"/>
                <a:pathLst>
                  <a:path w="31175" h="4856" extrusionOk="0">
                    <a:moveTo>
                      <a:pt x="62" y="1"/>
                    </a:moveTo>
                    <a:cubicBezTo>
                      <a:pt x="31" y="916"/>
                      <a:pt x="31" y="1846"/>
                      <a:pt x="0" y="2762"/>
                    </a:cubicBezTo>
                    <a:cubicBezTo>
                      <a:pt x="10236" y="4018"/>
                      <a:pt x="20597" y="4716"/>
                      <a:pt x="30957" y="4855"/>
                    </a:cubicBezTo>
                    <a:cubicBezTo>
                      <a:pt x="30988" y="3940"/>
                      <a:pt x="31035" y="3010"/>
                      <a:pt x="31174" y="2095"/>
                    </a:cubicBezTo>
                    <a:cubicBezTo>
                      <a:pt x="20798" y="1986"/>
                      <a:pt x="10360" y="1273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40;p35">
                <a:extLst>
                  <a:ext uri="{FF2B5EF4-FFF2-40B4-BE49-F238E27FC236}">
                    <a16:creationId xmlns:a16="http://schemas.microsoft.com/office/drawing/2014/main" id="{8FBC3E49-7850-2227-C22C-2A08E6147FD5}"/>
                  </a:ext>
                </a:extLst>
              </p:cNvPr>
              <p:cNvSpPr/>
              <p:nvPr/>
            </p:nvSpPr>
            <p:spPr>
              <a:xfrm>
                <a:off x="3982276" y="2117138"/>
                <a:ext cx="394058" cy="52184"/>
              </a:xfrm>
              <a:custGeom>
                <a:avLst/>
                <a:gdLst/>
                <a:ahLst/>
                <a:cxnLst/>
                <a:rect l="l" t="t" r="r" b="b"/>
                <a:pathLst>
                  <a:path w="32214" h="4266" extrusionOk="0">
                    <a:moveTo>
                      <a:pt x="233" y="1"/>
                    </a:moveTo>
                    <a:cubicBezTo>
                      <a:pt x="155" y="962"/>
                      <a:pt x="78" y="1831"/>
                      <a:pt x="0" y="2746"/>
                    </a:cubicBezTo>
                    <a:cubicBezTo>
                      <a:pt x="10205" y="3754"/>
                      <a:pt x="20473" y="4266"/>
                      <a:pt x="30756" y="4266"/>
                    </a:cubicBezTo>
                    <a:lnTo>
                      <a:pt x="32213" y="4266"/>
                    </a:lnTo>
                    <a:cubicBezTo>
                      <a:pt x="32167" y="3351"/>
                      <a:pt x="32136" y="2420"/>
                      <a:pt x="32027" y="1505"/>
                    </a:cubicBezTo>
                    <a:cubicBezTo>
                      <a:pt x="31585" y="1507"/>
                      <a:pt x="31143" y="1508"/>
                      <a:pt x="30701" y="1508"/>
                    </a:cubicBezTo>
                    <a:cubicBezTo>
                      <a:pt x="20544" y="1508"/>
                      <a:pt x="10324" y="997"/>
                      <a:pt x="2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41;p35">
                <a:extLst>
                  <a:ext uri="{FF2B5EF4-FFF2-40B4-BE49-F238E27FC236}">
                    <a16:creationId xmlns:a16="http://schemas.microsoft.com/office/drawing/2014/main" id="{0C6AA62B-FAF5-0DF3-7CF6-FC0BB5CF164A}"/>
                  </a:ext>
                </a:extLst>
              </p:cNvPr>
              <p:cNvSpPr/>
              <p:nvPr/>
            </p:nvSpPr>
            <p:spPr>
              <a:xfrm>
                <a:off x="3975634" y="2279548"/>
                <a:ext cx="385899" cy="58814"/>
              </a:xfrm>
              <a:custGeom>
                <a:avLst/>
                <a:gdLst/>
                <a:ahLst/>
                <a:cxnLst/>
                <a:rect l="l" t="t" r="r" b="b"/>
                <a:pathLst>
                  <a:path w="31547" h="4808" extrusionOk="0">
                    <a:moveTo>
                      <a:pt x="0" y="0"/>
                    </a:moveTo>
                    <a:cubicBezTo>
                      <a:pt x="78" y="543"/>
                      <a:pt x="171" y="1117"/>
                      <a:pt x="295" y="1660"/>
                    </a:cubicBezTo>
                    <a:cubicBezTo>
                      <a:pt x="372" y="2094"/>
                      <a:pt x="512" y="2497"/>
                      <a:pt x="621" y="2885"/>
                    </a:cubicBezTo>
                    <a:cubicBezTo>
                      <a:pt x="9151" y="4141"/>
                      <a:pt x="17728" y="4808"/>
                      <a:pt x="26336" y="4808"/>
                    </a:cubicBezTo>
                    <a:cubicBezTo>
                      <a:pt x="27716" y="4808"/>
                      <a:pt x="29081" y="4761"/>
                      <a:pt x="30461" y="4761"/>
                    </a:cubicBezTo>
                    <a:cubicBezTo>
                      <a:pt x="30880" y="3893"/>
                      <a:pt x="31221" y="2916"/>
                      <a:pt x="31547" y="2016"/>
                    </a:cubicBezTo>
                    <a:lnTo>
                      <a:pt x="31547" y="2016"/>
                    </a:lnTo>
                    <a:cubicBezTo>
                      <a:pt x="29955" y="2061"/>
                      <a:pt x="28362" y="2083"/>
                      <a:pt x="26770" y="2083"/>
                    </a:cubicBezTo>
                    <a:cubicBezTo>
                      <a:pt x="17825" y="2083"/>
                      <a:pt x="8874" y="138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42;p35">
                <a:extLst>
                  <a:ext uri="{FF2B5EF4-FFF2-40B4-BE49-F238E27FC236}">
                    <a16:creationId xmlns:a16="http://schemas.microsoft.com/office/drawing/2014/main" id="{2BDC8580-C3C1-99E8-B69C-2F9572A445C2}"/>
                  </a:ext>
                </a:extLst>
              </p:cNvPr>
              <p:cNvSpPr/>
              <p:nvPr/>
            </p:nvSpPr>
            <p:spPr>
              <a:xfrm>
                <a:off x="4034448" y="1393732"/>
                <a:ext cx="341128" cy="599539"/>
              </a:xfrm>
              <a:custGeom>
                <a:avLst/>
                <a:gdLst/>
                <a:ahLst/>
                <a:cxnLst/>
                <a:rect l="l" t="t" r="r" b="b"/>
                <a:pathLst>
                  <a:path w="27887" h="49012" fill="none" extrusionOk="0">
                    <a:moveTo>
                      <a:pt x="0" y="49011"/>
                    </a:moveTo>
                    <a:cubicBezTo>
                      <a:pt x="1768" y="40031"/>
                      <a:pt x="3598" y="31004"/>
                      <a:pt x="6437" y="22273"/>
                    </a:cubicBezTo>
                    <a:cubicBezTo>
                      <a:pt x="7864" y="17976"/>
                      <a:pt x="9523" y="13711"/>
                      <a:pt x="11539" y="9663"/>
                    </a:cubicBezTo>
                    <a:cubicBezTo>
                      <a:pt x="12920" y="6872"/>
                      <a:pt x="15479" y="1"/>
                      <a:pt x="19604" y="792"/>
                    </a:cubicBezTo>
                    <a:cubicBezTo>
                      <a:pt x="20737" y="1009"/>
                      <a:pt x="21605" y="1924"/>
                      <a:pt x="22318" y="2855"/>
                    </a:cubicBezTo>
                    <a:cubicBezTo>
                      <a:pt x="25203" y="6608"/>
                      <a:pt x="26801" y="11245"/>
                      <a:pt x="27344" y="15945"/>
                    </a:cubicBezTo>
                    <a:cubicBezTo>
                      <a:pt x="27886" y="20675"/>
                      <a:pt x="27344" y="25421"/>
                      <a:pt x="26258" y="30012"/>
                    </a:cubicBezTo>
                    <a:cubicBezTo>
                      <a:pt x="25793" y="31888"/>
                      <a:pt x="25250" y="33781"/>
                      <a:pt x="25172" y="35688"/>
                    </a:cubicBezTo>
                    <a:cubicBezTo>
                      <a:pt x="25095" y="37612"/>
                      <a:pt x="25529" y="39674"/>
                      <a:pt x="26832" y="41086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43;p35">
                <a:extLst>
                  <a:ext uri="{FF2B5EF4-FFF2-40B4-BE49-F238E27FC236}">
                    <a16:creationId xmlns:a16="http://schemas.microsoft.com/office/drawing/2014/main" id="{8DDCF45B-BA17-588A-3EA0-442D59CC2E03}"/>
                  </a:ext>
                </a:extLst>
              </p:cNvPr>
              <p:cNvSpPr/>
              <p:nvPr/>
            </p:nvSpPr>
            <p:spPr>
              <a:xfrm>
                <a:off x="4025530" y="1394307"/>
                <a:ext cx="336956" cy="594022"/>
              </a:xfrm>
              <a:custGeom>
                <a:avLst/>
                <a:gdLst/>
                <a:ahLst/>
                <a:cxnLst/>
                <a:rect l="l" t="t" r="r" b="b"/>
                <a:pathLst>
                  <a:path w="27546" h="48561" fill="none" extrusionOk="0">
                    <a:moveTo>
                      <a:pt x="27545" y="41209"/>
                    </a:moveTo>
                    <a:cubicBezTo>
                      <a:pt x="26211" y="40713"/>
                      <a:pt x="25234" y="39503"/>
                      <a:pt x="24754" y="38200"/>
                    </a:cubicBezTo>
                    <a:cubicBezTo>
                      <a:pt x="24257" y="36867"/>
                      <a:pt x="24180" y="35455"/>
                      <a:pt x="24180" y="34013"/>
                    </a:cubicBezTo>
                    <a:cubicBezTo>
                      <a:pt x="24180" y="30291"/>
                      <a:pt x="25002" y="26925"/>
                      <a:pt x="25591" y="23280"/>
                    </a:cubicBezTo>
                    <a:cubicBezTo>
                      <a:pt x="26165" y="19853"/>
                      <a:pt x="26056" y="16053"/>
                      <a:pt x="25669" y="12610"/>
                    </a:cubicBezTo>
                    <a:cubicBezTo>
                      <a:pt x="25374" y="9942"/>
                      <a:pt x="24831" y="7259"/>
                      <a:pt x="23745" y="4762"/>
                    </a:cubicBezTo>
                    <a:cubicBezTo>
                      <a:pt x="22985" y="3102"/>
                      <a:pt x="21497" y="0"/>
                      <a:pt x="19263" y="124"/>
                    </a:cubicBezTo>
                    <a:cubicBezTo>
                      <a:pt x="18177" y="202"/>
                      <a:pt x="17216" y="853"/>
                      <a:pt x="16347" y="1505"/>
                    </a:cubicBezTo>
                    <a:cubicBezTo>
                      <a:pt x="9725" y="6561"/>
                      <a:pt x="4048" y="14455"/>
                      <a:pt x="1629" y="22443"/>
                    </a:cubicBezTo>
                    <a:cubicBezTo>
                      <a:pt x="497" y="26165"/>
                      <a:pt x="248" y="30135"/>
                      <a:pt x="109" y="34013"/>
                    </a:cubicBezTo>
                    <a:cubicBezTo>
                      <a:pt x="0" y="38867"/>
                      <a:pt x="109" y="43706"/>
                      <a:pt x="435" y="48561"/>
                    </a:cubicBezTo>
                  </a:path>
                </a:pathLst>
              </a:custGeom>
              <a:noFill/>
              <a:ln w="21325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44;p35">
                <a:extLst>
                  <a:ext uri="{FF2B5EF4-FFF2-40B4-BE49-F238E27FC236}">
                    <a16:creationId xmlns:a16="http://schemas.microsoft.com/office/drawing/2014/main" id="{DB1D0969-5E11-119D-383D-51D5BD08CD45}"/>
                  </a:ext>
                </a:extLst>
              </p:cNvPr>
              <p:cNvSpPr/>
              <p:nvPr/>
            </p:nvSpPr>
            <p:spPr>
              <a:xfrm>
                <a:off x="4256798" y="1392790"/>
                <a:ext cx="15376" cy="62802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5134" fill="none" extrusionOk="0">
                    <a:moveTo>
                      <a:pt x="0" y="5134"/>
                    </a:moveTo>
                    <a:cubicBezTo>
                      <a:pt x="249" y="3381"/>
                      <a:pt x="652" y="1675"/>
                      <a:pt x="1257" y="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45;p35">
                <a:extLst>
                  <a:ext uri="{FF2B5EF4-FFF2-40B4-BE49-F238E27FC236}">
                    <a16:creationId xmlns:a16="http://schemas.microsoft.com/office/drawing/2014/main" id="{D26705E6-C281-64FE-F1D8-2D4127DC6953}"/>
                  </a:ext>
                </a:extLst>
              </p:cNvPr>
              <p:cNvSpPr/>
              <p:nvPr/>
            </p:nvSpPr>
            <p:spPr>
              <a:xfrm>
                <a:off x="4261923" y="1382160"/>
                <a:ext cx="15939" cy="48208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941" fill="none" extrusionOk="0">
                    <a:moveTo>
                      <a:pt x="1303" y="1"/>
                    </a:moveTo>
                    <a:cubicBezTo>
                      <a:pt x="760" y="1304"/>
                      <a:pt x="326" y="2591"/>
                      <a:pt x="0" y="3940"/>
                    </a:cubicBezTo>
                  </a:path>
                </a:pathLst>
              </a:custGeom>
              <a:noFill/>
              <a:ln w="31800" cap="rnd" cmpd="sng">
                <a:solidFill>
                  <a:schemeClr val="dk1"/>
                </a:solidFill>
                <a:prstDash val="solid"/>
                <a:miter lim="155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05431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9"/>
          <p:cNvSpPr/>
          <p:nvPr/>
        </p:nvSpPr>
        <p:spPr>
          <a:xfrm>
            <a:off x="5823175" y="1011150"/>
            <a:ext cx="1539300" cy="153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39"/>
          <p:cNvSpPr txBox="1">
            <a:spLocks noGrp="1"/>
          </p:cNvSpPr>
          <p:nvPr>
            <p:ph type="title"/>
          </p:nvPr>
        </p:nvSpPr>
        <p:spPr>
          <a:xfrm>
            <a:off x="4754875" y="2596300"/>
            <a:ext cx="36759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Paréntesis</a:t>
            </a:r>
            <a:endParaRPr dirty="0"/>
          </a:p>
        </p:txBody>
      </p:sp>
      <p:sp>
        <p:nvSpPr>
          <p:cNvPr id="2876" name="Google Shape;2876;p39"/>
          <p:cNvSpPr txBox="1">
            <a:spLocks noGrp="1"/>
          </p:cNvSpPr>
          <p:nvPr>
            <p:ph type="title" idx="2"/>
          </p:nvPr>
        </p:nvSpPr>
        <p:spPr>
          <a:xfrm>
            <a:off x="5887243" y="1472326"/>
            <a:ext cx="135570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77" name="Google Shape;2877;p39"/>
          <p:cNvSpPr txBox="1">
            <a:spLocks noGrp="1"/>
          </p:cNvSpPr>
          <p:nvPr>
            <p:ph type="subTitle" idx="1"/>
          </p:nvPr>
        </p:nvSpPr>
        <p:spPr>
          <a:xfrm>
            <a:off x="4754875" y="3509550"/>
            <a:ext cx="3675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funciones llevan un paréntesis aun lado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Upper</a:t>
            </a:r>
            <a:r>
              <a:rPr lang="es-MX" dirty="0"/>
              <a:t>()</a:t>
            </a:r>
          </a:p>
        </p:txBody>
      </p:sp>
      <p:grpSp>
        <p:nvGrpSpPr>
          <p:cNvPr id="2878" name="Google Shape;2878;p39"/>
          <p:cNvGrpSpPr/>
          <p:nvPr/>
        </p:nvGrpSpPr>
        <p:grpSpPr>
          <a:xfrm>
            <a:off x="7607834" y="365464"/>
            <a:ext cx="920885" cy="977893"/>
            <a:chOff x="1764609" y="850314"/>
            <a:chExt cx="920885" cy="977893"/>
          </a:xfrm>
        </p:grpSpPr>
        <p:sp>
          <p:nvSpPr>
            <p:cNvPr id="2879" name="Google Shape;2879;p39"/>
            <p:cNvSpPr/>
            <p:nvPr/>
          </p:nvSpPr>
          <p:spPr>
            <a:xfrm>
              <a:off x="2342402" y="1205088"/>
              <a:ext cx="18829" cy="18829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419" y="0"/>
                  </a:moveTo>
                  <a:cubicBezTo>
                    <a:pt x="184" y="0"/>
                    <a:pt x="0" y="184"/>
                    <a:pt x="0" y="419"/>
                  </a:cubicBezTo>
                  <a:cubicBezTo>
                    <a:pt x="0" y="646"/>
                    <a:pt x="184" y="830"/>
                    <a:pt x="419" y="830"/>
                  </a:cubicBezTo>
                  <a:cubicBezTo>
                    <a:pt x="646" y="830"/>
                    <a:pt x="830" y="646"/>
                    <a:pt x="830" y="419"/>
                  </a:cubicBezTo>
                  <a:cubicBezTo>
                    <a:pt x="830" y="184"/>
                    <a:pt x="646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395282" y="1267087"/>
              <a:ext cx="70936" cy="70732"/>
            </a:xfrm>
            <a:custGeom>
              <a:avLst/>
              <a:gdLst/>
              <a:ahLst/>
              <a:cxnLst/>
              <a:rect l="l" t="t" r="r" b="b"/>
              <a:pathLst>
                <a:path w="3127" h="3118" extrusionOk="0">
                  <a:moveTo>
                    <a:pt x="1563" y="0"/>
                  </a:moveTo>
                  <a:cubicBezTo>
                    <a:pt x="708" y="0"/>
                    <a:pt x="1" y="699"/>
                    <a:pt x="1" y="1563"/>
                  </a:cubicBezTo>
                  <a:cubicBezTo>
                    <a:pt x="1" y="2419"/>
                    <a:pt x="708" y="3117"/>
                    <a:pt x="1563" y="3117"/>
                  </a:cubicBezTo>
                  <a:cubicBezTo>
                    <a:pt x="2428" y="3117"/>
                    <a:pt x="3126" y="2419"/>
                    <a:pt x="3126" y="1563"/>
                  </a:cubicBezTo>
                  <a:cubicBezTo>
                    <a:pt x="3126" y="699"/>
                    <a:pt x="2428" y="0"/>
                    <a:pt x="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246716" y="1291837"/>
              <a:ext cx="54308" cy="49499"/>
            </a:xfrm>
            <a:custGeom>
              <a:avLst/>
              <a:gdLst/>
              <a:ahLst/>
              <a:cxnLst/>
              <a:rect l="l" t="t" r="r" b="b"/>
              <a:pathLst>
                <a:path w="2394" h="2182" extrusionOk="0">
                  <a:moveTo>
                    <a:pt x="1197" y="1"/>
                  </a:moveTo>
                  <a:cubicBezTo>
                    <a:pt x="918" y="1"/>
                    <a:pt x="638" y="105"/>
                    <a:pt x="429" y="315"/>
                  </a:cubicBezTo>
                  <a:cubicBezTo>
                    <a:pt x="1" y="743"/>
                    <a:pt x="1" y="1433"/>
                    <a:pt x="429" y="1860"/>
                  </a:cubicBezTo>
                  <a:cubicBezTo>
                    <a:pt x="638" y="2074"/>
                    <a:pt x="918" y="2181"/>
                    <a:pt x="1197" y="2181"/>
                  </a:cubicBezTo>
                  <a:cubicBezTo>
                    <a:pt x="1477" y="2181"/>
                    <a:pt x="1756" y="2074"/>
                    <a:pt x="1965" y="1860"/>
                  </a:cubicBezTo>
                  <a:cubicBezTo>
                    <a:pt x="2393" y="1433"/>
                    <a:pt x="2393" y="743"/>
                    <a:pt x="1965" y="315"/>
                  </a:cubicBezTo>
                  <a:cubicBezTo>
                    <a:pt x="1756" y="105"/>
                    <a:pt x="1477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292881" y="1390677"/>
              <a:ext cx="49544" cy="49544"/>
            </a:xfrm>
            <a:custGeom>
              <a:avLst/>
              <a:gdLst/>
              <a:ahLst/>
              <a:cxnLst/>
              <a:rect l="l" t="t" r="r" b="b"/>
              <a:pathLst>
                <a:path w="2184" h="2184" extrusionOk="0">
                  <a:moveTo>
                    <a:pt x="1092" y="1"/>
                  </a:moveTo>
                  <a:cubicBezTo>
                    <a:pt x="489" y="1"/>
                    <a:pt x="0" y="481"/>
                    <a:pt x="0" y="1092"/>
                  </a:cubicBezTo>
                  <a:cubicBezTo>
                    <a:pt x="0" y="1695"/>
                    <a:pt x="489" y="2184"/>
                    <a:pt x="1092" y="2184"/>
                  </a:cubicBezTo>
                  <a:cubicBezTo>
                    <a:pt x="1694" y="2184"/>
                    <a:pt x="2183" y="1695"/>
                    <a:pt x="2183" y="1092"/>
                  </a:cubicBezTo>
                  <a:cubicBezTo>
                    <a:pt x="2183" y="481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417854" y="1547863"/>
              <a:ext cx="120866" cy="109932"/>
            </a:xfrm>
            <a:custGeom>
              <a:avLst/>
              <a:gdLst/>
              <a:ahLst/>
              <a:cxnLst/>
              <a:rect l="l" t="t" r="r" b="b"/>
              <a:pathLst>
                <a:path w="5328" h="4846" extrusionOk="0">
                  <a:moveTo>
                    <a:pt x="2671" y="1"/>
                  </a:moveTo>
                  <a:cubicBezTo>
                    <a:pt x="2487" y="1"/>
                    <a:pt x="2301" y="22"/>
                    <a:pt x="2114" y="66"/>
                  </a:cubicBezTo>
                  <a:cubicBezTo>
                    <a:pt x="804" y="363"/>
                    <a:pt x="1" y="1672"/>
                    <a:pt x="298" y="2973"/>
                  </a:cubicBezTo>
                  <a:cubicBezTo>
                    <a:pt x="560" y="4089"/>
                    <a:pt x="1560" y="4845"/>
                    <a:pt x="2661" y="4845"/>
                  </a:cubicBezTo>
                  <a:cubicBezTo>
                    <a:pt x="2843" y="4845"/>
                    <a:pt x="3029" y="4824"/>
                    <a:pt x="3214" y="4781"/>
                  </a:cubicBezTo>
                  <a:cubicBezTo>
                    <a:pt x="4515" y="4475"/>
                    <a:pt x="5327" y="3174"/>
                    <a:pt x="5022" y="1873"/>
                  </a:cubicBezTo>
                  <a:cubicBezTo>
                    <a:pt x="4760" y="751"/>
                    <a:pt x="3768" y="1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162531" y="1136987"/>
              <a:ext cx="60841" cy="54013"/>
            </a:xfrm>
            <a:custGeom>
              <a:avLst/>
              <a:gdLst/>
              <a:ahLst/>
              <a:cxnLst/>
              <a:rect l="l" t="t" r="r" b="b"/>
              <a:pathLst>
                <a:path w="2682" h="2381" extrusionOk="0">
                  <a:moveTo>
                    <a:pt x="1340" y="0"/>
                  </a:moveTo>
                  <a:cubicBezTo>
                    <a:pt x="1209" y="0"/>
                    <a:pt x="1075" y="22"/>
                    <a:pt x="944" y="68"/>
                  </a:cubicBezTo>
                  <a:cubicBezTo>
                    <a:pt x="324" y="287"/>
                    <a:pt x="1" y="968"/>
                    <a:pt x="219" y="1588"/>
                  </a:cubicBezTo>
                  <a:cubicBezTo>
                    <a:pt x="391" y="2076"/>
                    <a:pt x="846" y="2381"/>
                    <a:pt x="1334" y="2381"/>
                  </a:cubicBezTo>
                  <a:cubicBezTo>
                    <a:pt x="1465" y="2381"/>
                    <a:pt x="1599" y="2359"/>
                    <a:pt x="1730" y="2312"/>
                  </a:cubicBezTo>
                  <a:cubicBezTo>
                    <a:pt x="2350" y="2094"/>
                    <a:pt x="2682" y="1422"/>
                    <a:pt x="2463" y="802"/>
                  </a:cubicBezTo>
                  <a:cubicBezTo>
                    <a:pt x="2291" y="306"/>
                    <a:pt x="1831" y="0"/>
                    <a:pt x="1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415676" y="1059926"/>
              <a:ext cx="151354" cy="134250"/>
            </a:xfrm>
            <a:custGeom>
              <a:avLst/>
              <a:gdLst/>
              <a:ahLst/>
              <a:cxnLst/>
              <a:rect l="l" t="t" r="r" b="b"/>
              <a:pathLst>
                <a:path w="6672" h="5918" extrusionOk="0">
                  <a:moveTo>
                    <a:pt x="3335" y="0"/>
                  </a:moveTo>
                  <a:cubicBezTo>
                    <a:pt x="3005" y="0"/>
                    <a:pt x="2669" y="56"/>
                    <a:pt x="2341" y="174"/>
                  </a:cubicBezTo>
                  <a:cubicBezTo>
                    <a:pt x="804" y="724"/>
                    <a:pt x="1" y="2409"/>
                    <a:pt x="551" y="3954"/>
                  </a:cubicBezTo>
                  <a:cubicBezTo>
                    <a:pt x="984" y="5163"/>
                    <a:pt x="2118" y="5918"/>
                    <a:pt x="3334" y="5918"/>
                  </a:cubicBezTo>
                  <a:cubicBezTo>
                    <a:pt x="3665" y="5918"/>
                    <a:pt x="4001" y="5862"/>
                    <a:pt x="4332" y="5744"/>
                  </a:cubicBezTo>
                  <a:cubicBezTo>
                    <a:pt x="5868" y="5194"/>
                    <a:pt x="6672" y="3500"/>
                    <a:pt x="6122" y="1964"/>
                  </a:cubicBezTo>
                  <a:cubicBezTo>
                    <a:pt x="5689" y="755"/>
                    <a:pt x="4549" y="0"/>
                    <a:pt x="3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077575" y="1349571"/>
              <a:ext cx="48342" cy="44032"/>
            </a:xfrm>
            <a:custGeom>
              <a:avLst/>
              <a:gdLst/>
              <a:ahLst/>
              <a:cxnLst/>
              <a:rect l="l" t="t" r="r" b="b"/>
              <a:pathLst>
                <a:path w="2131" h="1941" extrusionOk="0">
                  <a:moveTo>
                    <a:pt x="1066" y="0"/>
                  </a:moveTo>
                  <a:cubicBezTo>
                    <a:pt x="997" y="0"/>
                    <a:pt x="927" y="7"/>
                    <a:pt x="856" y="23"/>
                  </a:cubicBezTo>
                  <a:cubicBezTo>
                    <a:pt x="332" y="136"/>
                    <a:pt x="0" y="660"/>
                    <a:pt x="114" y="1184"/>
                  </a:cubicBezTo>
                  <a:cubicBezTo>
                    <a:pt x="219" y="1637"/>
                    <a:pt x="619" y="1940"/>
                    <a:pt x="1064" y="1940"/>
                  </a:cubicBezTo>
                  <a:cubicBezTo>
                    <a:pt x="1134" y="1940"/>
                    <a:pt x="1204" y="1933"/>
                    <a:pt x="1275" y="1918"/>
                  </a:cubicBezTo>
                  <a:cubicBezTo>
                    <a:pt x="1799" y="1804"/>
                    <a:pt x="2131" y="1280"/>
                    <a:pt x="2017" y="756"/>
                  </a:cubicBezTo>
                  <a:cubicBezTo>
                    <a:pt x="1911" y="303"/>
                    <a:pt x="1512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191863" y="1485750"/>
              <a:ext cx="32689" cy="32712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725" y="1"/>
                  </a:moveTo>
                  <a:cubicBezTo>
                    <a:pt x="315" y="1"/>
                    <a:pt x="0" y="324"/>
                    <a:pt x="0" y="717"/>
                  </a:cubicBezTo>
                  <a:cubicBezTo>
                    <a:pt x="0" y="1119"/>
                    <a:pt x="332" y="1442"/>
                    <a:pt x="725" y="1442"/>
                  </a:cubicBezTo>
                  <a:cubicBezTo>
                    <a:pt x="730" y="1442"/>
                    <a:pt x="735" y="1442"/>
                    <a:pt x="740" y="1442"/>
                  </a:cubicBezTo>
                  <a:cubicBezTo>
                    <a:pt x="1126" y="1442"/>
                    <a:pt x="1441" y="1113"/>
                    <a:pt x="1441" y="717"/>
                  </a:cubicBezTo>
                  <a:cubicBezTo>
                    <a:pt x="1441" y="315"/>
                    <a:pt x="1118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2615737" y="1765324"/>
              <a:ext cx="69756" cy="62883"/>
            </a:xfrm>
            <a:custGeom>
              <a:avLst/>
              <a:gdLst/>
              <a:ahLst/>
              <a:cxnLst/>
              <a:rect l="l" t="t" r="r" b="b"/>
              <a:pathLst>
                <a:path w="3075" h="2772" extrusionOk="0">
                  <a:moveTo>
                    <a:pt x="1537" y="0"/>
                  </a:moveTo>
                  <a:cubicBezTo>
                    <a:pt x="1202" y="0"/>
                    <a:pt x="867" y="121"/>
                    <a:pt x="603" y="364"/>
                  </a:cubicBezTo>
                  <a:cubicBezTo>
                    <a:pt x="36" y="888"/>
                    <a:pt x="1" y="1761"/>
                    <a:pt x="516" y="2329"/>
                  </a:cubicBezTo>
                  <a:cubicBezTo>
                    <a:pt x="792" y="2623"/>
                    <a:pt x="1164" y="2772"/>
                    <a:pt x="1538" y="2772"/>
                  </a:cubicBezTo>
                  <a:cubicBezTo>
                    <a:pt x="1874" y="2772"/>
                    <a:pt x="2212" y="2651"/>
                    <a:pt x="2481" y="2407"/>
                  </a:cubicBezTo>
                  <a:cubicBezTo>
                    <a:pt x="3039" y="1892"/>
                    <a:pt x="3074" y="1010"/>
                    <a:pt x="2559" y="451"/>
                  </a:cubicBezTo>
                  <a:cubicBezTo>
                    <a:pt x="2287" y="151"/>
                    <a:pt x="1913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1910793" y="1163892"/>
              <a:ext cx="27358" cy="27154"/>
            </a:xfrm>
            <a:custGeom>
              <a:avLst/>
              <a:gdLst/>
              <a:ahLst/>
              <a:cxnLst/>
              <a:rect l="l" t="t" r="r" b="b"/>
              <a:pathLst>
                <a:path w="1206" h="1197" extrusionOk="0">
                  <a:moveTo>
                    <a:pt x="603" y="0"/>
                  </a:moveTo>
                  <a:cubicBezTo>
                    <a:pt x="280" y="0"/>
                    <a:pt x="0" y="253"/>
                    <a:pt x="0" y="594"/>
                  </a:cubicBezTo>
                  <a:cubicBezTo>
                    <a:pt x="0" y="926"/>
                    <a:pt x="262" y="1196"/>
                    <a:pt x="603" y="1196"/>
                  </a:cubicBezTo>
                  <a:cubicBezTo>
                    <a:pt x="943" y="1196"/>
                    <a:pt x="1205" y="926"/>
                    <a:pt x="1205" y="594"/>
                  </a:cubicBezTo>
                  <a:cubicBezTo>
                    <a:pt x="1205" y="271"/>
                    <a:pt x="943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279405" y="1013353"/>
              <a:ext cx="38247" cy="38043"/>
            </a:xfrm>
            <a:custGeom>
              <a:avLst/>
              <a:gdLst/>
              <a:ahLst/>
              <a:cxnLst/>
              <a:rect l="l" t="t" r="r" b="b"/>
              <a:pathLst>
                <a:path w="1686" h="1677" extrusionOk="0">
                  <a:moveTo>
                    <a:pt x="848" y="0"/>
                  </a:moveTo>
                  <a:cubicBezTo>
                    <a:pt x="376" y="0"/>
                    <a:pt x="1" y="375"/>
                    <a:pt x="1" y="838"/>
                  </a:cubicBezTo>
                  <a:cubicBezTo>
                    <a:pt x="1" y="1310"/>
                    <a:pt x="385" y="1676"/>
                    <a:pt x="848" y="1676"/>
                  </a:cubicBezTo>
                  <a:cubicBezTo>
                    <a:pt x="1319" y="1676"/>
                    <a:pt x="1686" y="1310"/>
                    <a:pt x="1686" y="838"/>
                  </a:cubicBezTo>
                  <a:cubicBezTo>
                    <a:pt x="1686" y="367"/>
                    <a:pt x="1302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157381" y="850314"/>
              <a:ext cx="50542" cy="505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9" y="1"/>
                  </a:moveTo>
                  <a:cubicBezTo>
                    <a:pt x="499" y="1"/>
                    <a:pt x="1" y="499"/>
                    <a:pt x="1" y="1119"/>
                  </a:cubicBezTo>
                  <a:cubicBezTo>
                    <a:pt x="1" y="1730"/>
                    <a:pt x="499" y="2227"/>
                    <a:pt x="1119" y="2227"/>
                  </a:cubicBezTo>
                  <a:cubicBezTo>
                    <a:pt x="1730" y="2227"/>
                    <a:pt x="2227" y="1730"/>
                    <a:pt x="2227" y="1119"/>
                  </a:cubicBezTo>
                  <a:cubicBezTo>
                    <a:pt x="2227" y="499"/>
                    <a:pt x="1730" y="1"/>
                    <a:pt x="1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2546025" y="1302975"/>
              <a:ext cx="76675" cy="69847"/>
            </a:xfrm>
            <a:custGeom>
              <a:avLst/>
              <a:gdLst/>
              <a:ahLst/>
              <a:cxnLst/>
              <a:rect l="l" t="t" r="r" b="b"/>
              <a:pathLst>
                <a:path w="3380" h="3079" extrusionOk="0">
                  <a:moveTo>
                    <a:pt x="1690" y="1"/>
                  </a:moveTo>
                  <a:cubicBezTo>
                    <a:pt x="1297" y="1"/>
                    <a:pt x="904" y="151"/>
                    <a:pt x="603" y="453"/>
                  </a:cubicBezTo>
                  <a:cubicBezTo>
                    <a:pt x="0" y="1046"/>
                    <a:pt x="0" y="2024"/>
                    <a:pt x="603" y="2627"/>
                  </a:cubicBezTo>
                  <a:cubicBezTo>
                    <a:pt x="904" y="2928"/>
                    <a:pt x="1297" y="3079"/>
                    <a:pt x="1690" y="3079"/>
                  </a:cubicBezTo>
                  <a:cubicBezTo>
                    <a:pt x="2083" y="3079"/>
                    <a:pt x="2476" y="2928"/>
                    <a:pt x="2777" y="2627"/>
                  </a:cubicBezTo>
                  <a:cubicBezTo>
                    <a:pt x="3379" y="2024"/>
                    <a:pt x="3379" y="1046"/>
                    <a:pt x="2777" y="453"/>
                  </a:cubicBezTo>
                  <a:cubicBezTo>
                    <a:pt x="2476" y="151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1764609" y="1057907"/>
              <a:ext cx="19827" cy="19849"/>
            </a:xfrm>
            <a:custGeom>
              <a:avLst/>
              <a:gdLst/>
              <a:ahLst/>
              <a:cxnLst/>
              <a:rect l="l" t="t" r="r" b="b"/>
              <a:pathLst>
                <a:path w="874" h="875" extrusionOk="0">
                  <a:moveTo>
                    <a:pt x="437" y="1"/>
                  </a:moveTo>
                  <a:cubicBezTo>
                    <a:pt x="192" y="1"/>
                    <a:pt x="0" y="193"/>
                    <a:pt x="0" y="437"/>
                  </a:cubicBezTo>
                  <a:cubicBezTo>
                    <a:pt x="0" y="673"/>
                    <a:pt x="192" y="874"/>
                    <a:pt x="437" y="874"/>
                  </a:cubicBezTo>
                  <a:cubicBezTo>
                    <a:pt x="442" y="874"/>
                    <a:pt x="447" y="874"/>
                    <a:pt x="452" y="874"/>
                  </a:cubicBezTo>
                  <a:cubicBezTo>
                    <a:pt x="681" y="874"/>
                    <a:pt x="873" y="677"/>
                    <a:pt x="873" y="437"/>
                  </a:cubicBezTo>
                  <a:cubicBezTo>
                    <a:pt x="873" y="193"/>
                    <a:pt x="673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9"/>
          <p:cNvGrpSpPr/>
          <p:nvPr/>
        </p:nvGrpSpPr>
        <p:grpSpPr>
          <a:xfrm>
            <a:off x="2568730" y="3948418"/>
            <a:ext cx="1141336" cy="813130"/>
            <a:chOff x="1679630" y="4330368"/>
            <a:chExt cx="1141336" cy="813130"/>
          </a:xfrm>
        </p:grpSpPr>
        <p:sp>
          <p:nvSpPr>
            <p:cNvPr id="2895" name="Google Shape;2895;p39"/>
            <p:cNvSpPr/>
            <p:nvPr/>
          </p:nvSpPr>
          <p:spPr>
            <a:xfrm>
              <a:off x="2396076" y="4536169"/>
              <a:ext cx="424890" cy="464906"/>
            </a:xfrm>
            <a:custGeom>
              <a:avLst/>
              <a:gdLst/>
              <a:ahLst/>
              <a:cxnLst/>
              <a:rect l="l" t="t" r="r" b="b"/>
              <a:pathLst>
                <a:path w="18730" h="20494" extrusionOk="0">
                  <a:moveTo>
                    <a:pt x="18730" y="1"/>
                  </a:moveTo>
                  <a:cubicBezTo>
                    <a:pt x="18354" y="455"/>
                    <a:pt x="17979" y="918"/>
                    <a:pt x="17629" y="1380"/>
                  </a:cubicBezTo>
                  <a:cubicBezTo>
                    <a:pt x="17263" y="1843"/>
                    <a:pt x="16896" y="2297"/>
                    <a:pt x="16547" y="2760"/>
                  </a:cubicBezTo>
                  <a:cubicBezTo>
                    <a:pt x="16189" y="3205"/>
                    <a:pt x="15822" y="3668"/>
                    <a:pt x="15473" y="4122"/>
                  </a:cubicBezTo>
                  <a:cubicBezTo>
                    <a:pt x="15281" y="4349"/>
                    <a:pt x="15106" y="4567"/>
                    <a:pt x="14923" y="4803"/>
                  </a:cubicBezTo>
                  <a:cubicBezTo>
                    <a:pt x="14739" y="5030"/>
                    <a:pt x="14556" y="5248"/>
                    <a:pt x="14381" y="5475"/>
                  </a:cubicBezTo>
                  <a:cubicBezTo>
                    <a:pt x="12923" y="7265"/>
                    <a:pt x="11421" y="9003"/>
                    <a:pt x="9867" y="10706"/>
                  </a:cubicBezTo>
                  <a:cubicBezTo>
                    <a:pt x="8322" y="12408"/>
                    <a:pt x="6715" y="14059"/>
                    <a:pt x="5065" y="15674"/>
                  </a:cubicBezTo>
                  <a:cubicBezTo>
                    <a:pt x="4864" y="15866"/>
                    <a:pt x="4654" y="16076"/>
                    <a:pt x="4445" y="16268"/>
                  </a:cubicBezTo>
                  <a:cubicBezTo>
                    <a:pt x="4235" y="16477"/>
                    <a:pt x="4034" y="16678"/>
                    <a:pt x="3825" y="16879"/>
                  </a:cubicBezTo>
                  <a:cubicBezTo>
                    <a:pt x="3397" y="17272"/>
                    <a:pt x="2969" y="17682"/>
                    <a:pt x="2559" y="18084"/>
                  </a:cubicBezTo>
                  <a:cubicBezTo>
                    <a:pt x="2131" y="18477"/>
                    <a:pt x="1703" y="18879"/>
                    <a:pt x="1284" y="19280"/>
                  </a:cubicBezTo>
                  <a:cubicBezTo>
                    <a:pt x="856" y="19673"/>
                    <a:pt x="428" y="20083"/>
                    <a:pt x="0" y="20494"/>
                  </a:cubicBezTo>
                  <a:cubicBezTo>
                    <a:pt x="542" y="20241"/>
                    <a:pt x="1066" y="19970"/>
                    <a:pt x="1598" y="19699"/>
                  </a:cubicBezTo>
                  <a:cubicBezTo>
                    <a:pt x="2114" y="19411"/>
                    <a:pt x="2620" y="19106"/>
                    <a:pt x="3126" y="18800"/>
                  </a:cubicBezTo>
                  <a:lnTo>
                    <a:pt x="4593" y="17822"/>
                  </a:lnTo>
                  <a:lnTo>
                    <a:pt x="5318" y="17298"/>
                  </a:lnTo>
                  <a:cubicBezTo>
                    <a:pt x="5545" y="17123"/>
                    <a:pt x="5789" y="16949"/>
                    <a:pt x="6025" y="16774"/>
                  </a:cubicBezTo>
                  <a:cubicBezTo>
                    <a:pt x="7894" y="15325"/>
                    <a:pt x="9640" y="13709"/>
                    <a:pt x="11247" y="11963"/>
                  </a:cubicBezTo>
                  <a:cubicBezTo>
                    <a:pt x="12836" y="10217"/>
                    <a:pt x="14285" y="8322"/>
                    <a:pt x="15569" y="6331"/>
                  </a:cubicBezTo>
                  <a:lnTo>
                    <a:pt x="16023" y="5572"/>
                  </a:lnTo>
                  <a:cubicBezTo>
                    <a:pt x="16180" y="5327"/>
                    <a:pt x="16328" y="5065"/>
                    <a:pt x="16486" y="4812"/>
                  </a:cubicBezTo>
                  <a:cubicBezTo>
                    <a:pt x="16765" y="4297"/>
                    <a:pt x="17053" y="3773"/>
                    <a:pt x="17324" y="3249"/>
                  </a:cubicBezTo>
                  <a:cubicBezTo>
                    <a:pt x="17577" y="2716"/>
                    <a:pt x="17839" y="2184"/>
                    <a:pt x="18075" y="1642"/>
                  </a:cubicBezTo>
                  <a:cubicBezTo>
                    <a:pt x="18311" y="1101"/>
                    <a:pt x="18529" y="551"/>
                    <a:pt x="1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314273" y="4470268"/>
              <a:ext cx="112132" cy="101969"/>
            </a:xfrm>
            <a:custGeom>
              <a:avLst/>
              <a:gdLst/>
              <a:ahLst/>
              <a:cxnLst/>
              <a:rect l="l" t="t" r="r" b="b"/>
              <a:pathLst>
                <a:path w="4943" h="4495" extrusionOk="0">
                  <a:moveTo>
                    <a:pt x="2468" y="0"/>
                  </a:moveTo>
                  <a:cubicBezTo>
                    <a:pt x="1893" y="0"/>
                    <a:pt x="1319" y="221"/>
                    <a:pt x="882" y="662"/>
                  </a:cubicBezTo>
                  <a:cubicBezTo>
                    <a:pt x="0" y="1535"/>
                    <a:pt x="0" y="2958"/>
                    <a:pt x="882" y="3840"/>
                  </a:cubicBezTo>
                  <a:cubicBezTo>
                    <a:pt x="1319" y="4277"/>
                    <a:pt x="1893" y="4495"/>
                    <a:pt x="2468" y="4495"/>
                  </a:cubicBezTo>
                  <a:cubicBezTo>
                    <a:pt x="3043" y="4495"/>
                    <a:pt x="3620" y="4277"/>
                    <a:pt x="4061" y="3840"/>
                  </a:cubicBezTo>
                  <a:cubicBezTo>
                    <a:pt x="4942" y="2958"/>
                    <a:pt x="4942" y="1535"/>
                    <a:pt x="4061" y="662"/>
                  </a:cubicBezTo>
                  <a:cubicBezTo>
                    <a:pt x="3620" y="221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570185" y="4494973"/>
              <a:ext cx="52516" cy="52516"/>
            </a:xfrm>
            <a:custGeom>
              <a:avLst/>
              <a:gdLst/>
              <a:ahLst/>
              <a:cxnLst/>
              <a:rect l="l" t="t" r="r" b="b"/>
              <a:pathLst>
                <a:path w="2315" h="2315" extrusionOk="0">
                  <a:moveTo>
                    <a:pt x="1162" y="1"/>
                  </a:moveTo>
                  <a:cubicBezTo>
                    <a:pt x="516" y="1"/>
                    <a:pt x="1" y="516"/>
                    <a:pt x="1" y="1162"/>
                  </a:cubicBezTo>
                  <a:cubicBezTo>
                    <a:pt x="1" y="1799"/>
                    <a:pt x="516" y="2314"/>
                    <a:pt x="1162" y="2314"/>
                  </a:cubicBezTo>
                  <a:cubicBezTo>
                    <a:pt x="1799" y="2314"/>
                    <a:pt x="2314" y="1799"/>
                    <a:pt x="2314" y="1162"/>
                  </a:cubicBezTo>
                  <a:cubicBezTo>
                    <a:pt x="2314" y="516"/>
                    <a:pt x="1799" y="1"/>
                    <a:pt x="1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2520663" y="4330368"/>
              <a:ext cx="75700" cy="75700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8" y="1"/>
                  </a:moveTo>
                  <a:cubicBezTo>
                    <a:pt x="752" y="1"/>
                    <a:pt x="1" y="743"/>
                    <a:pt x="1" y="1668"/>
                  </a:cubicBezTo>
                  <a:cubicBezTo>
                    <a:pt x="1" y="2594"/>
                    <a:pt x="752" y="3336"/>
                    <a:pt x="1668" y="3336"/>
                  </a:cubicBezTo>
                  <a:cubicBezTo>
                    <a:pt x="2594" y="3336"/>
                    <a:pt x="3336" y="2594"/>
                    <a:pt x="3336" y="1668"/>
                  </a:cubicBezTo>
                  <a:cubicBezTo>
                    <a:pt x="3336" y="743"/>
                    <a:pt x="2594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2138371" y="4588867"/>
              <a:ext cx="26383" cy="26156"/>
            </a:xfrm>
            <a:custGeom>
              <a:avLst/>
              <a:gdLst/>
              <a:ahLst/>
              <a:cxnLst/>
              <a:rect l="l" t="t" r="r" b="b"/>
              <a:pathLst>
                <a:path w="1163" h="1153" extrusionOk="0">
                  <a:moveTo>
                    <a:pt x="577" y="0"/>
                  </a:moveTo>
                  <a:cubicBezTo>
                    <a:pt x="263" y="0"/>
                    <a:pt x="1" y="262"/>
                    <a:pt x="1" y="577"/>
                  </a:cubicBezTo>
                  <a:cubicBezTo>
                    <a:pt x="1" y="891"/>
                    <a:pt x="263" y="1153"/>
                    <a:pt x="577" y="1153"/>
                  </a:cubicBezTo>
                  <a:cubicBezTo>
                    <a:pt x="900" y="1153"/>
                    <a:pt x="1162" y="908"/>
                    <a:pt x="1162" y="577"/>
                  </a:cubicBezTo>
                  <a:cubicBezTo>
                    <a:pt x="1162" y="262"/>
                    <a:pt x="90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336051" y="4707647"/>
              <a:ext cx="68758" cy="62338"/>
            </a:xfrm>
            <a:custGeom>
              <a:avLst/>
              <a:gdLst/>
              <a:ahLst/>
              <a:cxnLst/>
              <a:rect l="l" t="t" r="r" b="b"/>
              <a:pathLst>
                <a:path w="3031" h="2748" extrusionOk="0">
                  <a:moveTo>
                    <a:pt x="1517" y="1"/>
                  </a:moveTo>
                  <a:cubicBezTo>
                    <a:pt x="1412" y="1"/>
                    <a:pt x="1304" y="13"/>
                    <a:pt x="1197" y="38"/>
                  </a:cubicBezTo>
                  <a:cubicBezTo>
                    <a:pt x="464" y="213"/>
                    <a:pt x="1" y="955"/>
                    <a:pt x="175" y="1697"/>
                  </a:cubicBezTo>
                  <a:cubicBezTo>
                    <a:pt x="325" y="2325"/>
                    <a:pt x="889" y="2748"/>
                    <a:pt x="1514" y="2748"/>
                  </a:cubicBezTo>
                  <a:cubicBezTo>
                    <a:pt x="1620" y="2748"/>
                    <a:pt x="1727" y="2735"/>
                    <a:pt x="1834" y="2710"/>
                  </a:cubicBezTo>
                  <a:cubicBezTo>
                    <a:pt x="2577" y="2536"/>
                    <a:pt x="3031" y="1793"/>
                    <a:pt x="2856" y="1060"/>
                  </a:cubicBezTo>
                  <a:cubicBezTo>
                    <a:pt x="2707" y="425"/>
                    <a:pt x="2142" y="1"/>
                    <a:pt x="1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143339" y="4859048"/>
              <a:ext cx="16447" cy="16265"/>
            </a:xfrm>
            <a:custGeom>
              <a:avLst/>
              <a:gdLst/>
              <a:ahLst/>
              <a:cxnLst/>
              <a:rect l="l" t="t" r="r" b="b"/>
              <a:pathLst>
                <a:path w="725" h="717" extrusionOk="0">
                  <a:moveTo>
                    <a:pt x="358" y="0"/>
                  </a:moveTo>
                  <a:cubicBezTo>
                    <a:pt x="166" y="0"/>
                    <a:pt x="0" y="157"/>
                    <a:pt x="0" y="358"/>
                  </a:cubicBezTo>
                  <a:cubicBezTo>
                    <a:pt x="0" y="550"/>
                    <a:pt x="166" y="716"/>
                    <a:pt x="358" y="716"/>
                  </a:cubicBezTo>
                  <a:cubicBezTo>
                    <a:pt x="559" y="716"/>
                    <a:pt x="725" y="550"/>
                    <a:pt x="725" y="358"/>
                  </a:cubicBezTo>
                  <a:cubicBezTo>
                    <a:pt x="725" y="157"/>
                    <a:pt x="55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624063" y="4967597"/>
              <a:ext cx="111928" cy="101969"/>
            </a:xfrm>
            <a:custGeom>
              <a:avLst/>
              <a:gdLst/>
              <a:ahLst/>
              <a:cxnLst/>
              <a:rect l="l" t="t" r="r" b="b"/>
              <a:pathLst>
                <a:path w="4934" h="4495" extrusionOk="0">
                  <a:moveTo>
                    <a:pt x="2468" y="0"/>
                  </a:moveTo>
                  <a:cubicBezTo>
                    <a:pt x="1893" y="0"/>
                    <a:pt x="1319" y="219"/>
                    <a:pt x="882" y="655"/>
                  </a:cubicBezTo>
                  <a:cubicBezTo>
                    <a:pt x="0" y="1537"/>
                    <a:pt x="0" y="2960"/>
                    <a:pt x="882" y="3833"/>
                  </a:cubicBezTo>
                  <a:cubicBezTo>
                    <a:pt x="1319" y="4274"/>
                    <a:pt x="1893" y="4495"/>
                    <a:pt x="2468" y="4495"/>
                  </a:cubicBezTo>
                  <a:cubicBezTo>
                    <a:pt x="3043" y="4495"/>
                    <a:pt x="3620" y="4274"/>
                    <a:pt x="4061" y="3833"/>
                  </a:cubicBezTo>
                  <a:cubicBezTo>
                    <a:pt x="4934" y="2960"/>
                    <a:pt x="4934" y="1537"/>
                    <a:pt x="4061" y="655"/>
                  </a:cubicBezTo>
                  <a:cubicBezTo>
                    <a:pt x="3620" y="219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726260" y="4751792"/>
              <a:ext cx="65401" cy="59389"/>
            </a:xfrm>
            <a:custGeom>
              <a:avLst/>
              <a:gdLst/>
              <a:ahLst/>
              <a:cxnLst/>
              <a:rect l="l" t="t" r="r" b="b"/>
              <a:pathLst>
                <a:path w="2883" h="2618" extrusionOk="0">
                  <a:moveTo>
                    <a:pt x="1445" y="0"/>
                  </a:moveTo>
                  <a:cubicBezTo>
                    <a:pt x="1110" y="0"/>
                    <a:pt x="774" y="127"/>
                    <a:pt x="516" y="380"/>
                  </a:cubicBezTo>
                  <a:cubicBezTo>
                    <a:pt x="1" y="895"/>
                    <a:pt x="1" y="1725"/>
                    <a:pt x="516" y="2231"/>
                  </a:cubicBezTo>
                  <a:cubicBezTo>
                    <a:pt x="774" y="2489"/>
                    <a:pt x="1110" y="2617"/>
                    <a:pt x="1445" y="2617"/>
                  </a:cubicBezTo>
                  <a:cubicBezTo>
                    <a:pt x="1780" y="2617"/>
                    <a:pt x="2114" y="2489"/>
                    <a:pt x="2367" y="2231"/>
                  </a:cubicBezTo>
                  <a:cubicBezTo>
                    <a:pt x="2882" y="1725"/>
                    <a:pt x="2882" y="895"/>
                    <a:pt x="2367" y="380"/>
                  </a:cubicBezTo>
                  <a:cubicBezTo>
                    <a:pt x="2114" y="127"/>
                    <a:pt x="1780" y="0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333283" y="5106250"/>
              <a:ext cx="37067" cy="37249"/>
            </a:xfrm>
            <a:custGeom>
              <a:avLst/>
              <a:gdLst/>
              <a:ahLst/>
              <a:cxnLst/>
              <a:rect l="l" t="t" r="r" b="b"/>
              <a:pathLst>
                <a:path w="1634" h="1642" extrusionOk="0">
                  <a:moveTo>
                    <a:pt x="813" y="0"/>
                  </a:moveTo>
                  <a:cubicBezTo>
                    <a:pt x="367" y="0"/>
                    <a:pt x="1" y="367"/>
                    <a:pt x="1" y="821"/>
                  </a:cubicBezTo>
                  <a:cubicBezTo>
                    <a:pt x="1" y="1275"/>
                    <a:pt x="367" y="1642"/>
                    <a:pt x="813" y="1642"/>
                  </a:cubicBezTo>
                  <a:cubicBezTo>
                    <a:pt x="1267" y="1642"/>
                    <a:pt x="1633" y="1275"/>
                    <a:pt x="1633" y="821"/>
                  </a:cubicBezTo>
                  <a:cubicBezTo>
                    <a:pt x="1633" y="367"/>
                    <a:pt x="1267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1834525" y="4917826"/>
              <a:ext cx="47752" cy="43487"/>
            </a:xfrm>
            <a:custGeom>
              <a:avLst/>
              <a:gdLst/>
              <a:ahLst/>
              <a:cxnLst/>
              <a:rect l="l" t="t" r="r" b="b"/>
              <a:pathLst>
                <a:path w="2105" h="1917" extrusionOk="0">
                  <a:moveTo>
                    <a:pt x="1053" y="0"/>
                  </a:moveTo>
                  <a:cubicBezTo>
                    <a:pt x="808" y="0"/>
                    <a:pt x="564" y="94"/>
                    <a:pt x="376" y="282"/>
                  </a:cubicBezTo>
                  <a:cubicBezTo>
                    <a:pt x="1" y="657"/>
                    <a:pt x="1" y="1269"/>
                    <a:pt x="376" y="1635"/>
                  </a:cubicBezTo>
                  <a:cubicBezTo>
                    <a:pt x="564" y="1823"/>
                    <a:pt x="808" y="1917"/>
                    <a:pt x="1053" y="1917"/>
                  </a:cubicBezTo>
                  <a:cubicBezTo>
                    <a:pt x="1297" y="1917"/>
                    <a:pt x="1542" y="1823"/>
                    <a:pt x="1729" y="1635"/>
                  </a:cubicBezTo>
                  <a:cubicBezTo>
                    <a:pt x="2105" y="1269"/>
                    <a:pt x="2105" y="657"/>
                    <a:pt x="1729" y="282"/>
                  </a:cubicBezTo>
                  <a:cubicBezTo>
                    <a:pt x="1542" y="94"/>
                    <a:pt x="1297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1679630" y="4991371"/>
              <a:ext cx="14881" cy="14859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24" y="0"/>
                  </a:moveTo>
                  <a:cubicBezTo>
                    <a:pt x="149" y="0"/>
                    <a:pt x="0" y="148"/>
                    <a:pt x="0" y="332"/>
                  </a:cubicBezTo>
                  <a:cubicBezTo>
                    <a:pt x="0" y="506"/>
                    <a:pt x="149" y="655"/>
                    <a:pt x="324" y="655"/>
                  </a:cubicBezTo>
                  <a:cubicBezTo>
                    <a:pt x="507" y="655"/>
                    <a:pt x="655" y="506"/>
                    <a:pt x="655" y="332"/>
                  </a:cubicBezTo>
                  <a:cubicBezTo>
                    <a:pt x="655" y="148"/>
                    <a:pt x="507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2145109" y="4428981"/>
              <a:ext cx="68554" cy="62497"/>
            </a:xfrm>
            <a:custGeom>
              <a:avLst/>
              <a:gdLst/>
              <a:ahLst/>
              <a:cxnLst/>
              <a:rect l="l" t="t" r="r" b="b"/>
              <a:pathLst>
                <a:path w="3022" h="2755" extrusionOk="0">
                  <a:moveTo>
                    <a:pt x="1510" y="0"/>
                  </a:moveTo>
                  <a:cubicBezTo>
                    <a:pt x="1407" y="0"/>
                    <a:pt x="1302" y="12"/>
                    <a:pt x="1197" y="37"/>
                  </a:cubicBezTo>
                  <a:cubicBezTo>
                    <a:pt x="455" y="212"/>
                    <a:pt x="1" y="954"/>
                    <a:pt x="166" y="1687"/>
                  </a:cubicBezTo>
                  <a:cubicBezTo>
                    <a:pt x="316" y="2323"/>
                    <a:pt x="883" y="2754"/>
                    <a:pt x="1509" y="2754"/>
                  </a:cubicBezTo>
                  <a:cubicBezTo>
                    <a:pt x="1614" y="2754"/>
                    <a:pt x="1720" y="2742"/>
                    <a:pt x="1825" y="2717"/>
                  </a:cubicBezTo>
                  <a:cubicBezTo>
                    <a:pt x="2559" y="2543"/>
                    <a:pt x="3022" y="1801"/>
                    <a:pt x="2847" y="1058"/>
                  </a:cubicBezTo>
                  <a:cubicBezTo>
                    <a:pt x="2697" y="430"/>
                    <a:pt x="2131" y="0"/>
                    <a:pt x="1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39"/>
          <p:cNvGrpSpPr/>
          <p:nvPr/>
        </p:nvGrpSpPr>
        <p:grpSpPr>
          <a:xfrm flipH="1">
            <a:off x="2369926" y="-686178"/>
            <a:ext cx="1997340" cy="3383866"/>
            <a:chOff x="486204" y="696803"/>
            <a:chExt cx="2315756" cy="3923323"/>
          </a:xfrm>
        </p:grpSpPr>
        <p:sp>
          <p:nvSpPr>
            <p:cNvPr id="2932" name="Google Shape;2932;p39"/>
            <p:cNvSpPr/>
            <p:nvPr/>
          </p:nvSpPr>
          <p:spPr>
            <a:xfrm>
              <a:off x="603464" y="2498330"/>
              <a:ext cx="1514723" cy="2121796"/>
            </a:xfrm>
            <a:custGeom>
              <a:avLst/>
              <a:gdLst/>
              <a:ahLst/>
              <a:cxnLst/>
              <a:rect l="l" t="t" r="r" b="b"/>
              <a:pathLst>
                <a:path w="66772" h="9353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9379"/>
                    <a:pt x="202" y="18949"/>
                    <a:pt x="3284" y="27802"/>
                  </a:cubicBezTo>
                  <a:cubicBezTo>
                    <a:pt x="5249" y="33426"/>
                    <a:pt x="8383" y="38621"/>
                    <a:pt x="10025" y="44349"/>
                  </a:cubicBezTo>
                  <a:cubicBezTo>
                    <a:pt x="12662" y="53561"/>
                    <a:pt x="11256" y="63392"/>
                    <a:pt x="12216" y="72936"/>
                  </a:cubicBezTo>
                  <a:cubicBezTo>
                    <a:pt x="13436" y="85097"/>
                    <a:pt x="20500" y="93532"/>
                    <a:pt x="33053" y="93532"/>
                  </a:cubicBezTo>
                  <a:cubicBezTo>
                    <a:pt x="33263" y="93532"/>
                    <a:pt x="33474" y="93530"/>
                    <a:pt x="33687" y="93525"/>
                  </a:cubicBezTo>
                  <a:cubicBezTo>
                    <a:pt x="43013" y="93324"/>
                    <a:pt x="52425" y="91142"/>
                    <a:pt x="60380" y="86261"/>
                  </a:cubicBezTo>
                  <a:cubicBezTo>
                    <a:pt x="63095" y="84593"/>
                    <a:pt x="65776" y="82436"/>
                    <a:pt x="66771" y="79406"/>
                  </a:cubicBezTo>
                  <a:lnTo>
                    <a:pt x="66771" y="79406"/>
                  </a:lnTo>
                  <a:cubicBezTo>
                    <a:pt x="59463" y="82951"/>
                    <a:pt x="51508" y="85134"/>
                    <a:pt x="43423" y="85798"/>
                  </a:cubicBezTo>
                  <a:cubicBezTo>
                    <a:pt x="42123" y="85908"/>
                    <a:pt x="40815" y="85976"/>
                    <a:pt x="39510" y="85976"/>
                  </a:cubicBezTo>
                  <a:cubicBezTo>
                    <a:pt x="36976" y="85976"/>
                    <a:pt x="34455" y="85718"/>
                    <a:pt x="32028" y="85003"/>
                  </a:cubicBezTo>
                  <a:cubicBezTo>
                    <a:pt x="25969" y="83222"/>
                    <a:pt x="22354" y="78725"/>
                    <a:pt x="20372" y="72919"/>
                  </a:cubicBezTo>
                  <a:cubicBezTo>
                    <a:pt x="18110" y="66309"/>
                    <a:pt x="17743" y="59227"/>
                    <a:pt x="16451" y="52356"/>
                  </a:cubicBezTo>
                  <a:cubicBezTo>
                    <a:pt x="15010" y="44663"/>
                    <a:pt x="12417" y="37233"/>
                    <a:pt x="9815" y="29828"/>
                  </a:cubicBezTo>
                  <a:cubicBezTo>
                    <a:pt x="6139" y="20031"/>
                    <a:pt x="2769" y="1009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1484514" y="1502152"/>
              <a:ext cx="1107073" cy="2206139"/>
            </a:xfrm>
            <a:custGeom>
              <a:avLst/>
              <a:gdLst/>
              <a:ahLst/>
              <a:cxnLst/>
              <a:rect l="l" t="t" r="r" b="b"/>
              <a:pathLst>
                <a:path w="48802" h="97251" extrusionOk="0">
                  <a:moveTo>
                    <a:pt x="13493" y="1"/>
                  </a:moveTo>
                  <a:cubicBezTo>
                    <a:pt x="12714" y="1"/>
                    <a:pt x="11963" y="93"/>
                    <a:pt x="11256" y="300"/>
                  </a:cubicBezTo>
                  <a:cubicBezTo>
                    <a:pt x="7475" y="1400"/>
                    <a:pt x="6593" y="5966"/>
                    <a:pt x="5598" y="9258"/>
                  </a:cubicBezTo>
                  <a:cubicBezTo>
                    <a:pt x="2044" y="21037"/>
                    <a:pt x="1" y="33392"/>
                    <a:pt x="664" y="45713"/>
                  </a:cubicBezTo>
                  <a:cubicBezTo>
                    <a:pt x="1520" y="61377"/>
                    <a:pt x="7047" y="77103"/>
                    <a:pt x="17857" y="88471"/>
                  </a:cubicBezTo>
                  <a:cubicBezTo>
                    <a:pt x="21804" y="92619"/>
                    <a:pt x="26667" y="96260"/>
                    <a:pt x="32325" y="97098"/>
                  </a:cubicBezTo>
                  <a:cubicBezTo>
                    <a:pt x="33006" y="97200"/>
                    <a:pt x="33699" y="97250"/>
                    <a:pt x="34394" y="97250"/>
                  </a:cubicBezTo>
                  <a:cubicBezTo>
                    <a:pt x="39482" y="97250"/>
                    <a:pt x="44698" y="94567"/>
                    <a:pt x="46427" y="89842"/>
                  </a:cubicBezTo>
                  <a:cubicBezTo>
                    <a:pt x="48802" y="83381"/>
                    <a:pt x="44191" y="76640"/>
                    <a:pt x="42978" y="69873"/>
                  </a:cubicBezTo>
                  <a:cubicBezTo>
                    <a:pt x="40943" y="58539"/>
                    <a:pt x="48548" y="47284"/>
                    <a:pt x="47169" y="35872"/>
                  </a:cubicBezTo>
                  <a:cubicBezTo>
                    <a:pt x="46418" y="29585"/>
                    <a:pt x="43004" y="23945"/>
                    <a:pt x="39310" y="18802"/>
                  </a:cubicBezTo>
                  <a:cubicBezTo>
                    <a:pt x="35399" y="13327"/>
                    <a:pt x="30972" y="8071"/>
                    <a:pt x="25314" y="4430"/>
                  </a:cubicBezTo>
                  <a:cubicBezTo>
                    <a:pt x="22332" y="2510"/>
                    <a:pt x="17549" y="1"/>
                    <a:pt x="13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1947815" y="1674333"/>
              <a:ext cx="480559" cy="927612"/>
            </a:xfrm>
            <a:custGeom>
              <a:avLst/>
              <a:gdLst/>
              <a:ahLst/>
              <a:cxnLst/>
              <a:rect l="l" t="t" r="r" b="b"/>
              <a:pathLst>
                <a:path w="21184" h="40891" extrusionOk="0">
                  <a:moveTo>
                    <a:pt x="1" y="0"/>
                  </a:moveTo>
                  <a:lnTo>
                    <a:pt x="1" y="0"/>
                  </a:lnTo>
                  <a:cubicBezTo>
                    <a:pt x="1660" y="1188"/>
                    <a:pt x="3258" y="2428"/>
                    <a:pt x="4777" y="3746"/>
                  </a:cubicBezTo>
                  <a:cubicBezTo>
                    <a:pt x="6296" y="5065"/>
                    <a:pt x="7737" y="6462"/>
                    <a:pt x="9091" y="7937"/>
                  </a:cubicBezTo>
                  <a:cubicBezTo>
                    <a:pt x="11797" y="10880"/>
                    <a:pt x="14155" y="14128"/>
                    <a:pt x="16084" y="17603"/>
                  </a:cubicBezTo>
                  <a:cubicBezTo>
                    <a:pt x="16573" y="18468"/>
                    <a:pt x="17027" y="19350"/>
                    <a:pt x="17438" y="20249"/>
                  </a:cubicBezTo>
                  <a:cubicBezTo>
                    <a:pt x="17848" y="21140"/>
                    <a:pt x="18215" y="22048"/>
                    <a:pt x="18529" y="22973"/>
                  </a:cubicBezTo>
                  <a:cubicBezTo>
                    <a:pt x="18844" y="23890"/>
                    <a:pt x="19088" y="24842"/>
                    <a:pt x="19272" y="25802"/>
                  </a:cubicBezTo>
                  <a:cubicBezTo>
                    <a:pt x="19368" y="26283"/>
                    <a:pt x="19446" y="26772"/>
                    <a:pt x="19516" y="27269"/>
                  </a:cubicBezTo>
                  <a:cubicBezTo>
                    <a:pt x="19577" y="27758"/>
                    <a:pt x="19647" y="28247"/>
                    <a:pt x="19691" y="28754"/>
                  </a:cubicBezTo>
                  <a:cubicBezTo>
                    <a:pt x="19743" y="29243"/>
                    <a:pt x="19787" y="29740"/>
                    <a:pt x="19822" y="30247"/>
                  </a:cubicBezTo>
                  <a:cubicBezTo>
                    <a:pt x="19865" y="30744"/>
                    <a:pt x="19883" y="31251"/>
                    <a:pt x="19918" y="31749"/>
                  </a:cubicBezTo>
                  <a:cubicBezTo>
                    <a:pt x="19970" y="32770"/>
                    <a:pt x="20022" y="33774"/>
                    <a:pt x="20057" y="34787"/>
                  </a:cubicBezTo>
                  <a:cubicBezTo>
                    <a:pt x="20145" y="36813"/>
                    <a:pt x="20171" y="38847"/>
                    <a:pt x="20206" y="40891"/>
                  </a:cubicBezTo>
                  <a:cubicBezTo>
                    <a:pt x="20398" y="39886"/>
                    <a:pt x="20546" y="38882"/>
                    <a:pt x="20669" y="37861"/>
                  </a:cubicBezTo>
                  <a:cubicBezTo>
                    <a:pt x="20800" y="36857"/>
                    <a:pt x="20896" y="35835"/>
                    <a:pt x="20974" y="34822"/>
                  </a:cubicBezTo>
                  <a:cubicBezTo>
                    <a:pt x="21053" y="33792"/>
                    <a:pt x="21105" y="32779"/>
                    <a:pt x="21140" y="31749"/>
                  </a:cubicBezTo>
                  <a:cubicBezTo>
                    <a:pt x="21175" y="30727"/>
                    <a:pt x="21184" y="29697"/>
                    <a:pt x="21149" y="28666"/>
                  </a:cubicBezTo>
                  <a:cubicBezTo>
                    <a:pt x="21114" y="27636"/>
                    <a:pt x="21044" y="26588"/>
                    <a:pt x="20887" y="25549"/>
                  </a:cubicBezTo>
                  <a:cubicBezTo>
                    <a:pt x="20747" y="24519"/>
                    <a:pt x="20503" y="23480"/>
                    <a:pt x="20206" y="22467"/>
                  </a:cubicBezTo>
                  <a:cubicBezTo>
                    <a:pt x="19900" y="21445"/>
                    <a:pt x="19525" y="20467"/>
                    <a:pt x="19106" y="19507"/>
                  </a:cubicBezTo>
                  <a:cubicBezTo>
                    <a:pt x="18678" y="18546"/>
                    <a:pt x="18215" y="17621"/>
                    <a:pt x="17709" y="16713"/>
                  </a:cubicBezTo>
                  <a:cubicBezTo>
                    <a:pt x="15692" y="13089"/>
                    <a:pt x="13116" y="9780"/>
                    <a:pt x="10130" y="6933"/>
                  </a:cubicBezTo>
                  <a:cubicBezTo>
                    <a:pt x="8628" y="5501"/>
                    <a:pt x="7030" y="4200"/>
                    <a:pt x="5336" y="3039"/>
                  </a:cubicBezTo>
                  <a:cubicBezTo>
                    <a:pt x="3642" y="1869"/>
                    <a:pt x="1861" y="8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1105988" y="4098026"/>
              <a:ext cx="865818" cy="307314"/>
            </a:xfrm>
            <a:custGeom>
              <a:avLst/>
              <a:gdLst/>
              <a:ahLst/>
              <a:cxnLst/>
              <a:rect l="l" t="t" r="r" b="b"/>
              <a:pathLst>
                <a:path w="38167" h="13547" extrusionOk="0">
                  <a:moveTo>
                    <a:pt x="1" y="0"/>
                  </a:moveTo>
                  <a:cubicBezTo>
                    <a:pt x="62" y="952"/>
                    <a:pt x="263" y="1904"/>
                    <a:pt x="577" y="2795"/>
                  </a:cubicBezTo>
                  <a:cubicBezTo>
                    <a:pt x="874" y="3711"/>
                    <a:pt x="1267" y="4602"/>
                    <a:pt x="1730" y="5440"/>
                  </a:cubicBezTo>
                  <a:cubicBezTo>
                    <a:pt x="1965" y="5868"/>
                    <a:pt x="2210" y="6278"/>
                    <a:pt x="2472" y="6680"/>
                  </a:cubicBezTo>
                  <a:cubicBezTo>
                    <a:pt x="2734" y="7091"/>
                    <a:pt x="3013" y="7492"/>
                    <a:pt x="3293" y="7876"/>
                  </a:cubicBezTo>
                  <a:cubicBezTo>
                    <a:pt x="3581" y="8269"/>
                    <a:pt x="3869" y="8645"/>
                    <a:pt x="4192" y="9020"/>
                  </a:cubicBezTo>
                  <a:cubicBezTo>
                    <a:pt x="4506" y="9387"/>
                    <a:pt x="4829" y="9762"/>
                    <a:pt x="5205" y="10103"/>
                  </a:cubicBezTo>
                  <a:cubicBezTo>
                    <a:pt x="5572" y="10452"/>
                    <a:pt x="5965" y="10767"/>
                    <a:pt x="6392" y="11063"/>
                  </a:cubicBezTo>
                  <a:cubicBezTo>
                    <a:pt x="6829" y="11352"/>
                    <a:pt x="7274" y="11605"/>
                    <a:pt x="7746" y="11814"/>
                  </a:cubicBezTo>
                  <a:cubicBezTo>
                    <a:pt x="8689" y="12242"/>
                    <a:pt x="9649" y="12513"/>
                    <a:pt x="10592" y="12722"/>
                  </a:cubicBezTo>
                  <a:cubicBezTo>
                    <a:pt x="10837" y="12766"/>
                    <a:pt x="11064" y="12818"/>
                    <a:pt x="11308" y="12862"/>
                  </a:cubicBezTo>
                  <a:lnTo>
                    <a:pt x="12015" y="12984"/>
                  </a:lnTo>
                  <a:cubicBezTo>
                    <a:pt x="12487" y="13072"/>
                    <a:pt x="12950" y="13159"/>
                    <a:pt x="13430" y="13211"/>
                  </a:cubicBezTo>
                  <a:lnTo>
                    <a:pt x="14155" y="13299"/>
                  </a:lnTo>
                  <a:cubicBezTo>
                    <a:pt x="14390" y="13316"/>
                    <a:pt x="14635" y="13360"/>
                    <a:pt x="14871" y="13377"/>
                  </a:cubicBezTo>
                  <a:lnTo>
                    <a:pt x="16311" y="13482"/>
                  </a:lnTo>
                  <a:cubicBezTo>
                    <a:pt x="16434" y="13491"/>
                    <a:pt x="16556" y="13508"/>
                    <a:pt x="16678" y="13508"/>
                  </a:cubicBezTo>
                  <a:lnTo>
                    <a:pt x="17036" y="13517"/>
                  </a:lnTo>
                  <a:lnTo>
                    <a:pt x="17752" y="13534"/>
                  </a:lnTo>
                  <a:cubicBezTo>
                    <a:pt x="17912" y="13543"/>
                    <a:pt x="18072" y="13546"/>
                    <a:pt x="18232" y="13546"/>
                  </a:cubicBezTo>
                  <a:cubicBezTo>
                    <a:pt x="18553" y="13546"/>
                    <a:pt x="18873" y="13534"/>
                    <a:pt x="19193" y="13534"/>
                  </a:cubicBezTo>
                  <a:lnTo>
                    <a:pt x="19918" y="13526"/>
                  </a:lnTo>
                  <a:cubicBezTo>
                    <a:pt x="20153" y="13517"/>
                    <a:pt x="20398" y="13491"/>
                    <a:pt x="20634" y="13482"/>
                  </a:cubicBezTo>
                  <a:lnTo>
                    <a:pt x="21358" y="13438"/>
                  </a:lnTo>
                  <a:lnTo>
                    <a:pt x="21716" y="13421"/>
                  </a:lnTo>
                  <a:cubicBezTo>
                    <a:pt x="21838" y="13421"/>
                    <a:pt x="21961" y="13395"/>
                    <a:pt x="22074" y="13386"/>
                  </a:cubicBezTo>
                  <a:lnTo>
                    <a:pt x="23506" y="13229"/>
                  </a:lnTo>
                  <a:cubicBezTo>
                    <a:pt x="23978" y="13168"/>
                    <a:pt x="24458" y="13089"/>
                    <a:pt x="24929" y="13011"/>
                  </a:cubicBezTo>
                  <a:cubicBezTo>
                    <a:pt x="25034" y="13002"/>
                    <a:pt x="25156" y="12984"/>
                    <a:pt x="25279" y="12958"/>
                  </a:cubicBezTo>
                  <a:lnTo>
                    <a:pt x="25628" y="12897"/>
                  </a:lnTo>
                  <a:lnTo>
                    <a:pt x="26335" y="12749"/>
                  </a:lnTo>
                  <a:cubicBezTo>
                    <a:pt x="26562" y="12696"/>
                    <a:pt x="26807" y="12653"/>
                    <a:pt x="27034" y="12600"/>
                  </a:cubicBezTo>
                  <a:lnTo>
                    <a:pt x="27732" y="12426"/>
                  </a:lnTo>
                  <a:cubicBezTo>
                    <a:pt x="28204" y="12312"/>
                    <a:pt x="28658" y="12198"/>
                    <a:pt x="29121" y="12050"/>
                  </a:cubicBezTo>
                  <a:cubicBezTo>
                    <a:pt x="29566" y="11910"/>
                    <a:pt x="30037" y="11779"/>
                    <a:pt x="30483" y="11631"/>
                  </a:cubicBezTo>
                  <a:lnTo>
                    <a:pt x="31836" y="11151"/>
                  </a:lnTo>
                  <a:cubicBezTo>
                    <a:pt x="32063" y="11072"/>
                    <a:pt x="32281" y="10976"/>
                    <a:pt x="32500" y="10889"/>
                  </a:cubicBezTo>
                  <a:lnTo>
                    <a:pt x="33155" y="10609"/>
                  </a:lnTo>
                  <a:cubicBezTo>
                    <a:pt x="33591" y="10435"/>
                    <a:pt x="34028" y="10234"/>
                    <a:pt x="34456" y="10024"/>
                  </a:cubicBezTo>
                  <a:lnTo>
                    <a:pt x="35102" y="9719"/>
                  </a:lnTo>
                  <a:cubicBezTo>
                    <a:pt x="35320" y="9605"/>
                    <a:pt x="35521" y="9492"/>
                    <a:pt x="35730" y="9378"/>
                  </a:cubicBezTo>
                  <a:lnTo>
                    <a:pt x="36350" y="9038"/>
                  </a:lnTo>
                  <a:lnTo>
                    <a:pt x="36656" y="8863"/>
                  </a:lnTo>
                  <a:cubicBezTo>
                    <a:pt x="36769" y="8802"/>
                    <a:pt x="36865" y="8750"/>
                    <a:pt x="36962" y="8680"/>
                  </a:cubicBezTo>
                  <a:cubicBezTo>
                    <a:pt x="37372" y="8426"/>
                    <a:pt x="37774" y="8191"/>
                    <a:pt x="38166" y="7929"/>
                  </a:cubicBezTo>
                  <a:lnTo>
                    <a:pt x="38166" y="7929"/>
                  </a:lnTo>
                  <a:cubicBezTo>
                    <a:pt x="37721" y="8095"/>
                    <a:pt x="37285" y="8269"/>
                    <a:pt x="36848" y="8426"/>
                  </a:cubicBezTo>
                  <a:lnTo>
                    <a:pt x="36516" y="8557"/>
                  </a:lnTo>
                  <a:lnTo>
                    <a:pt x="36176" y="8680"/>
                  </a:lnTo>
                  <a:lnTo>
                    <a:pt x="35512" y="8907"/>
                  </a:lnTo>
                  <a:cubicBezTo>
                    <a:pt x="35285" y="8985"/>
                    <a:pt x="35067" y="9064"/>
                    <a:pt x="34848" y="9142"/>
                  </a:cubicBezTo>
                  <a:lnTo>
                    <a:pt x="34176" y="9343"/>
                  </a:lnTo>
                  <a:cubicBezTo>
                    <a:pt x="33731" y="9474"/>
                    <a:pt x="33286" y="9631"/>
                    <a:pt x="32840" y="9754"/>
                  </a:cubicBezTo>
                  <a:cubicBezTo>
                    <a:pt x="31050" y="10286"/>
                    <a:pt x="29234" y="10688"/>
                    <a:pt x="27409" y="11002"/>
                  </a:cubicBezTo>
                  <a:cubicBezTo>
                    <a:pt x="25593" y="11308"/>
                    <a:pt x="23768" y="11552"/>
                    <a:pt x="21926" y="11648"/>
                  </a:cubicBezTo>
                  <a:cubicBezTo>
                    <a:pt x="21804" y="11657"/>
                    <a:pt x="21690" y="11675"/>
                    <a:pt x="21577" y="11675"/>
                  </a:cubicBezTo>
                  <a:lnTo>
                    <a:pt x="21227" y="11683"/>
                  </a:lnTo>
                  <a:lnTo>
                    <a:pt x="20537" y="11701"/>
                  </a:lnTo>
                  <a:cubicBezTo>
                    <a:pt x="20310" y="11718"/>
                    <a:pt x="20083" y="11727"/>
                    <a:pt x="19848" y="11727"/>
                  </a:cubicBezTo>
                  <a:lnTo>
                    <a:pt x="19167" y="11727"/>
                  </a:lnTo>
                  <a:cubicBezTo>
                    <a:pt x="19085" y="11728"/>
                    <a:pt x="19004" y="11728"/>
                    <a:pt x="18923" y="11728"/>
                  </a:cubicBezTo>
                  <a:cubicBezTo>
                    <a:pt x="18073" y="11728"/>
                    <a:pt x="17236" y="11688"/>
                    <a:pt x="16399" y="11648"/>
                  </a:cubicBezTo>
                  <a:lnTo>
                    <a:pt x="15028" y="11552"/>
                  </a:lnTo>
                  <a:cubicBezTo>
                    <a:pt x="14565" y="11509"/>
                    <a:pt x="14111" y="11439"/>
                    <a:pt x="13648" y="11395"/>
                  </a:cubicBezTo>
                  <a:cubicBezTo>
                    <a:pt x="13194" y="11352"/>
                    <a:pt x="12740" y="11282"/>
                    <a:pt x="12286" y="11212"/>
                  </a:cubicBezTo>
                  <a:lnTo>
                    <a:pt x="11596" y="11116"/>
                  </a:lnTo>
                  <a:cubicBezTo>
                    <a:pt x="11369" y="11072"/>
                    <a:pt x="11142" y="11037"/>
                    <a:pt x="10924" y="10994"/>
                  </a:cubicBezTo>
                  <a:cubicBezTo>
                    <a:pt x="10025" y="10828"/>
                    <a:pt x="9160" y="10609"/>
                    <a:pt x="8357" y="10304"/>
                  </a:cubicBezTo>
                  <a:cubicBezTo>
                    <a:pt x="7955" y="10155"/>
                    <a:pt x="7580" y="9954"/>
                    <a:pt x="7213" y="9754"/>
                  </a:cubicBezTo>
                  <a:cubicBezTo>
                    <a:pt x="6846" y="9535"/>
                    <a:pt x="6488" y="9282"/>
                    <a:pt x="6148" y="9011"/>
                  </a:cubicBezTo>
                  <a:cubicBezTo>
                    <a:pt x="5467" y="8453"/>
                    <a:pt x="4829" y="7798"/>
                    <a:pt x="4218" y="7108"/>
                  </a:cubicBezTo>
                  <a:cubicBezTo>
                    <a:pt x="3607" y="6418"/>
                    <a:pt x="3022" y="5711"/>
                    <a:pt x="2489" y="4960"/>
                  </a:cubicBezTo>
                  <a:cubicBezTo>
                    <a:pt x="1939" y="4209"/>
                    <a:pt x="1459" y="3423"/>
                    <a:pt x="1031" y="2602"/>
                  </a:cubicBezTo>
                  <a:cubicBezTo>
                    <a:pt x="926" y="2402"/>
                    <a:pt x="822" y="2183"/>
                    <a:pt x="726" y="1983"/>
                  </a:cubicBezTo>
                  <a:cubicBezTo>
                    <a:pt x="638" y="1764"/>
                    <a:pt x="533" y="1555"/>
                    <a:pt x="455" y="1336"/>
                  </a:cubicBezTo>
                  <a:cubicBezTo>
                    <a:pt x="272" y="909"/>
                    <a:pt x="141" y="44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1314579" y="1004710"/>
              <a:ext cx="62406" cy="55510"/>
            </a:xfrm>
            <a:custGeom>
              <a:avLst/>
              <a:gdLst/>
              <a:ahLst/>
              <a:cxnLst/>
              <a:rect l="l" t="t" r="r" b="b"/>
              <a:pathLst>
                <a:path w="2751" h="2447" extrusionOk="0">
                  <a:moveTo>
                    <a:pt x="1377" y="1"/>
                  </a:moveTo>
                  <a:cubicBezTo>
                    <a:pt x="869" y="1"/>
                    <a:pt x="392" y="320"/>
                    <a:pt x="218" y="826"/>
                  </a:cubicBezTo>
                  <a:cubicBezTo>
                    <a:pt x="0" y="1464"/>
                    <a:pt x="341" y="2162"/>
                    <a:pt x="978" y="2381"/>
                  </a:cubicBezTo>
                  <a:cubicBezTo>
                    <a:pt x="1109" y="2425"/>
                    <a:pt x="1242" y="2447"/>
                    <a:pt x="1374" y="2447"/>
                  </a:cubicBezTo>
                  <a:cubicBezTo>
                    <a:pt x="1882" y="2447"/>
                    <a:pt x="2359" y="2128"/>
                    <a:pt x="2532" y="1621"/>
                  </a:cubicBezTo>
                  <a:cubicBezTo>
                    <a:pt x="2751" y="983"/>
                    <a:pt x="2410" y="285"/>
                    <a:pt x="1773" y="67"/>
                  </a:cubicBezTo>
                  <a:cubicBezTo>
                    <a:pt x="1642" y="22"/>
                    <a:pt x="1509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775600" y="696803"/>
              <a:ext cx="31328" cy="31124"/>
            </a:xfrm>
            <a:custGeom>
              <a:avLst/>
              <a:gdLst/>
              <a:ahLst/>
              <a:cxnLst/>
              <a:rect l="l" t="t" r="r" b="b"/>
              <a:pathLst>
                <a:path w="1381" h="1372" extrusionOk="0">
                  <a:moveTo>
                    <a:pt x="690" y="1"/>
                  </a:moveTo>
                  <a:cubicBezTo>
                    <a:pt x="306" y="1"/>
                    <a:pt x="1" y="306"/>
                    <a:pt x="1" y="691"/>
                  </a:cubicBezTo>
                  <a:cubicBezTo>
                    <a:pt x="1" y="1066"/>
                    <a:pt x="306" y="1372"/>
                    <a:pt x="690" y="1372"/>
                  </a:cubicBezTo>
                  <a:cubicBezTo>
                    <a:pt x="1066" y="1372"/>
                    <a:pt x="1380" y="1066"/>
                    <a:pt x="1380" y="691"/>
                  </a:cubicBezTo>
                  <a:cubicBezTo>
                    <a:pt x="1380" y="306"/>
                    <a:pt x="10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2760151" y="4038205"/>
              <a:ext cx="11297" cy="11320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3" y="0"/>
                  </a:moveTo>
                  <a:cubicBezTo>
                    <a:pt x="114" y="0"/>
                    <a:pt x="0" y="114"/>
                    <a:pt x="0" y="245"/>
                  </a:cubicBezTo>
                  <a:cubicBezTo>
                    <a:pt x="0" y="385"/>
                    <a:pt x="114" y="498"/>
                    <a:pt x="253" y="498"/>
                  </a:cubicBezTo>
                  <a:cubicBezTo>
                    <a:pt x="384" y="498"/>
                    <a:pt x="498" y="385"/>
                    <a:pt x="498" y="245"/>
                  </a:cubicBezTo>
                  <a:cubicBezTo>
                    <a:pt x="498" y="114"/>
                    <a:pt x="384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2756182" y="3816502"/>
              <a:ext cx="45778" cy="42716"/>
            </a:xfrm>
            <a:custGeom>
              <a:avLst/>
              <a:gdLst/>
              <a:ahLst/>
              <a:cxnLst/>
              <a:rect l="l" t="t" r="r" b="b"/>
              <a:pathLst>
                <a:path w="2018" h="1883" extrusionOk="0">
                  <a:moveTo>
                    <a:pt x="1001" y="0"/>
                  </a:moveTo>
                  <a:cubicBezTo>
                    <a:pt x="953" y="0"/>
                    <a:pt x="905" y="4"/>
                    <a:pt x="856" y="12"/>
                  </a:cubicBezTo>
                  <a:cubicBezTo>
                    <a:pt x="341" y="99"/>
                    <a:pt x="0" y="579"/>
                    <a:pt x="79" y="1094"/>
                  </a:cubicBezTo>
                  <a:cubicBezTo>
                    <a:pt x="158" y="1553"/>
                    <a:pt x="559" y="1882"/>
                    <a:pt x="1010" y="1882"/>
                  </a:cubicBezTo>
                  <a:cubicBezTo>
                    <a:pt x="1057" y="1882"/>
                    <a:pt x="1105" y="1879"/>
                    <a:pt x="1153" y="1871"/>
                  </a:cubicBezTo>
                  <a:cubicBezTo>
                    <a:pt x="1668" y="1784"/>
                    <a:pt x="2017" y="1304"/>
                    <a:pt x="1930" y="789"/>
                  </a:cubicBezTo>
                  <a:cubicBezTo>
                    <a:pt x="1859" y="330"/>
                    <a:pt x="1459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486204" y="1140345"/>
              <a:ext cx="2159045" cy="3182796"/>
            </a:xfrm>
            <a:custGeom>
              <a:avLst/>
              <a:gdLst/>
              <a:ahLst/>
              <a:cxnLst/>
              <a:rect l="l" t="t" r="r" b="b"/>
              <a:pathLst>
                <a:path w="95175" h="140304" extrusionOk="0">
                  <a:moveTo>
                    <a:pt x="49280" y="1"/>
                  </a:moveTo>
                  <a:cubicBezTo>
                    <a:pt x="47684" y="1"/>
                    <a:pt x="46033" y="419"/>
                    <a:pt x="44479" y="837"/>
                  </a:cubicBezTo>
                  <a:cubicBezTo>
                    <a:pt x="30797" y="4548"/>
                    <a:pt x="17167" y="8390"/>
                    <a:pt x="3581" y="12389"/>
                  </a:cubicBezTo>
                  <a:cubicBezTo>
                    <a:pt x="2708" y="12634"/>
                    <a:pt x="1765" y="12939"/>
                    <a:pt x="1241" y="13681"/>
                  </a:cubicBezTo>
                  <a:cubicBezTo>
                    <a:pt x="822" y="14284"/>
                    <a:pt x="752" y="15061"/>
                    <a:pt x="699" y="15794"/>
                  </a:cubicBezTo>
                  <a:cubicBezTo>
                    <a:pt x="341" y="20780"/>
                    <a:pt x="1" y="25897"/>
                    <a:pt x="1529" y="30656"/>
                  </a:cubicBezTo>
                  <a:cubicBezTo>
                    <a:pt x="2830" y="34707"/>
                    <a:pt x="5414" y="38278"/>
                    <a:pt x="6462" y="42400"/>
                  </a:cubicBezTo>
                  <a:cubicBezTo>
                    <a:pt x="7423" y="46163"/>
                    <a:pt x="7030" y="50153"/>
                    <a:pt x="7615" y="53995"/>
                  </a:cubicBezTo>
                  <a:cubicBezTo>
                    <a:pt x="8444" y="59365"/>
                    <a:pt x="11142" y="64220"/>
                    <a:pt x="13378" y="69162"/>
                  </a:cubicBezTo>
                  <a:cubicBezTo>
                    <a:pt x="22808" y="90057"/>
                    <a:pt x="24266" y="113720"/>
                    <a:pt x="32570" y="135077"/>
                  </a:cubicBezTo>
                  <a:cubicBezTo>
                    <a:pt x="33085" y="136387"/>
                    <a:pt x="33635" y="137714"/>
                    <a:pt x="34674" y="138666"/>
                  </a:cubicBezTo>
                  <a:cubicBezTo>
                    <a:pt x="36150" y="140023"/>
                    <a:pt x="38243" y="140303"/>
                    <a:pt x="40280" y="140303"/>
                  </a:cubicBezTo>
                  <a:cubicBezTo>
                    <a:pt x="40641" y="140303"/>
                    <a:pt x="41000" y="140294"/>
                    <a:pt x="41353" y="140281"/>
                  </a:cubicBezTo>
                  <a:cubicBezTo>
                    <a:pt x="59061" y="139548"/>
                    <a:pt x="75895" y="131995"/>
                    <a:pt x="90468" y="121927"/>
                  </a:cubicBezTo>
                  <a:cubicBezTo>
                    <a:pt x="91778" y="121019"/>
                    <a:pt x="93123" y="120032"/>
                    <a:pt x="93795" y="118592"/>
                  </a:cubicBezTo>
                  <a:cubicBezTo>
                    <a:pt x="95175" y="115684"/>
                    <a:pt x="93297" y="112340"/>
                    <a:pt x="91542" y="109633"/>
                  </a:cubicBezTo>
                  <a:cubicBezTo>
                    <a:pt x="76044" y="85761"/>
                    <a:pt x="64841" y="59103"/>
                    <a:pt x="58642" y="31311"/>
                  </a:cubicBezTo>
                  <a:lnTo>
                    <a:pt x="52093" y="558"/>
                  </a:lnTo>
                  <a:cubicBezTo>
                    <a:pt x="51199" y="155"/>
                    <a:pt x="50250" y="1"/>
                    <a:pt x="49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549791" y="1105546"/>
              <a:ext cx="2132912" cy="3115853"/>
            </a:xfrm>
            <a:custGeom>
              <a:avLst/>
              <a:gdLst/>
              <a:ahLst/>
              <a:cxnLst/>
              <a:rect l="l" t="t" r="r" b="b"/>
              <a:pathLst>
                <a:path w="94023" h="137353" extrusionOk="0">
                  <a:moveTo>
                    <a:pt x="40515" y="3026"/>
                  </a:moveTo>
                  <a:lnTo>
                    <a:pt x="36272" y="4624"/>
                  </a:lnTo>
                  <a:cubicBezTo>
                    <a:pt x="37276" y="4267"/>
                    <a:pt x="38280" y="3909"/>
                    <a:pt x="39286" y="3551"/>
                  </a:cubicBezTo>
                  <a:lnTo>
                    <a:pt x="39286" y="3551"/>
                  </a:lnTo>
                  <a:cubicBezTo>
                    <a:pt x="39696" y="3378"/>
                    <a:pt x="40106" y="3204"/>
                    <a:pt x="40515" y="3026"/>
                  </a:cubicBezTo>
                  <a:close/>
                  <a:moveTo>
                    <a:pt x="49817" y="1"/>
                  </a:moveTo>
                  <a:cubicBezTo>
                    <a:pt x="49305" y="1"/>
                    <a:pt x="48780" y="173"/>
                    <a:pt x="48286" y="354"/>
                  </a:cubicBezTo>
                  <a:cubicBezTo>
                    <a:pt x="45285" y="1414"/>
                    <a:pt x="42283" y="2483"/>
                    <a:pt x="39286" y="3551"/>
                  </a:cubicBezTo>
                  <a:lnTo>
                    <a:pt x="39286" y="3551"/>
                  </a:lnTo>
                  <a:cubicBezTo>
                    <a:pt x="27164" y="8637"/>
                    <a:pt x="14646" y="11442"/>
                    <a:pt x="2079" y="15023"/>
                  </a:cubicBezTo>
                  <a:cubicBezTo>
                    <a:pt x="1441" y="15207"/>
                    <a:pt x="752" y="15425"/>
                    <a:pt x="385" y="15975"/>
                  </a:cubicBezTo>
                  <a:cubicBezTo>
                    <a:pt x="1" y="16525"/>
                    <a:pt x="53" y="17259"/>
                    <a:pt x="132" y="17922"/>
                  </a:cubicBezTo>
                  <a:cubicBezTo>
                    <a:pt x="752" y="23903"/>
                    <a:pt x="1485" y="30181"/>
                    <a:pt x="5004" y="35062"/>
                  </a:cubicBezTo>
                  <a:cubicBezTo>
                    <a:pt x="5528" y="35796"/>
                    <a:pt x="6113" y="36494"/>
                    <a:pt x="6497" y="37306"/>
                  </a:cubicBezTo>
                  <a:cubicBezTo>
                    <a:pt x="6986" y="38354"/>
                    <a:pt x="7099" y="39550"/>
                    <a:pt x="7239" y="40694"/>
                  </a:cubicBezTo>
                  <a:cubicBezTo>
                    <a:pt x="8846" y="54263"/>
                    <a:pt x="14102" y="67195"/>
                    <a:pt x="18599" y="79987"/>
                  </a:cubicBezTo>
                  <a:cubicBezTo>
                    <a:pt x="23296" y="93337"/>
                    <a:pt x="27243" y="106941"/>
                    <a:pt x="30430" y="120737"/>
                  </a:cubicBezTo>
                  <a:cubicBezTo>
                    <a:pt x="31504" y="125365"/>
                    <a:pt x="32482" y="130019"/>
                    <a:pt x="34036" y="134507"/>
                  </a:cubicBezTo>
                  <a:cubicBezTo>
                    <a:pt x="34316" y="135336"/>
                    <a:pt x="34656" y="136209"/>
                    <a:pt x="35355" y="136742"/>
                  </a:cubicBezTo>
                  <a:cubicBezTo>
                    <a:pt x="36001" y="137235"/>
                    <a:pt x="36827" y="137352"/>
                    <a:pt x="37655" y="137352"/>
                  </a:cubicBezTo>
                  <a:cubicBezTo>
                    <a:pt x="37956" y="137352"/>
                    <a:pt x="38257" y="137337"/>
                    <a:pt x="38550" y="137318"/>
                  </a:cubicBezTo>
                  <a:cubicBezTo>
                    <a:pt x="57882" y="136000"/>
                    <a:pt x="76795" y="129032"/>
                    <a:pt x="92372" y="117506"/>
                  </a:cubicBezTo>
                  <a:cubicBezTo>
                    <a:pt x="92887" y="117131"/>
                    <a:pt x="93420" y="116720"/>
                    <a:pt x="93681" y="116135"/>
                  </a:cubicBezTo>
                  <a:cubicBezTo>
                    <a:pt x="94022" y="115384"/>
                    <a:pt x="93847" y="114511"/>
                    <a:pt x="93655" y="113699"/>
                  </a:cubicBezTo>
                  <a:cubicBezTo>
                    <a:pt x="90730" y="101606"/>
                    <a:pt x="84295" y="90700"/>
                    <a:pt x="79938" y="79044"/>
                  </a:cubicBezTo>
                  <a:cubicBezTo>
                    <a:pt x="74786" y="65282"/>
                    <a:pt x="72586" y="50570"/>
                    <a:pt x="67548" y="36765"/>
                  </a:cubicBezTo>
                  <a:cubicBezTo>
                    <a:pt x="65383" y="30784"/>
                    <a:pt x="62484" y="24750"/>
                    <a:pt x="57437" y="20891"/>
                  </a:cubicBezTo>
                  <a:cubicBezTo>
                    <a:pt x="59375" y="17721"/>
                    <a:pt x="59288" y="13600"/>
                    <a:pt x="57969" y="10125"/>
                  </a:cubicBezTo>
                  <a:cubicBezTo>
                    <a:pt x="56642" y="6641"/>
                    <a:pt x="54215" y="3690"/>
                    <a:pt x="51639" y="1009"/>
                  </a:cubicBezTo>
                  <a:cubicBezTo>
                    <a:pt x="51281" y="634"/>
                    <a:pt x="50897" y="258"/>
                    <a:pt x="50417" y="92"/>
                  </a:cubicBezTo>
                  <a:cubicBezTo>
                    <a:pt x="50221" y="28"/>
                    <a:pt x="50020" y="1"/>
                    <a:pt x="49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682499" y="1323732"/>
              <a:ext cx="1148678" cy="2890954"/>
            </a:xfrm>
            <a:custGeom>
              <a:avLst/>
              <a:gdLst/>
              <a:ahLst/>
              <a:cxnLst/>
              <a:rect l="l" t="t" r="r" b="b"/>
              <a:pathLst>
                <a:path w="50636" h="127439" extrusionOk="0">
                  <a:moveTo>
                    <a:pt x="15840" y="0"/>
                  </a:moveTo>
                  <a:cubicBezTo>
                    <a:pt x="10592" y="1528"/>
                    <a:pt x="5310" y="2899"/>
                    <a:pt x="1" y="4358"/>
                  </a:cubicBezTo>
                  <a:cubicBezTo>
                    <a:pt x="4393" y="7789"/>
                    <a:pt x="7423" y="12932"/>
                    <a:pt x="8305" y="18442"/>
                  </a:cubicBezTo>
                  <a:cubicBezTo>
                    <a:pt x="8593" y="20223"/>
                    <a:pt x="8654" y="22022"/>
                    <a:pt x="9021" y="23785"/>
                  </a:cubicBezTo>
                  <a:cubicBezTo>
                    <a:pt x="9440" y="25855"/>
                    <a:pt x="10252" y="27819"/>
                    <a:pt x="10968" y="29810"/>
                  </a:cubicBezTo>
                  <a:cubicBezTo>
                    <a:pt x="14111" y="38454"/>
                    <a:pt x="15630" y="47588"/>
                    <a:pt x="17892" y="56503"/>
                  </a:cubicBezTo>
                  <a:cubicBezTo>
                    <a:pt x="19874" y="64361"/>
                    <a:pt x="22441" y="72054"/>
                    <a:pt x="25008" y="79738"/>
                  </a:cubicBezTo>
                  <a:cubicBezTo>
                    <a:pt x="27977" y="88644"/>
                    <a:pt x="30945" y="97541"/>
                    <a:pt x="33923" y="106448"/>
                  </a:cubicBezTo>
                  <a:cubicBezTo>
                    <a:pt x="36193" y="113249"/>
                    <a:pt x="38420" y="120837"/>
                    <a:pt x="36001" y="127438"/>
                  </a:cubicBezTo>
                  <a:cubicBezTo>
                    <a:pt x="40236" y="127011"/>
                    <a:pt x="44436" y="126303"/>
                    <a:pt x="48583" y="125351"/>
                  </a:cubicBezTo>
                  <a:cubicBezTo>
                    <a:pt x="49125" y="124470"/>
                    <a:pt x="49334" y="123378"/>
                    <a:pt x="49474" y="122339"/>
                  </a:cubicBezTo>
                  <a:cubicBezTo>
                    <a:pt x="50635" y="113625"/>
                    <a:pt x="48714" y="104780"/>
                    <a:pt x="45841" y="96485"/>
                  </a:cubicBezTo>
                  <a:cubicBezTo>
                    <a:pt x="42960" y="88190"/>
                    <a:pt x="39127" y="80253"/>
                    <a:pt x="36263" y="71958"/>
                  </a:cubicBezTo>
                  <a:cubicBezTo>
                    <a:pt x="32308" y="60528"/>
                    <a:pt x="30238" y="48557"/>
                    <a:pt x="28195" y="36638"/>
                  </a:cubicBezTo>
                  <a:cubicBezTo>
                    <a:pt x="27488" y="32517"/>
                    <a:pt x="26728" y="28247"/>
                    <a:pt x="24432" y="24755"/>
                  </a:cubicBezTo>
                  <a:cubicBezTo>
                    <a:pt x="23628" y="23541"/>
                    <a:pt x="22650" y="22414"/>
                    <a:pt x="22249" y="21035"/>
                  </a:cubicBezTo>
                  <a:cubicBezTo>
                    <a:pt x="21917" y="19900"/>
                    <a:pt x="22013" y="18695"/>
                    <a:pt x="22039" y="17525"/>
                  </a:cubicBezTo>
                  <a:cubicBezTo>
                    <a:pt x="22144" y="11194"/>
                    <a:pt x="19891" y="4864"/>
                    <a:pt x="15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1253555" y="1157540"/>
              <a:ext cx="1244930" cy="2859648"/>
            </a:xfrm>
            <a:custGeom>
              <a:avLst/>
              <a:gdLst/>
              <a:ahLst/>
              <a:cxnLst/>
              <a:rect l="l" t="t" r="r" b="b"/>
              <a:pathLst>
                <a:path w="54879" h="126059" extrusionOk="0">
                  <a:moveTo>
                    <a:pt x="11745" y="1"/>
                  </a:moveTo>
                  <a:cubicBezTo>
                    <a:pt x="10618" y="411"/>
                    <a:pt x="9501" y="804"/>
                    <a:pt x="8383" y="1206"/>
                  </a:cubicBezTo>
                  <a:cubicBezTo>
                    <a:pt x="5607" y="2376"/>
                    <a:pt x="2804" y="3423"/>
                    <a:pt x="1" y="4393"/>
                  </a:cubicBezTo>
                  <a:cubicBezTo>
                    <a:pt x="2751" y="6357"/>
                    <a:pt x="4821" y="9256"/>
                    <a:pt x="5834" y="12478"/>
                  </a:cubicBezTo>
                  <a:cubicBezTo>
                    <a:pt x="7056" y="16372"/>
                    <a:pt x="6340" y="20773"/>
                    <a:pt x="7728" y="24554"/>
                  </a:cubicBezTo>
                  <a:cubicBezTo>
                    <a:pt x="8322" y="26161"/>
                    <a:pt x="9457" y="27505"/>
                    <a:pt x="10487" y="28894"/>
                  </a:cubicBezTo>
                  <a:cubicBezTo>
                    <a:pt x="19778" y="41362"/>
                    <a:pt x="20651" y="57961"/>
                    <a:pt x="25506" y="72726"/>
                  </a:cubicBezTo>
                  <a:cubicBezTo>
                    <a:pt x="28483" y="81772"/>
                    <a:pt x="33006" y="90224"/>
                    <a:pt x="36717" y="99000"/>
                  </a:cubicBezTo>
                  <a:cubicBezTo>
                    <a:pt x="40349" y="107592"/>
                    <a:pt x="43240" y="116742"/>
                    <a:pt x="42916" y="126059"/>
                  </a:cubicBezTo>
                  <a:cubicBezTo>
                    <a:pt x="47038" y="124182"/>
                    <a:pt x="51037" y="122042"/>
                    <a:pt x="54861" y="119641"/>
                  </a:cubicBezTo>
                  <a:cubicBezTo>
                    <a:pt x="54879" y="119405"/>
                    <a:pt x="54879" y="119205"/>
                    <a:pt x="54861" y="118986"/>
                  </a:cubicBezTo>
                  <a:cubicBezTo>
                    <a:pt x="54669" y="111748"/>
                    <a:pt x="53202" y="104527"/>
                    <a:pt x="50565" y="97786"/>
                  </a:cubicBezTo>
                  <a:cubicBezTo>
                    <a:pt x="48217" y="91779"/>
                    <a:pt x="44951" y="86182"/>
                    <a:pt x="42419" y="80253"/>
                  </a:cubicBezTo>
                  <a:cubicBezTo>
                    <a:pt x="38306" y="70674"/>
                    <a:pt x="37136" y="60004"/>
                    <a:pt x="33024" y="50530"/>
                  </a:cubicBezTo>
                  <a:cubicBezTo>
                    <a:pt x="29077" y="41432"/>
                    <a:pt x="25916" y="32264"/>
                    <a:pt x="20433" y="23855"/>
                  </a:cubicBezTo>
                  <a:cubicBezTo>
                    <a:pt x="19822" y="22912"/>
                    <a:pt x="19175" y="21961"/>
                    <a:pt x="18800" y="20904"/>
                  </a:cubicBezTo>
                  <a:cubicBezTo>
                    <a:pt x="18355" y="19647"/>
                    <a:pt x="18302" y="18285"/>
                    <a:pt x="18180" y="16957"/>
                  </a:cubicBezTo>
                  <a:cubicBezTo>
                    <a:pt x="17595" y="10714"/>
                    <a:pt x="15194" y="5126"/>
                    <a:pt x="1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826301" y="1572907"/>
              <a:ext cx="939114" cy="317340"/>
            </a:xfrm>
            <a:custGeom>
              <a:avLst/>
              <a:gdLst/>
              <a:ahLst/>
              <a:cxnLst/>
              <a:rect l="l" t="t" r="r" b="b"/>
              <a:pathLst>
                <a:path w="41398" h="13989" extrusionOk="0">
                  <a:moveTo>
                    <a:pt x="41397" y="1"/>
                  </a:moveTo>
                  <a:cubicBezTo>
                    <a:pt x="40515" y="245"/>
                    <a:pt x="39642" y="516"/>
                    <a:pt x="38769" y="804"/>
                  </a:cubicBezTo>
                  <a:cubicBezTo>
                    <a:pt x="37896" y="1075"/>
                    <a:pt x="37023" y="1363"/>
                    <a:pt x="36158" y="1642"/>
                  </a:cubicBezTo>
                  <a:cubicBezTo>
                    <a:pt x="35285" y="1931"/>
                    <a:pt x="34429" y="2210"/>
                    <a:pt x="33565" y="2507"/>
                  </a:cubicBezTo>
                  <a:cubicBezTo>
                    <a:pt x="33128" y="2638"/>
                    <a:pt x="32701" y="2786"/>
                    <a:pt x="32264" y="2935"/>
                  </a:cubicBezTo>
                  <a:cubicBezTo>
                    <a:pt x="31845" y="3074"/>
                    <a:pt x="31408" y="3214"/>
                    <a:pt x="30980" y="3371"/>
                  </a:cubicBezTo>
                  <a:lnTo>
                    <a:pt x="20651" y="6864"/>
                  </a:lnTo>
                  <a:lnTo>
                    <a:pt x="10330" y="10357"/>
                  </a:lnTo>
                  <a:cubicBezTo>
                    <a:pt x="9902" y="10496"/>
                    <a:pt x="9466" y="10645"/>
                    <a:pt x="9038" y="10793"/>
                  </a:cubicBezTo>
                  <a:cubicBezTo>
                    <a:pt x="8610" y="10942"/>
                    <a:pt x="8174" y="11081"/>
                    <a:pt x="7755" y="11238"/>
                  </a:cubicBezTo>
                  <a:cubicBezTo>
                    <a:pt x="6890" y="11535"/>
                    <a:pt x="6026" y="11832"/>
                    <a:pt x="5170" y="12138"/>
                  </a:cubicBezTo>
                  <a:cubicBezTo>
                    <a:pt x="4306" y="12426"/>
                    <a:pt x="3441" y="12723"/>
                    <a:pt x="2577" y="13037"/>
                  </a:cubicBezTo>
                  <a:cubicBezTo>
                    <a:pt x="1721" y="13343"/>
                    <a:pt x="865" y="13666"/>
                    <a:pt x="1" y="13989"/>
                  </a:cubicBezTo>
                  <a:cubicBezTo>
                    <a:pt x="909" y="13884"/>
                    <a:pt x="1817" y="13753"/>
                    <a:pt x="2716" y="13613"/>
                  </a:cubicBezTo>
                  <a:cubicBezTo>
                    <a:pt x="3625" y="13465"/>
                    <a:pt x="4533" y="13299"/>
                    <a:pt x="5423" y="13124"/>
                  </a:cubicBezTo>
                  <a:cubicBezTo>
                    <a:pt x="6323" y="12941"/>
                    <a:pt x="7213" y="12758"/>
                    <a:pt x="8113" y="12557"/>
                  </a:cubicBezTo>
                  <a:cubicBezTo>
                    <a:pt x="8558" y="12461"/>
                    <a:pt x="9003" y="12365"/>
                    <a:pt x="9457" y="12251"/>
                  </a:cubicBezTo>
                  <a:cubicBezTo>
                    <a:pt x="9894" y="12146"/>
                    <a:pt x="10339" y="12042"/>
                    <a:pt x="10784" y="11937"/>
                  </a:cubicBezTo>
                  <a:cubicBezTo>
                    <a:pt x="14329" y="11055"/>
                    <a:pt x="17848" y="10016"/>
                    <a:pt x="21315" y="8846"/>
                  </a:cubicBezTo>
                  <a:cubicBezTo>
                    <a:pt x="24790" y="7685"/>
                    <a:pt x="28204" y="6357"/>
                    <a:pt x="31565" y="4908"/>
                  </a:cubicBezTo>
                  <a:cubicBezTo>
                    <a:pt x="31993" y="4725"/>
                    <a:pt x="32412" y="4533"/>
                    <a:pt x="32823" y="4349"/>
                  </a:cubicBezTo>
                  <a:cubicBezTo>
                    <a:pt x="33251" y="4166"/>
                    <a:pt x="33661" y="3982"/>
                    <a:pt x="34080" y="3782"/>
                  </a:cubicBezTo>
                  <a:cubicBezTo>
                    <a:pt x="34910" y="3389"/>
                    <a:pt x="35739" y="2996"/>
                    <a:pt x="36560" y="2594"/>
                  </a:cubicBezTo>
                  <a:cubicBezTo>
                    <a:pt x="37372" y="2184"/>
                    <a:pt x="38193" y="1765"/>
                    <a:pt x="38996" y="1337"/>
                  </a:cubicBezTo>
                  <a:cubicBezTo>
                    <a:pt x="39808" y="900"/>
                    <a:pt x="40603" y="455"/>
                    <a:pt x="4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550993" y="1496050"/>
              <a:ext cx="2131301" cy="2725580"/>
            </a:xfrm>
            <a:custGeom>
              <a:avLst/>
              <a:gdLst/>
              <a:ahLst/>
              <a:cxnLst/>
              <a:rect l="l" t="t" r="r" b="b"/>
              <a:pathLst>
                <a:path w="93952" h="120149" extrusionOk="0">
                  <a:moveTo>
                    <a:pt x="0" y="1"/>
                  </a:moveTo>
                  <a:cubicBezTo>
                    <a:pt x="0" y="245"/>
                    <a:pt x="26" y="481"/>
                    <a:pt x="52" y="708"/>
                  </a:cubicBezTo>
                  <a:cubicBezTo>
                    <a:pt x="690" y="6707"/>
                    <a:pt x="1423" y="12976"/>
                    <a:pt x="4933" y="17857"/>
                  </a:cubicBezTo>
                  <a:cubicBezTo>
                    <a:pt x="5457" y="18591"/>
                    <a:pt x="6051" y="19289"/>
                    <a:pt x="6435" y="20110"/>
                  </a:cubicBezTo>
                  <a:cubicBezTo>
                    <a:pt x="6924" y="21158"/>
                    <a:pt x="7029" y="22345"/>
                    <a:pt x="7177" y="23489"/>
                  </a:cubicBezTo>
                  <a:cubicBezTo>
                    <a:pt x="8775" y="37058"/>
                    <a:pt x="14040" y="49989"/>
                    <a:pt x="18537" y="62781"/>
                  </a:cubicBezTo>
                  <a:cubicBezTo>
                    <a:pt x="23226" y="76132"/>
                    <a:pt x="27181" y="89744"/>
                    <a:pt x="30368" y="103540"/>
                  </a:cubicBezTo>
                  <a:cubicBezTo>
                    <a:pt x="31434" y="108168"/>
                    <a:pt x="32420" y="112813"/>
                    <a:pt x="33966" y="117301"/>
                  </a:cubicBezTo>
                  <a:cubicBezTo>
                    <a:pt x="34254" y="118131"/>
                    <a:pt x="34594" y="119004"/>
                    <a:pt x="35293" y="119537"/>
                  </a:cubicBezTo>
                  <a:cubicBezTo>
                    <a:pt x="35934" y="120032"/>
                    <a:pt x="36751" y="120149"/>
                    <a:pt x="37571" y="120149"/>
                  </a:cubicBezTo>
                  <a:cubicBezTo>
                    <a:pt x="37879" y="120149"/>
                    <a:pt x="38188" y="120132"/>
                    <a:pt x="38489" y="120113"/>
                  </a:cubicBezTo>
                  <a:cubicBezTo>
                    <a:pt x="57820" y="118795"/>
                    <a:pt x="76733" y="111827"/>
                    <a:pt x="92310" y="100301"/>
                  </a:cubicBezTo>
                  <a:cubicBezTo>
                    <a:pt x="92816" y="99926"/>
                    <a:pt x="93358" y="99515"/>
                    <a:pt x="93620" y="98930"/>
                  </a:cubicBezTo>
                  <a:cubicBezTo>
                    <a:pt x="93952" y="98179"/>
                    <a:pt x="93777" y="97306"/>
                    <a:pt x="93594" y="96494"/>
                  </a:cubicBezTo>
                  <a:cubicBezTo>
                    <a:pt x="93559" y="96363"/>
                    <a:pt x="93532" y="96223"/>
                    <a:pt x="93498" y="96092"/>
                  </a:cubicBezTo>
                  <a:cubicBezTo>
                    <a:pt x="92240" y="99812"/>
                    <a:pt x="88433" y="102545"/>
                    <a:pt x="84871" y="104606"/>
                  </a:cubicBezTo>
                  <a:cubicBezTo>
                    <a:pt x="77248" y="109024"/>
                    <a:pt x="69180" y="112848"/>
                    <a:pt x="60641" y="115162"/>
                  </a:cubicBezTo>
                  <a:cubicBezTo>
                    <a:pt x="56336" y="116332"/>
                    <a:pt x="51900" y="117118"/>
                    <a:pt x="47439" y="117345"/>
                  </a:cubicBezTo>
                  <a:cubicBezTo>
                    <a:pt x="45908" y="117426"/>
                    <a:pt x="43858" y="117658"/>
                    <a:pt x="41841" y="117658"/>
                  </a:cubicBezTo>
                  <a:cubicBezTo>
                    <a:pt x="39715" y="117658"/>
                    <a:pt x="37625" y="117400"/>
                    <a:pt x="36219" y="116437"/>
                  </a:cubicBezTo>
                  <a:cubicBezTo>
                    <a:pt x="34638" y="115346"/>
                    <a:pt x="33940" y="113390"/>
                    <a:pt x="33363" y="111556"/>
                  </a:cubicBezTo>
                  <a:cubicBezTo>
                    <a:pt x="29460" y="98895"/>
                    <a:pt x="27112" y="85798"/>
                    <a:pt x="23217" y="73137"/>
                  </a:cubicBezTo>
                  <a:cubicBezTo>
                    <a:pt x="19585" y="61323"/>
                    <a:pt x="14617" y="49867"/>
                    <a:pt x="12198" y="37748"/>
                  </a:cubicBezTo>
                  <a:cubicBezTo>
                    <a:pt x="11063" y="32072"/>
                    <a:pt x="10295" y="26335"/>
                    <a:pt x="9011" y="20695"/>
                  </a:cubicBezTo>
                  <a:cubicBezTo>
                    <a:pt x="8889" y="20180"/>
                    <a:pt x="8767" y="19673"/>
                    <a:pt x="8758" y="19141"/>
                  </a:cubicBezTo>
                  <a:cubicBezTo>
                    <a:pt x="8749" y="18687"/>
                    <a:pt x="8810" y="18241"/>
                    <a:pt x="8863" y="17787"/>
                  </a:cubicBezTo>
                  <a:cubicBezTo>
                    <a:pt x="9256" y="14399"/>
                    <a:pt x="8662" y="10889"/>
                    <a:pt x="7177" y="7816"/>
                  </a:cubicBezTo>
                  <a:cubicBezTo>
                    <a:pt x="6365" y="6148"/>
                    <a:pt x="5309" y="4611"/>
                    <a:pt x="4034" y="3267"/>
                  </a:cubicBezTo>
                  <a:cubicBezTo>
                    <a:pt x="2820" y="1974"/>
                    <a:pt x="1240" y="11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1141263" y="2525665"/>
              <a:ext cx="1336827" cy="1466789"/>
            </a:xfrm>
            <a:custGeom>
              <a:avLst/>
              <a:gdLst/>
              <a:ahLst/>
              <a:cxnLst/>
              <a:rect l="l" t="t" r="r" b="b"/>
              <a:pathLst>
                <a:path w="58930" h="64659" extrusionOk="0">
                  <a:moveTo>
                    <a:pt x="0" y="1"/>
                  </a:moveTo>
                  <a:cubicBezTo>
                    <a:pt x="1642" y="9047"/>
                    <a:pt x="2235" y="19306"/>
                    <a:pt x="5571" y="27898"/>
                  </a:cubicBezTo>
                  <a:cubicBezTo>
                    <a:pt x="8801" y="36255"/>
                    <a:pt x="9727" y="45065"/>
                    <a:pt x="10076" y="54023"/>
                  </a:cubicBezTo>
                  <a:cubicBezTo>
                    <a:pt x="10216" y="57682"/>
                    <a:pt x="10626" y="62056"/>
                    <a:pt x="13866" y="63768"/>
                  </a:cubicBezTo>
                  <a:cubicBezTo>
                    <a:pt x="15062" y="64405"/>
                    <a:pt x="16459" y="64536"/>
                    <a:pt x="17812" y="64597"/>
                  </a:cubicBezTo>
                  <a:cubicBezTo>
                    <a:pt x="18663" y="64638"/>
                    <a:pt x="19513" y="64659"/>
                    <a:pt x="20364" y="64659"/>
                  </a:cubicBezTo>
                  <a:cubicBezTo>
                    <a:pt x="34566" y="64659"/>
                    <a:pt x="48714" y="58994"/>
                    <a:pt x="58929" y="49125"/>
                  </a:cubicBezTo>
                  <a:lnTo>
                    <a:pt x="58929" y="49125"/>
                  </a:lnTo>
                  <a:cubicBezTo>
                    <a:pt x="50395" y="53019"/>
                    <a:pt x="41376" y="56789"/>
                    <a:pt x="32060" y="56789"/>
                  </a:cubicBezTo>
                  <a:cubicBezTo>
                    <a:pt x="31225" y="56789"/>
                    <a:pt x="30387" y="56758"/>
                    <a:pt x="29548" y="56695"/>
                  </a:cubicBezTo>
                  <a:cubicBezTo>
                    <a:pt x="26919" y="56503"/>
                    <a:pt x="24239" y="55944"/>
                    <a:pt x="22047" y="54486"/>
                  </a:cubicBezTo>
                  <a:cubicBezTo>
                    <a:pt x="18817" y="52329"/>
                    <a:pt x="17123" y="48566"/>
                    <a:pt x="15586" y="45012"/>
                  </a:cubicBezTo>
                  <a:cubicBezTo>
                    <a:pt x="9282" y="30404"/>
                    <a:pt x="2925" y="1563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933875" y="1731681"/>
              <a:ext cx="1213035" cy="807473"/>
            </a:xfrm>
            <a:custGeom>
              <a:avLst/>
              <a:gdLst/>
              <a:ahLst/>
              <a:cxnLst/>
              <a:rect l="l" t="t" r="r" b="b"/>
              <a:pathLst>
                <a:path w="53473" h="35595" extrusionOk="0">
                  <a:moveTo>
                    <a:pt x="40242" y="1"/>
                  </a:moveTo>
                  <a:cubicBezTo>
                    <a:pt x="39604" y="1"/>
                    <a:pt x="38957" y="134"/>
                    <a:pt x="38323" y="267"/>
                  </a:cubicBezTo>
                  <a:cubicBezTo>
                    <a:pt x="31050" y="1803"/>
                    <a:pt x="23881" y="3803"/>
                    <a:pt x="16861" y="6256"/>
                  </a:cubicBezTo>
                  <a:cubicBezTo>
                    <a:pt x="13403" y="7470"/>
                    <a:pt x="0" y="10168"/>
                    <a:pt x="5134" y="15739"/>
                  </a:cubicBezTo>
                  <a:cubicBezTo>
                    <a:pt x="14578" y="11535"/>
                    <a:pt x="23341" y="8203"/>
                    <a:pt x="33433" y="8203"/>
                  </a:cubicBezTo>
                  <a:cubicBezTo>
                    <a:pt x="35163" y="8203"/>
                    <a:pt x="36932" y="8301"/>
                    <a:pt x="38751" y="8509"/>
                  </a:cubicBezTo>
                  <a:cubicBezTo>
                    <a:pt x="40270" y="8684"/>
                    <a:pt x="41833" y="8928"/>
                    <a:pt x="43134" y="9749"/>
                  </a:cubicBezTo>
                  <a:cubicBezTo>
                    <a:pt x="44330" y="10500"/>
                    <a:pt x="45203" y="11670"/>
                    <a:pt x="45972" y="12875"/>
                  </a:cubicBezTo>
                  <a:cubicBezTo>
                    <a:pt x="49026" y="17658"/>
                    <a:pt x="50733" y="23099"/>
                    <a:pt x="52021" y="28656"/>
                  </a:cubicBezTo>
                  <a:lnTo>
                    <a:pt x="52021" y="28656"/>
                  </a:lnTo>
                  <a:cubicBezTo>
                    <a:pt x="50493" y="19298"/>
                    <a:pt x="50004" y="9541"/>
                    <a:pt x="44129" y="2327"/>
                  </a:cubicBezTo>
                  <a:cubicBezTo>
                    <a:pt x="43317" y="1332"/>
                    <a:pt x="42348" y="371"/>
                    <a:pt x="41091" y="92"/>
                  </a:cubicBezTo>
                  <a:cubicBezTo>
                    <a:pt x="40811" y="27"/>
                    <a:pt x="40527" y="1"/>
                    <a:pt x="40242" y="1"/>
                  </a:cubicBezTo>
                  <a:close/>
                  <a:moveTo>
                    <a:pt x="52021" y="28656"/>
                  </a:moveTo>
                  <a:cubicBezTo>
                    <a:pt x="52405" y="31010"/>
                    <a:pt x="52855" y="33338"/>
                    <a:pt x="53472" y="35595"/>
                  </a:cubicBezTo>
                  <a:cubicBezTo>
                    <a:pt x="53016" y="33288"/>
                    <a:pt x="52555" y="30962"/>
                    <a:pt x="52021" y="28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1146209" y="2031467"/>
              <a:ext cx="511842" cy="1840752"/>
            </a:xfrm>
            <a:custGeom>
              <a:avLst/>
              <a:gdLst/>
              <a:ahLst/>
              <a:cxnLst/>
              <a:rect l="l" t="t" r="r" b="b"/>
              <a:pathLst>
                <a:path w="22563" h="81144" extrusionOk="0">
                  <a:moveTo>
                    <a:pt x="0" y="1"/>
                  </a:moveTo>
                  <a:cubicBezTo>
                    <a:pt x="1031" y="6960"/>
                    <a:pt x="2419" y="13884"/>
                    <a:pt x="4061" y="20747"/>
                  </a:cubicBezTo>
                  <a:cubicBezTo>
                    <a:pt x="5685" y="27601"/>
                    <a:pt x="7579" y="34403"/>
                    <a:pt x="9684" y="41126"/>
                  </a:cubicBezTo>
                  <a:cubicBezTo>
                    <a:pt x="11797" y="47850"/>
                    <a:pt x="14145" y="54503"/>
                    <a:pt x="16730" y="61052"/>
                  </a:cubicBezTo>
                  <a:cubicBezTo>
                    <a:pt x="18022" y="64326"/>
                    <a:pt x="19297" y="67583"/>
                    <a:pt x="20354" y="70910"/>
                  </a:cubicBezTo>
                  <a:cubicBezTo>
                    <a:pt x="20895" y="72569"/>
                    <a:pt x="21349" y="74263"/>
                    <a:pt x="21733" y="75966"/>
                  </a:cubicBezTo>
                  <a:cubicBezTo>
                    <a:pt x="21925" y="76813"/>
                    <a:pt x="22082" y="77677"/>
                    <a:pt x="22222" y="78541"/>
                  </a:cubicBezTo>
                  <a:cubicBezTo>
                    <a:pt x="22275" y="78960"/>
                    <a:pt x="22353" y="79397"/>
                    <a:pt x="22414" y="79834"/>
                  </a:cubicBezTo>
                  <a:cubicBezTo>
                    <a:pt x="22458" y="80270"/>
                    <a:pt x="22493" y="80707"/>
                    <a:pt x="22554" y="81143"/>
                  </a:cubicBezTo>
                  <a:cubicBezTo>
                    <a:pt x="22554" y="80707"/>
                    <a:pt x="22563" y="80262"/>
                    <a:pt x="22563" y="79825"/>
                  </a:cubicBezTo>
                  <a:cubicBezTo>
                    <a:pt x="22554" y="79388"/>
                    <a:pt x="22528" y="78952"/>
                    <a:pt x="22519" y="78506"/>
                  </a:cubicBezTo>
                  <a:cubicBezTo>
                    <a:pt x="22467" y="77625"/>
                    <a:pt x="22388" y="76751"/>
                    <a:pt x="22275" y="75861"/>
                  </a:cubicBezTo>
                  <a:cubicBezTo>
                    <a:pt x="22056" y="74106"/>
                    <a:pt x="21724" y="72359"/>
                    <a:pt x="21323" y="70639"/>
                  </a:cubicBezTo>
                  <a:cubicBezTo>
                    <a:pt x="20502" y="67190"/>
                    <a:pt x="19376" y="63829"/>
                    <a:pt x="18241" y="60493"/>
                  </a:cubicBezTo>
                  <a:cubicBezTo>
                    <a:pt x="15944" y="53848"/>
                    <a:pt x="13753" y="47195"/>
                    <a:pt x="11640" y="40498"/>
                  </a:cubicBezTo>
                  <a:cubicBezTo>
                    <a:pt x="9544" y="33809"/>
                    <a:pt x="7527" y="27086"/>
                    <a:pt x="5615" y="20328"/>
                  </a:cubicBezTo>
                  <a:cubicBezTo>
                    <a:pt x="3668" y="13578"/>
                    <a:pt x="1869" y="67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1397176" y="1908263"/>
              <a:ext cx="617032" cy="1911257"/>
            </a:xfrm>
            <a:custGeom>
              <a:avLst/>
              <a:gdLst/>
              <a:ahLst/>
              <a:cxnLst/>
              <a:rect l="l" t="t" r="r" b="b"/>
              <a:pathLst>
                <a:path w="27200" h="84252" extrusionOk="0">
                  <a:moveTo>
                    <a:pt x="0" y="0"/>
                  </a:moveTo>
                  <a:lnTo>
                    <a:pt x="0" y="0"/>
                  </a:lnTo>
                  <a:cubicBezTo>
                    <a:pt x="2244" y="7064"/>
                    <a:pt x="4287" y="14172"/>
                    <a:pt x="5973" y="21332"/>
                  </a:cubicBezTo>
                  <a:cubicBezTo>
                    <a:pt x="6828" y="24912"/>
                    <a:pt x="7597" y="28509"/>
                    <a:pt x="8295" y="32133"/>
                  </a:cubicBezTo>
                  <a:cubicBezTo>
                    <a:pt x="8636" y="33958"/>
                    <a:pt x="9002" y="35774"/>
                    <a:pt x="9360" y="37590"/>
                  </a:cubicBezTo>
                  <a:cubicBezTo>
                    <a:pt x="9718" y="39415"/>
                    <a:pt x="10120" y="41240"/>
                    <a:pt x="10574" y="43047"/>
                  </a:cubicBezTo>
                  <a:cubicBezTo>
                    <a:pt x="11028" y="44863"/>
                    <a:pt x="11535" y="46662"/>
                    <a:pt x="12120" y="48452"/>
                  </a:cubicBezTo>
                  <a:cubicBezTo>
                    <a:pt x="12722" y="50242"/>
                    <a:pt x="13386" y="51988"/>
                    <a:pt x="14119" y="53717"/>
                  </a:cubicBezTo>
                  <a:cubicBezTo>
                    <a:pt x="14853" y="55437"/>
                    <a:pt x="15612" y="57140"/>
                    <a:pt x="16424" y="58808"/>
                  </a:cubicBezTo>
                  <a:cubicBezTo>
                    <a:pt x="16817" y="59655"/>
                    <a:pt x="17219" y="60493"/>
                    <a:pt x="17638" y="61323"/>
                  </a:cubicBezTo>
                  <a:lnTo>
                    <a:pt x="18869" y="63811"/>
                  </a:lnTo>
                  <a:cubicBezTo>
                    <a:pt x="20519" y="67120"/>
                    <a:pt x="22161" y="70412"/>
                    <a:pt x="23628" y="73800"/>
                  </a:cubicBezTo>
                  <a:cubicBezTo>
                    <a:pt x="24361" y="75485"/>
                    <a:pt x="25025" y="77205"/>
                    <a:pt x="25636" y="78934"/>
                  </a:cubicBezTo>
                  <a:lnTo>
                    <a:pt x="25863" y="79589"/>
                  </a:lnTo>
                  <a:lnTo>
                    <a:pt x="26073" y="80244"/>
                  </a:lnTo>
                  <a:cubicBezTo>
                    <a:pt x="26212" y="80681"/>
                    <a:pt x="26343" y="81117"/>
                    <a:pt x="26474" y="81571"/>
                  </a:cubicBezTo>
                  <a:lnTo>
                    <a:pt x="26570" y="81894"/>
                  </a:lnTo>
                  <a:lnTo>
                    <a:pt x="26658" y="82235"/>
                  </a:lnTo>
                  <a:lnTo>
                    <a:pt x="26850" y="82898"/>
                  </a:lnTo>
                  <a:cubicBezTo>
                    <a:pt x="26911" y="83125"/>
                    <a:pt x="26963" y="83344"/>
                    <a:pt x="27024" y="83579"/>
                  </a:cubicBezTo>
                  <a:lnTo>
                    <a:pt x="27199" y="84252"/>
                  </a:lnTo>
                  <a:cubicBezTo>
                    <a:pt x="27138" y="83798"/>
                    <a:pt x="27086" y="83335"/>
                    <a:pt x="27007" y="82881"/>
                  </a:cubicBezTo>
                  <a:lnTo>
                    <a:pt x="26902" y="82191"/>
                  </a:lnTo>
                  <a:lnTo>
                    <a:pt x="26850" y="81842"/>
                  </a:lnTo>
                  <a:lnTo>
                    <a:pt x="26780" y="81501"/>
                  </a:lnTo>
                  <a:cubicBezTo>
                    <a:pt x="26693" y="81047"/>
                    <a:pt x="26605" y="80585"/>
                    <a:pt x="26501" y="80139"/>
                  </a:cubicBezTo>
                  <a:lnTo>
                    <a:pt x="26343" y="79458"/>
                  </a:lnTo>
                  <a:lnTo>
                    <a:pt x="26177" y="78786"/>
                  </a:lnTo>
                  <a:cubicBezTo>
                    <a:pt x="25732" y="76970"/>
                    <a:pt x="25173" y="75197"/>
                    <a:pt x="24562" y="73433"/>
                  </a:cubicBezTo>
                  <a:cubicBezTo>
                    <a:pt x="23331" y="69923"/>
                    <a:pt x="21847" y="66509"/>
                    <a:pt x="20327" y="63121"/>
                  </a:cubicBezTo>
                  <a:lnTo>
                    <a:pt x="19192" y="60589"/>
                  </a:lnTo>
                  <a:lnTo>
                    <a:pt x="18075" y="58057"/>
                  </a:lnTo>
                  <a:cubicBezTo>
                    <a:pt x="17341" y="56380"/>
                    <a:pt x="16608" y="54687"/>
                    <a:pt x="15935" y="52984"/>
                  </a:cubicBezTo>
                  <a:cubicBezTo>
                    <a:pt x="15254" y="51281"/>
                    <a:pt x="14626" y="49570"/>
                    <a:pt x="14067" y="47832"/>
                  </a:cubicBezTo>
                  <a:cubicBezTo>
                    <a:pt x="13508" y="46095"/>
                    <a:pt x="13019" y="44340"/>
                    <a:pt x="12582" y="42558"/>
                  </a:cubicBezTo>
                  <a:cubicBezTo>
                    <a:pt x="12137" y="40795"/>
                    <a:pt x="11744" y="38987"/>
                    <a:pt x="11360" y="37188"/>
                  </a:cubicBezTo>
                  <a:lnTo>
                    <a:pt x="10216" y="31766"/>
                  </a:lnTo>
                  <a:cubicBezTo>
                    <a:pt x="9823" y="29950"/>
                    <a:pt x="9413" y="28134"/>
                    <a:pt x="8968" y="26326"/>
                  </a:cubicBezTo>
                  <a:cubicBezTo>
                    <a:pt x="8749" y="25427"/>
                    <a:pt x="8514" y="24519"/>
                    <a:pt x="8278" y="23619"/>
                  </a:cubicBezTo>
                  <a:cubicBezTo>
                    <a:pt x="8042" y="22729"/>
                    <a:pt x="7798" y="21829"/>
                    <a:pt x="7553" y="20939"/>
                  </a:cubicBezTo>
                  <a:cubicBezTo>
                    <a:pt x="5527" y="13779"/>
                    <a:pt x="3056" y="67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1610100" y="1797741"/>
              <a:ext cx="770133" cy="1850438"/>
            </a:xfrm>
            <a:custGeom>
              <a:avLst/>
              <a:gdLst/>
              <a:ahLst/>
              <a:cxnLst/>
              <a:rect l="l" t="t" r="r" b="b"/>
              <a:pathLst>
                <a:path w="33949" h="81571" extrusionOk="0">
                  <a:moveTo>
                    <a:pt x="1" y="0"/>
                  </a:moveTo>
                  <a:lnTo>
                    <a:pt x="1" y="0"/>
                  </a:lnTo>
                  <a:cubicBezTo>
                    <a:pt x="236" y="393"/>
                    <a:pt x="490" y="786"/>
                    <a:pt x="769" y="1153"/>
                  </a:cubicBezTo>
                  <a:cubicBezTo>
                    <a:pt x="1022" y="1537"/>
                    <a:pt x="1249" y="1939"/>
                    <a:pt x="1494" y="2332"/>
                  </a:cubicBezTo>
                  <a:lnTo>
                    <a:pt x="1852" y="2917"/>
                  </a:lnTo>
                  <a:cubicBezTo>
                    <a:pt x="1974" y="3117"/>
                    <a:pt x="2079" y="3327"/>
                    <a:pt x="2192" y="3519"/>
                  </a:cubicBezTo>
                  <a:cubicBezTo>
                    <a:pt x="2411" y="3921"/>
                    <a:pt x="2638" y="4331"/>
                    <a:pt x="2856" y="4733"/>
                  </a:cubicBezTo>
                  <a:cubicBezTo>
                    <a:pt x="3720" y="6357"/>
                    <a:pt x="4515" y="8016"/>
                    <a:pt x="5257" y="9701"/>
                  </a:cubicBezTo>
                  <a:cubicBezTo>
                    <a:pt x="6715" y="13063"/>
                    <a:pt x="7955" y="16529"/>
                    <a:pt x="9055" y="20031"/>
                  </a:cubicBezTo>
                  <a:cubicBezTo>
                    <a:pt x="11273" y="27051"/>
                    <a:pt x="13002" y="34237"/>
                    <a:pt x="15263" y="41327"/>
                  </a:cubicBezTo>
                  <a:cubicBezTo>
                    <a:pt x="16399" y="44881"/>
                    <a:pt x="17647" y="48400"/>
                    <a:pt x="19175" y="51822"/>
                  </a:cubicBezTo>
                  <a:cubicBezTo>
                    <a:pt x="19542" y="52669"/>
                    <a:pt x="19944" y="53508"/>
                    <a:pt x="20354" y="54363"/>
                  </a:cubicBezTo>
                  <a:lnTo>
                    <a:pt x="20983" y="55612"/>
                  </a:lnTo>
                  <a:cubicBezTo>
                    <a:pt x="21079" y="55821"/>
                    <a:pt x="21192" y="56031"/>
                    <a:pt x="21297" y="56241"/>
                  </a:cubicBezTo>
                  <a:lnTo>
                    <a:pt x="21629" y="56852"/>
                  </a:lnTo>
                  <a:cubicBezTo>
                    <a:pt x="21847" y="57262"/>
                    <a:pt x="22065" y="57681"/>
                    <a:pt x="22292" y="58083"/>
                  </a:cubicBezTo>
                  <a:lnTo>
                    <a:pt x="22982" y="59305"/>
                  </a:lnTo>
                  <a:cubicBezTo>
                    <a:pt x="23436" y="60109"/>
                    <a:pt x="23908" y="60921"/>
                    <a:pt x="24379" y="61715"/>
                  </a:cubicBezTo>
                  <a:cubicBezTo>
                    <a:pt x="26256" y="64911"/>
                    <a:pt x="28169" y="68054"/>
                    <a:pt x="29871" y="71320"/>
                  </a:cubicBezTo>
                  <a:lnTo>
                    <a:pt x="30491" y="72551"/>
                  </a:lnTo>
                  <a:lnTo>
                    <a:pt x="30788" y="73180"/>
                  </a:lnTo>
                  <a:lnTo>
                    <a:pt x="31076" y="73800"/>
                  </a:lnTo>
                  <a:lnTo>
                    <a:pt x="31373" y="74420"/>
                  </a:lnTo>
                  <a:cubicBezTo>
                    <a:pt x="31469" y="74629"/>
                    <a:pt x="31557" y="74848"/>
                    <a:pt x="31644" y="75057"/>
                  </a:cubicBezTo>
                  <a:cubicBezTo>
                    <a:pt x="31818" y="75476"/>
                    <a:pt x="32019" y="75895"/>
                    <a:pt x="32194" y="76323"/>
                  </a:cubicBezTo>
                  <a:lnTo>
                    <a:pt x="32692" y="77607"/>
                  </a:lnTo>
                  <a:lnTo>
                    <a:pt x="32814" y="77939"/>
                  </a:lnTo>
                  <a:cubicBezTo>
                    <a:pt x="32849" y="78043"/>
                    <a:pt x="32892" y="78157"/>
                    <a:pt x="32927" y="78262"/>
                  </a:cubicBezTo>
                  <a:lnTo>
                    <a:pt x="33146" y="78917"/>
                  </a:lnTo>
                  <a:cubicBezTo>
                    <a:pt x="33469" y="79781"/>
                    <a:pt x="33678" y="80689"/>
                    <a:pt x="33949" y="81571"/>
                  </a:cubicBezTo>
                  <a:lnTo>
                    <a:pt x="33722" y="80191"/>
                  </a:lnTo>
                  <a:lnTo>
                    <a:pt x="33670" y="79860"/>
                  </a:lnTo>
                  <a:lnTo>
                    <a:pt x="33635" y="79685"/>
                  </a:lnTo>
                  <a:lnTo>
                    <a:pt x="33600" y="79510"/>
                  </a:lnTo>
                  <a:lnTo>
                    <a:pt x="33451" y="78829"/>
                  </a:lnTo>
                  <a:lnTo>
                    <a:pt x="33294" y="78157"/>
                  </a:lnTo>
                  <a:cubicBezTo>
                    <a:pt x="33277" y="78043"/>
                    <a:pt x="33250" y="77930"/>
                    <a:pt x="33215" y="77816"/>
                  </a:cubicBezTo>
                  <a:lnTo>
                    <a:pt x="33119" y="77476"/>
                  </a:lnTo>
                  <a:lnTo>
                    <a:pt x="32735" y="76140"/>
                  </a:lnTo>
                  <a:cubicBezTo>
                    <a:pt x="32185" y="74359"/>
                    <a:pt x="31530" y="72612"/>
                    <a:pt x="30788" y="70901"/>
                  </a:cubicBezTo>
                  <a:cubicBezTo>
                    <a:pt x="29304" y="67469"/>
                    <a:pt x="27531" y="64195"/>
                    <a:pt x="25794" y="60929"/>
                  </a:cubicBezTo>
                  <a:cubicBezTo>
                    <a:pt x="25357" y="60117"/>
                    <a:pt x="24938" y="59305"/>
                    <a:pt x="24510" y="58485"/>
                  </a:cubicBezTo>
                  <a:lnTo>
                    <a:pt x="23881" y="57262"/>
                  </a:lnTo>
                  <a:cubicBezTo>
                    <a:pt x="23663" y="56852"/>
                    <a:pt x="23462" y="56450"/>
                    <a:pt x="23253" y="56031"/>
                  </a:cubicBezTo>
                  <a:lnTo>
                    <a:pt x="22947" y="55420"/>
                  </a:lnTo>
                  <a:lnTo>
                    <a:pt x="22650" y="54800"/>
                  </a:lnTo>
                  <a:lnTo>
                    <a:pt x="22065" y="53569"/>
                  </a:lnTo>
                  <a:cubicBezTo>
                    <a:pt x="21699" y="52739"/>
                    <a:pt x="21314" y="51910"/>
                    <a:pt x="20965" y="51054"/>
                  </a:cubicBezTo>
                  <a:cubicBezTo>
                    <a:pt x="20790" y="50644"/>
                    <a:pt x="20607" y="50216"/>
                    <a:pt x="20441" y="49788"/>
                  </a:cubicBezTo>
                  <a:cubicBezTo>
                    <a:pt x="20275" y="49360"/>
                    <a:pt x="20101" y="48941"/>
                    <a:pt x="19935" y="48513"/>
                  </a:cubicBezTo>
                  <a:lnTo>
                    <a:pt x="19455" y="47221"/>
                  </a:lnTo>
                  <a:cubicBezTo>
                    <a:pt x="19297" y="46802"/>
                    <a:pt x="19140" y="46365"/>
                    <a:pt x="18992" y="45937"/>
                  </a:cubicBezTo>
                  <a:cubicBezTo>
                    <a:pt x="18363" y="44208"/>
                    <a:pt x="17787" y="42479"/>
                    <a:pt x="17228" y="40716"/>
                  </a:cubicBezTo>
                  <a:cubicBezTo>
                    <a:pt x="14993" y="33713"/>
                    <a:pt x="13115" y="26544"/>
                    <a:pt x="10583" y="19533"/>
                  </a:cubicBezTo>
                  <a:cubicBezTo>
                    <a:pt x="9317" y="16031"/>
                    <a:pt x="7877" y="12582"/>
                    <a:pt x="6156" y="9273"/>
                  </a:cubicBezTo>
                  <a:cubicBezTo>
                    <a:pt x="5283" y="7640"/>
                    <a:pt x="4349" y="6008"/>
                    <a:pt x="3327" y="4462"/>
                  </a:cubicBezTo>
                  <a:cubicBezTo>
                    <a:pt x="3074" y="4069"/>
                    <a:pt x="2803" y="3685"/>
                    <a:pt x="2542" y="3301"/>
                  </a:cubicBezTo>
                  <a:cubicBezTo>
                    <a:pt x="2393" y="3117"/>
                    <a:pt x="2280" y="2925"/>
                    <a:pt x="2131" y="2733"/>
                  </a:cubicBezTo>
                  <a:lnTo>
                    <a:pt x="1721" y="2183"/>
                  </a:lnTo>
                  <a:cubicBezTo>
                    <a:pt x="1171" y="1423"/>
                    <a:pt x="586" y="7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594163" y="1589762"/>
              <a:ext cx="115104" cy="306429"/>
            </a:xfrm>
            <a:custGeom>
              <a:avLst/>
              <a:gdLst/>
              <a:ahLst/>
              <a:cxnLst/>
              <a:rect l="l" t="t" r="r" b="b"/>
              <a:pathLst>
                <a:path w="5074" h="13508" extrusionOk="0">
                  <a:moveTo>
                    <a:pt x="1" y="0"/>
                  </a:moveTo>
                  <a:lnTo>
                    <a:pt x="1" y="0"/>
                  </a:lnTo>
                  <a:cubicBezTo>
                    <a:pt x="559" y="1091"/>
                    <a:pt x="1101" y="2157"/>
                    <a:pt x="1607" y="3257"/>
                  </a:cubicBezTo>
                  <a:cubicBezTo>
                    <a:pt x="2105" y="4348"/>
                    <a:pt x="2568" y="5466"/>
                    <a:pt x="2987" y="6592"/>
                  </a:cubicBezTo>
                  <a:cubicBezTo>
                    <a:pt x="3415" y="7710"/>
                    <a:pt x="3799" y="8845"/>
                    <a:pt x="4139" y="10006"/>
                  </a:cubicBezTo>
                  <a:cubicBezTo>
                    <a:pt x="4489" y="11150"/>
                    <a:pt x="4777" y="12329"/>
                    <a:pt x="5074" y="13508"/>
                  </a:cubicBezTo>
                  <a:cubicBezTo>
                    <a:pt x="5056" y="12285"/>
                    <a:pt x="4890" y="11072"/>
                    <a:pt x="4637" y="9875"/>
                  </a:cubicBezTo>
                  <a:cubicBezTo>
                    <a:pt x="4384" y="8670"/>
                    <a:pt x="4052" y="7492"/>
                    <a:pt x="3615" y="6348"/>
                  </a:cubicBezTo>
                  <a:cubicBezTo>
                    <a:pt x="3179" y="5204"/>
                    <a:pt x="2664" y="4086"/>
                    <a:pt x="2061" y="3021"/>
                  </a:cubicBezTo>
                  <a:cubicBezTo>
                    <a:pt x="1459" y="1947"/>
                    <a:pt x="786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1253760" y="3714554"/>
              <a:ext cx="1355451" cy="436686"/>
            </a:xfrm>
            <a:custGeom>
              <a:avLst/>
              <a:gdLst/>
              <a:ahLst/>
              <a:cxnLst/>
              <a:rect l="l" t="t" r="r" b="b"/>
              <a:pathLst>
                <a:path w="59751" h="19250" extrusionOk="0">
                  <a:moveTo>
                    <a:pt x="1" y="0"/>
                  </a:moveTo>
                  <a:lnTo>
                    <a:pt x="673" y="2358"/>
                  </a:lnTo>
                  <a:lnTo>
                    <a:pt x="1363" y="4698"/>
                  </a:lnTo>
                  <a:lnTo>
                    <a:pt x="2742" y="9352"/>
                  </a:lnTo>
                  <a:lnTo>
                    <a:pt x="4122" y="14014"/>
                  </a:lnTo>
                  <a:cubicBezTo>
                    <a:pt x="4366" y="14800"/>
                    <a:pt x="4593" y="15568"/>
                    <a:pt x="4838" y="16354"/>
                  </a:cubicBezTo>
                  <a:cubicBezTo>
                    <a:pt x="4969" y="16747"/>
                    <a:pt x="5109" y="17149"/>
                    <a:pt x="5327" y="17516"/>
                  </a:cubicBezTo>
                  <a:cubicBezTo>
                    <a:pt x="5545" y="17891"/>
                    <a:pt x="5842" y="18240"/>
                    <a:pt x="6235" y="18476"/>
                  </a:cubicBezTo>
                  <a:cubicBezTo>
                    <a:pt x="6628" y="18721"/>
                    <a:pt x="7047" y="18843"/>
                    <a:pt x="7466" y="18913"/>
                  </a:cubicBezTo>
                  <a:cubicBezTo>
                    <a:pt x="7894" y="18991"/>
                    <a:pt x="8296" y="19026"/>
                    <a:pt x="8697" y="19061"/>
                  </a:cubicBezTo>
                  <a:cubicBezTo>
                    <a:pt x="9518" y="19131"/>
                    <a:pt x="10321" y="19166"/>
                    <a:pt x="11142" y="19210"/>
                  </a:cubicBezTo>
                  <a:cubicBezTo>
                    <a:pt x="11778" y="19237"/>
                    <a:pt x="12416" y="19250"/>
                    <a:pt x="13055" y="19250"/>
                  </a:cubicBezTo>
                  <a:cubicBezTo>
                    <a:pt x="14049" y="19250"/>
                    <a:pt x="15044" y="19219"/>
                    <a:pt x="16032" y="19166"/>
                  </a:cubicBezTo>
                  <a:cubicBezTo>
                    <a:pt x="17656" y="19079"/>
                    <a:pt x="19289" y="18913"/>
                    <a:pt x="20904" y="18686"/>
                  </a:cubicBezTo>
                  <a:cubicBezTo>
                    <a:pt x="22502" y="18459"/>
                    <a:pt x="24108" y="18162"/>
                    <a:pt x="25706" y="17813"/>
                  </a:cubicBezTo>
                  <a:cubicBezTo>
                    <a:pt x="27295" y="17463"/>
                    <a:pt x="28867" y="17053"/>
                    <a:pt x="30430" y="16590"/>
                  </a:cubicBezTo>
                  <a:cubicBezTo>
                    <a:pt x="31993" y="16119"/>
                    <a:pt x="33539" y="15612"/>
                    <a:pt x="35067" y="15053"/>
                  </a:cubicBezTo>
                  <a:cubicBezTo>
                    <a:pt x="38123" y="13927"/>
                    <a:pt x="41117" y="12643"/>
                    <a:pt x="44025" y="11211"/>
                  </a:cubicBezTo>
                  <a:cubicBezTo>
                    <a:pt x="46950" y="9779"/>
                    <a:pt x="49805" y="8216"/>
                    <a:pt x="52582" y="6549"/>
                  </a:cubicBezTo>
                  <a:cubicBezTo>
                    <a:pt x="53970" y="5702"/>
                    <a:pt x="55324" y="4785"/>
                    <a:pt x="56555" y="3720"/>
                  </a:cubicBezTo>
                  <a:cubicBezTo>
                    <a:pt x="57184" y="3196"/>
                    <a:pt x="57769" y="2628"/>
                    <a:pt x="58301" y="2017"/>
                  </a:cubicBezTo>
                  <a:cubicBezTo>
                    <a:pt x="58843" y="1406"/>
                    <a:pt x="59332" y="751"/>
                    <a:pt x="59751" y="70"/>
                  </a:cubicBezTo>
                  <a:lnTo>
                    <a:pt x="59751" y="70"/>
                  </a:lnTo>
                  <a:cubicBezTo>
                    <a:pt x="59305" y="742"/>
                    <a:pt x="58799" y="1362"/>
                    <a:pt x="58240" y="1956"/>
                  </a:cubicBezTo>
                  <a:cubicBezTo>
                    <a:pt x="57681" y="2541"/>
                    <a:pt x="57096" y="3091"/>
                    <a:pt x="56459" y="3589"/>
                  </a:cubicBezTo>
                  <a:cubicBezTo>
                    <a:pt x="55201" y="4610"/>
                    <a:pt x="53831" y="5466"/>
                    <a:pt x="52434" y="6278"/>
                  </a:cubicBezTo>
                  <a:cubicBezTo>
                    <a:pt x="51735" y="6680"/>
                    <a:pt x="51028" y="7073"/>
                    <a:pt x="50312" y="7457"/>
                  </a:cubicBezTo>
                  <a:cubicBezTo>
                    <a:pt x="49596" y="7841"/>
                    <a:pt x="48889" y="8216"/>
                    <a:pt x="48164" y="8592"/>
                  </a:cubicBezTo>
                  <a:cubicBezTo>
                    <a:pt x="46732" y="9334"/>
                    <a:pt x="45282" y="10050"/>
                    <a:pt x="43824" y="10740"/>
                  </a:cubicBezTo>
                  <a:cubicBezTo>
                    <a:pt x="42357" y="11421"/>
                    <a:pt x="40882" y="12085"/>
                    <a:pt x="39389" y="12705"/>
                  </a:cubicBezTo>
                  <a:cubicBezTo>
                    <a:pt x="37904" y="13324"/>
                    <a:pt x="36385" y="13909"/>
                    <a:pt x="34874" y="14451"/>
                  </a:cubicBezTo>
                  <a:cubicBezTo>
                    <a:pt x="33346" y="15001"/>
                    <a:pt x="31818" y="15499"/>
                    <a:pt x="30264" y="15961"/>
                  </a:cubicBezTo>
                  <a:cubicBezTo>
                    <a:pt x="28719" y="16407"/>
                    <a:pt x="27147" y="16808"/>
                    <a:pt x="25575" y="17158"/>
                  </a:cubicBezTo>
                  <a:cubicBezTo>
                    <a:pt x="24004" y="17507"/>
                    <a:pt x="22406" y="17813"/>
                    <a:pt x="20808" y="18040"/>
                  </a:cubicBezTo>
                  <a:cubicBezTo>
                    <a:pt x="19210" y="18275"/>
                    <a:pt x="17603" y="18432"/>
                    <a:pt x="15997" y="18537"/>
                  </a:cubicBezTo>
                  <a:cubicBezTo>
                    <a:pt x="14845" y="18606"/>
                    <a:pt x="13698" y="18643"/>
                    <a:pt x="12551" y="18643"/>
                  </a:cubicBezTo>
                  <a:cubicBezTo>
                    <a:pt x="12090" y="18643"/>
                    <a:pt x="11629" y="18637"/>
                    <a:pt x="11168" y="18625"/>
                  </a:cubicBezTo>
                  <a:cubicBezTo>
                    <a:pt x="10758" y="18607"/>
                    <a:pt x="10356" y="18590"/>
                    <a:pt x="9955" y="18563"/>
                  </a:cubicBezTo>
                  <a:lnTo>
                    <a:pt x="9649" y="18555"/>
                  </a:lnTo>
                  <a:lnTo>
                    <a:pt x="9343" y="18537"/>
                  </a:lnTo>
                  <a:lnTo>
                    <a:pt x="8741" y="18494"/>
                  </a:lnTo>
                  <a:cubicBezTo>
                    <a:pt x="8339" y="18459"/>
                    <a:pt x="7929" y="18432"/>
                    <a:pt x="7553" y="18371"/>
                  </a:cubicBezTo>
                  <a:cubicBezTo>
                    <a:pt x="7169" y="18301"/>
                    <a:pt x="6802" y="18205"/>
                    <a:pt x="6497" y="18022"/>
                  </a:cubicBezTo>
                  <a:cubicBezTo>
                    <a:pt x="6174" y="17847"/>
                    <a:pt x="5938" y="17577"/>
                    <a:pt x="5737" y="17245"/>
                  </a:cubicBezTo>
                  <a:cubicBezTo>
                    <a:pt x="5545" y="16922"/>
                    <a:pt x="5405" y="16546"/>
                    <a:pt x="5274" y="16180"/>
                  </a:cubicBezTo>
                  <a:lnTo>
                    <a:pt x="4532" y="13866"/>
                  </a:lnTo>
                  <a:lnTo>
                    <a:pt x="3030" y="9238"/>
                  </a:lnTo>
                  <a:lnTo>
                    <a:pt x="1520" y="4619"/>
                  </a:lnTo>
                  <a:lnTo>
                    <a:pt x="760" y="2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591600" y="1496050"/>
              <a:ext cx="376957" cy="1284765"/>
            </a:xfrm>
            <a:custGeom>
              <a:avLst/>
              <a:gdLst/>
              <a:ahLst/>
              <a:cxnLst/>
              <a:rect l="l" t="t" r="r" b="b"/>
              <a:pathLst>
                <a:path w="16617" h="56635" extrusionOk="0">
                  <a:moveTo>
                    <a:pt x="0" y="1"/>
                  </a:moveTo>
                  <a:lnTo>
                    <a:pt x="0" y="1"/>
                  </a:lnTo>
                  <a:cubicBezTo>
                    <a:pt x="1135" y="577"/>
                    <a:pt x="2174" y="1319"/>
                    <a:pt x="3100" y="2193"/>
                  </a:cubicBezTo>
                  <a:cubicBezTo>
                    <a:pt x="3562" y="2620"/>
                    <a:pt x="3982" y="3092"/>
                    <a:pt x="4375" y="3581"/>
                  </a:cubicBezTo>
                  <a:cubicBezTo>
                    <a:pt x="4767" y="4070"/>
                    <a:pt x="5134" y="4585"/>
                    <a:pt x="5457" y="5118"/>
                  </a:cubicBezTo>
                  <a:cubicBezTo>
                    <a:pt x="6784" y="7257"/>
                    <a:pt x="7509" y="9711"/>
                    <a:pt x="7727" y="12199"/>
                  </a:cubicBezTo>
                  <a:cubicBezTo>
                    <a:pt x="7780" y="12836"/>
                    <a:pt x="7806" y="13456"/>
                    <a:pt x="7797" y="14076"/>
                  </a:cubicBezTo>
                  <a:cubicBezTo>
                    <a:pt x="7771" y="14705"/>
                    <a:pt x="7736" y="15325"/>
                    <a:pt x="7675" y="15945"/>
                  </a:cubicBezTo>
                  <a:cubicBezTo>
                    <a:pt x="7640" y="16250"/>
                    <a:pt x="7605" y="16556"/>
                    <a:pt x="7553" y="16870"/>
                  </a:cubicBezTo>
                  <a:cubicBezTo>
                    <a:pt x="7509" y="17176"/>
                    <a:pt x="7457" y="17499"/>
                    <a:pt x="7422" y="17822"/>
                  </a:cubicBezTo>
                  <a:cubicBezTo>
                    <a:pt x="7387" y="18137"/>
                    <a:pt x="7369" y="18468"/>
                    <a:pt x="7369" y="18809"/>
                  </a:cubicBezTo>
                  <a:cubicBezTo>
                    <a:pt x="7378" y="19132"/>
                    <a:pt x="7413" y="19472"/>
                    <a:pt x="7457" y="19787"/>
                  </a:cubicBezTo>
                  <a:cubicBezTo>
                    <a:pt x="7553" y="20433"/>
                    <a:pt x="7684" y="21044"/>
                    <a:pt x="7797" y="21664"/>
                  </a:cubicBezTo>
                  <a:lnTo>
                    <a:pt x="8147" y="23533"/>
                  </a:lnTo>
                  <a:lnTo>
                    <a:pt x="8863" y="27270"/>
                  </a:lnTo>
                  <a:cubicBezTo>
                    <a:pt x="9352" y="29758"/>
                    <a:pt x="9858" y="32238"/>
                    <a:pt x="10399" y="34718"/>
                  </a:cubicBezTo>
                  <a:lnTo>
                    <a:pt x="10818" y="36578"/>
                  </a:lnTo>
                  <a:lnTo>
                    <a:pt x="11246" y="38429"/>
                  </a:lnTo>
                  <a:cubicBezTo>
                    <a:pt x="11534" y="39660"/>
                    <a:pt x="11831" y="40909"/>
                    <a:pt x="12154" y="42131"/>
                  </a:cubicBezTo>
                  <a:cubicBezTo>
                    <a:pt x="12469" y="43362"/>
                    <a:pt x="12792" y="44585"/>
                    <a:pt x="13132" y="45807"/>
                  </a:cubicBezTo>
                  <a:lnTo>
                    <a:pt x="13656" y="47641"/>
                  </a:lnTo>
                  <a:cubicBezTo>
                    <a:pt x="13831" y="48252"/>
                    <a:pt x="14014" y="48854"/>
                    <a:pt x="14206" y="49466"/>
                  </a:cubicBezTo>
                  <a:cubicBezTo>
                    <a:pt x="14372" y="50068"/>
                    <a:pt x="14573" y="50679"/>
                    <a:pt x="14774" y="51282"/>
                  </a:cubicBezTo>
                  <a:lnTo>
                    <a:pt x="15053" y="52172"/>
                  </a:lnTo>
                  <a:lnTo>
                    <a:pt x="15359" y="53080"/>
                  </a:lnTo>
                  <a:lnTo>
                    <a:pt x="15664" y="53989"/>
                  </a:lnTo>
                  <a:cubicBezTo>
                    <a:pt x="15760" y="54277"/>
                    <a:pt x="15865" y="54582"/>
                    <a:pt x="15970" y="54879"/>
                  </a:cubicBezTo>
                  <a:lnTo>
                    <a:pt x="16616" y="56634"/>
                  </a:lnTo>
                  <a:cubicBezTo>
                    <a:pt x="16249" y="55429"/>
                    <a:pt x="15874" y="54216"/>
                    <a:pt x="15525" y="53002"/>
                  </a:cubicBezTo>
                  <a:lnTo>
                    <a:pt x="15263" y="52085"/>
                  </a:lnTo>
                  <a:lnTo>
                    <a:pt x="15010" y="51168"/>
                  </a:lnTo>
                  <a:cubicBezTo>
                    <a:pt x="14835" y="50557"/>
                    <a:pt x="14660" y="49946"/>
                    <a:pt x="14503" y="49335"/>
                  </a:cubicBezTo>
                  <a:cubicBezTo>
                    <a:pt x="13840" y="46890"/>
                    <a:pt x="13228" y="44436"/>
                    <a:pt x="12652" y="41965"/>
                  </a:cubicBezTo>
                  <a:cubicBezTo>
                    <a:pt x="12076" y="39503"/>
                    <a:pt x="11517" y="37032"/>
                    <a:pt x="11002" y="34561"/>
                  </a:cubicBezTo>
                  <a:cubicBezTo>
                    <a:pt x="10478" y="32081"/>
                    <a:pt x="9980" y="29601"/>
                    <a:pt x="9500" y="27113"/>
                  </a:cubicBezTo>
                  <a:lnTo>
                    <a:pt x="8767" y="23384"/>
                  </a:lnTo>
                  <a:lnTo>
                    <a:pt x="8409" y="21516"/>
                  </a:lnTo>
                  <a:lnTo>
                    <a:pt x="8234" y="20581"/>
                  </a:lnTo>
                  <a:cubicBezTo>
                    <a:pt x="8173" y="20267"/>
                    <a:pt x="8112" y="19961"/>
                    <a:pt x="8068" y="19656"/>
                  </a:cubicBezTo>
                  <a:cubicBezTo>
                    <a:pt x="8024" y="19350"/>
                    <a:pt x="7989" y="19045"/>
                    <a:pt x="7981" y="18756"/>
                  </a:cubicBezTo>
                  <a:cubicBezTo>
                    <a:pt x="7981" y="18460"/>
                    <a:pt x="7989" y="18154"/>
                    <a:pt x="8024" y="17848"/>
                  </a:cubicBezTo>
                  <a:cubicBezTo>
                    <a:pt x="8059" y="17543"/>
                    <a:pt x="8103" y="17237"/>
                    <a:pt x="8147" y="16923"/>
                  </a:cubicBezTo>
                  <a:cubicBezTo>
                    <a:pt x="8190" y="16617"/>
                    <a:pt x="8216" y="16285"/>
                    <a:pt x="8251" y="15971"/>
                  </a:cubicBezTo>
                  <a:cubicBezTo>
                    <a:pt x="8304" y="15334"/>
                    <a:pt x="8339" y="14688"/>
                    <a:pt x="8339" y="14050"/>
                  </a:cubicBezTo>
                  <a:cubicBezTo>
                    <a:pt x="8330" y="13404"/>
                    <a:pt x="8295" y="12767"/>
                    <a:pt x="8234" y="12129"/>
                  </a:cubicBezTo>
                  <a:cubicBezTo>
                    <a:pt x="8085" y="10854"/>
                    <a:pt x="7823" y="9588"/>
                    <a:pt x="7413" y="8375"/>
                  </a:cubicBezTo>
                  <a:cubicBezTo>
                    <a:pt x="7204" y="7763"/>
                    <a:pt x="6968" y="7170"/>
                    <a:pt x="6680" y="6593"/>
                  </a:cubicBezTo>
                  <a:cubicBezTo>
                    <a:pt x="6540" y="6296"/>
                    <a:pt x="6392" y="6026"/>
                    <a:pt x="6234" y="5738"/>
                  </a:cubicBezTo>
                  <a:cubicBezTo>
                    <a:pt x="6068" y="5467"/>
                    <a:pt x="5920" y="5188"/>
                    <a:pt x="5737" y="4926"/>
                  </a:cubicBezTo>
                  <a:cubicBezTo>
                    <a:pt x="5370" y="4393"/>
                    <a:pt x="4994" y="3878"/>
                    <a:pt x="4567" y="3398"/>
                  </a:cubicBezTo>
                  <a:cubicBezTo>
                    <a:pt x="4139" y="2917"/>
                    <a:pt x="3693" y="2455"/>
                    <a:pt x="3213" y="2044"/>
                  </a:cubicBezTo>
                  <a:cubicBezTo>
                    <a:pt x="2724" y="1625"/>
                    <a:pt x="2218" y="1232"/>
                    <a:pt x="1685" y="900"/>
                  </a:cubicBezTo>
                  <a:cubicBezTo>
                    <a:pt x="1135" y="560"/>
                    <a:pt x="585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39"/>
          <p:cNvGrpSpPr/>
          <p:nvPr/>
        </p:nvGrpSpPr>
        <p:grpSpPr>
          <a:xfrm>
            <a:off x="4550109" y="1486909"/>
            <a:ext cx="870711" cy="827216"/>
            <a:chOff x="9980459" y="2165834"/>
            <a:chExt cx="870711" cy="827216"/>
          </a:xfrm>
        </p:grpSpPr>
        <p:sp>
          <p:nvSpPr>
            <p:cNvPr id="2955" name="Google Shape;2955;p39"/>
            <p:cNvSpPr/>
            <p:nvPr/>
          </p:nvSpPr>
          <p:spPr>
            <a:xfrm rot="10800000">
              <a:off x="10213460" y="2343701"/>
              <a:ext cx="134624" cy="134624"/>
            </a:xfrm>
            <a:custGeom>
              <a:avLst/>
              <a:gdLst/>
              <a:ahLst/>
              <a:cxnLst/>
              <a:rect l="l" t="t" r="r" b="b"/>
              <a:pathLst>
                <a:path w="9509" h="9509" extrusionOk="0">
                  <a:moveTo>
                    <a:pt x="4747" y="1"/>
                  </a:moveTo>
                  <a:cubicBezTo>
                    <a:pt x="2141" y="1"/>
                    <a:pt x="1" y="2141"/>
                    <a:pt x="1" y="4747"/>
                  </a:cubicBezTo>
                  <a:cubicBezTo>
                    <a:pt x="1" y="7368"/>
                    <a:pt x="2141" y="9508"/>
                    <a:pt x="4747" y="9508"/>
                  </a:cubicBezTo>
                  <a:cubicBezTo>
                    <a:pt x="7368" y="9508"/>
                    <a:pt x="9508" y="7368"/>
                    <a:pt x="9508" y="4747"/>
                  </a:cubicBezTo>
                  <a:cubicBezTo>
                    <a:pt x="9508" y="2141"/>
                    <a:pt x="7368" y="1"/>
                    <a:pt x="4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 rot="10800000">
              <a:off x="10777154" y="2288576"/>
              <a:ext cx="74015" cy="74242"/>
            </a:xfrm>
            <a:custGeom>
              <a:avLst/>
              <a:gdLst/>
              <a:ahLst/>
              <a:cxnLst/>
              <a:rect l="l" t="t" r="r" b="b"/>
              <a:pathLst>
                <a:path w="5228" h="5244" extrusionOk="0">
                  <a:moveTo>
                    <a:pt x="2622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22" y="5243"/>
                  </a:cubicBezTo>
                  <a:cubicBezTo>
                    <a:pt x="4064" y="5243"/>
                    <a:pt x="5227" y="4080"/>
                    <a:pt x="5227" y="2622"/>
                  </a:cubicBezTo>
                  <a:cubicBezTo>
                    <a:pt x="5227" y="1164"/>
                    <a:pt x="4064" y="1"/>
                    <a:pt x="2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 rot="10800000">
              <a:off x="10495198" y="2600634"/>
              <a:ext cx="74015" cy="74228"/>
            </a:xfrm>
            <a:custGeom>
              <a:avLst/>
              <a:gdLst/>
              <a:ahLst/>
              <a:cxnLst/>
              <a:rect l="l" t="t" r="r" b="b"/>
              <a:pathLst>
                <a:path w="5228" h="5243" extrusionOk="0">
                  <a:moveTo>
                    <a:pt x="2606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06" y="5243"/>
                  </a:cubicBezTo>
                  <a:cubicBezTo>
                    <a:pt x="4064" y="5196"/>
                    <a:pt x="5228" y="4018"/>
                    <a:pt x="5228" y="2622"/>
                  </a:cubicBezTo>
                  <a:cubicBezTo>
                    <a:pt x="5228" y="1164"/>
                    <a:pt x="4064" y="1"/>
                    <a:pt x="2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 rot="10800000">
              <a:off x="10489491" y="2202505"/>
              <a:ext cx="61486" cy="61486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2171" y="0"/>
                  </a:moveTo>
                  <a:cubicBezTo>
                    <a:pt x="977" y="0"/>
                    <a:pt x="0" y="977"/>
                    <a:pt x="0" y="2172"/>
                  </a:cubicBezTo>
                  <a:cubicBezTo>
                    <a:pt x="0" y="3381"/>
                    <a:pt x="977" y="4343"/>
                    <a:pt x="2171" y="4343"/>
                  </a:cubicBezTo>
                  <a:cubicBezTo>
                    <a:pt x="3381" y="4312"/>
                    <a:pt x="4343" y="3335"/>
                    <a:pt x="4343" y="2172"/>
                  </a:cubicBezTo>
                  <a:cubicBezTo>
                    <a:pt x="4343" y="977"/>
                    <a:pt x="3381" y="0"/>
                    <a:pt x="2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 rot="10800000">
              <a:off x="9980459" y="2165834"/>
              <a:ext cx="61500" cy="61486"/>
            </a:xfrm>
            <a:custGeom>
              <a:avLst/>
              <a:gdLst/>
              <a:ahLst/>
              <a:cxnLst/>
              <a:rect l="l" t="t" r="r" b="b"/>
              <a:pathLst>
                <a:path w="4344" h="4343" extrusionOk="0">
                  <a:moveTo>
                    <a:pt x="2172" y="0"/>
                  </a:moveTo>
                  <a:cubicBezTo>
                    <a:pt x="962" y="0"/>
                    <a:pt x="0" y="962"/>
                    <a:pt x="0" y="2172"/>
                  </a:cubicBezTo>
                  <a:cubicBezTo>
                    <a:pt x="0" y="3366"/>
                    <a:pt x="962" y="4343"/>
                    <a:pt x="2172" y="4343"/>
                  </a:cubicBezTo>
                  <a:cubicBezTo>
                    <a:pt x="3366" y="4343"/>
                    <a:pt x="4343" y="3366"/>
                    <a:pt x="4343" y="2172"/>
                  </a:cubicBezTo>
                  <a:cubicBezTo>
                    <a:pt x="4343" y="962"/>
                    <a:pt x="3366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 rot="10800000">
              <a:off x="10821069" y="2980308"/>
              <a:ext cx="12529" cy="12742"/>
            </a:xfrm>
            <a:custGeom>
              <a:avLst/>
              <a:gdLst/>
              <a:ahLst/>
              <a:cxnLst/>
              <a:rect l="l" t="t" r="r" b="b"/>
              <a:pathLst>
                <a:path w="885" h="900" extrusionOk="0">
                  <a:moveTo>
                    <a:pt x="435" y="0"/>
                  </a:moveTo>
                  <a:cubicBezTo>
                    <a:pt x="186" y="0"/>
                    <a:pt x="0" y="218"/>
                    <a:pt x="0" y="450"/>
                  </a:cubicBezTo>
                  <a:cubicBezTo>
                    <a:pt x="0" y="698"/>
                    <a:pt x="171" y="853"/>
                    <a:pt x="435" y="900"/>
                  </a:cubicBezTo>
                  <a:cubicBezTo>
                    <a:pt x="698" y="900"/>
                    <a:pt x="884" y="698"/>
                    <a:pt x="884" y="450"/>
                  </a:cubicBezTo>
                  <a:cubicBezTo>
                    <a:pt x="884" y="202"/>
                    <a:pt x="667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047;p35">
            <a:extLst>
              <a:ext uri="{FF2B5EF4-FFF2-40B4-BE49-F238E27FC236}">
                <a16:creationId xmlns:a16="http://schemas.microsoft.com/office/drawing/2014/main" id="{B45981D3-B042-1165-6052-239AE2104854}"/>
              </a:ext>
            </a:extLst>
          </p:cNvPr>
          <p:cNvGrpSpPr/>
          <p:nvPr/>
        </p:nvGrpSpPr>
        <p:grpSpPr>
          <a:xfrm>
            <a:off x="550804" y="2506400"/>
            <a:ext cx="1867756" cy="2959735"/>
            <a:chOff x="5" y="1522092"/>
            <a:chExt cx="2269610" cy="3613770"/>
          </a:xfrm>
        </p:grpSpPr>
        <p:grpSp>
          <p:nvGrpSpPr>
            <p:cNvPr id="3" name="Google Shape;2048;p35">
              <a:extLst>
                <a:ext uri="{FF2B5EF4-FFF2-40B4-BE49-F238E27FC236}">
                  <a16:creationId xmlns:a16="http://schemas.microsoft.com/office/drawing/2014/main" id="{50197E33-E750-993E-9F72-2FB3E2BB5F32}"/>
                </a:ext>
              </a:extLst>
            </p:cNvPr>
            <p:cNvGrpSpPr/>
            <p:nvPr/>
          </p:nvGrpSpPr>
          <p:grpSpPr>
            <a:xfrm flipH="1">
              <a:off x="1166143" y="4095337"/>
              <a:ext cx="1103473" cy="928102"/>
              <a:chOff x="5200805" y="3216049"/>
              <a:chExt cx="1103473" cy="928102"/>
            </a:xfrm>
          </p:grpSpPr>
          <p:sp>
            <p:nvSpPr>
              <p:cNvPr id="3121" name="Google Shape;2049;p35">
                <a:extLst>
                  <a:ext uri="{FF2B5EF4-FFF2-40B4-BE49-F238E27FC236}">
                    <a16:creationId xmlns:a16="http://schemas.microsoft.com/office/drawing/2014/main" id="{38A7E512-C724-9F80-0343-8DE0F7B13DAF}"/>
                  </a:ext>
                </a:extLst>
              </p:cNvPr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2050;p35">
                <a:extLst>
                  <a:ext uri="{FF2B5EF4-FFF2-40B4-BE49-F238E27FC236}">
                    <a16:creationId xmlns:a16="http://schemas.microsoft.com/office/drawing/2014/main" id="{5BA6F9D9-2427-DA55-96C0-0D363AE9CB40}"/>
                  </a:ext>
                </a:extLst>
              </p:cNvPr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2051;p35">
                <a:extLst>
                  <a:ext uri="{FF2B5EF4-FFF2-40B4-BE49-F238E27FC236}">
                    <a16:creationId xmlns:a16="http://schemas.microsoft.com/office/drawing/2014/main" id="{5057E99C-40E0-7F21-BE17-2597F4C899E7}"/>
                  </a:ext>
                </a:extLst>
              </p:cNvPr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2052;p35">
                <a:extLst>
                  <a:ext uri="{FF2B5EF4-FFF2-40B4-BE49-F238E27FC236}">
                    <a16:creationId xmlns:a16="http://schemas.microsoft.com/office/drawing/2014/main" id="{893A2DD6-748C-4D21-F67E-BD1B4F5AA22F}"/>
                  </a:ext>
                </a:extLst>
              </p:cNvPr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2053;p35">
                <a:extLst>
                  <a:ext uri="{FF2B5EF4-FFF2-40B4-BE49-F238E27FC236}">
                    <a16:creationId xmlns:a16="http://schemas.microsoft.com/office/drawing/2014/main" id="{4384F072-BA6D-0320-E10B-CA1C2EA89D09}"/>
                  </a:ext>
                </a:extLst>
              </p:cNvPr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2054;p35">
                <a:extLst>
                  <a:ext uri="{FF2B5EF4-FFF2-40B4-BE49-F238E27FC236}">
                    <a16:creationId xmlns:a16="http://schemas.microsoft.com/office/drawing/2014/main" id="{78AF4563-E81E-B658-3891-2F437FBEACE9}"/>
                  </a:ext>
                </a:extLst>
              </p:cNvPr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2055;p35">
                <a:extLst>
                  <a:ext uri="{FF2B5EF4-FFF2-40B4-BE49-F238E27FC236}">
                    <a16:creationId xmlns:a16="http://schemas.microsoft.com/office/drawing/2014/main" id="{5A8B6438-7311-1187-DE1D-0DFD8C9D576B}"/>
                  </a:ext>
                </a:extLst>
              </p:cNvPr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2056;p35">
                <a:extLst>
                  <a:ext uri="{FF2B5EF4-FFF2-40B4-BE49-F238E27FC236}">
                    <a16:creationId xmlns:a16="http://schemas.microsoft.com/office/drawing/2014/main" id="{A7928D7C-2E32-E0D2-6167-DB78E1EBD5B9}"/>
                  </a:ext>
                </a:extLst>
              </p:cNvPr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2057;p35">
                <a:extLst>
                  <a:ext uri="{FF2B5EF4-FFF2-40B4-BE49-F238E27FC236}">
                    <a16:creationId xmlns:a16="http://schemas.microsoft.com/office/drawing/2014/main" id="{B4379A11-49E2-7E22-B7F5-8616F47AF7CD}"/>
                  </a:ext>
                </a:extLst>
              </p:cNvPr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2058;p35">
                <a:extLst>
                  <a:ext uri="{FF2B5EF4-FFF2-40B4-BE49-F238E27FC236}">
                    <a16:creationId xmlns:a16="http://schemas.microsoft.com/office/drawing/2014/main" id="{D4F9232E-BC48-3A22-5A78-0D1DBB4C214F}"/>
                  </a:ext>
                </a:extLst>
              </p:cNvPr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2059;p35">
                <a:extLst>
                  <a:ext uri="{FF2B5EF4-FFF2-40B4-BE49-F238E27FC236}">
                    <a16:creationId xmlns:a16="http://schemas.microsoft.com/office/drawing/2014/main" id="{D71A3944-C0AA-DDED-7B5C-32E4EF9FAF37}"/>
                  </a:ext>
                </a:extLst>
              </p:cNvPr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2060;p35">
                <a:extLst>
                  <a:ext uri="{FF2B5EF4-FFF2-40B4-BE49-F238E27FC236}">
                    <a16:creationId xmlns:a16="http://schemas.microsoft.com/office/drawing/2014/main" id="{CBFE8D71-6A38-8A09-2403-5C05E7B85D1F}"/>
                  </a:ext>
                </a:extLst>
              </p:cNvPr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2061;p35">
                <a:extLst>
                  <a:ext uri="{FF2B5EF4-FFF2-40B4-BE49-F238E27FC236}">
                    <a16:creationId xmlns:a16="http://schemas.microsoft.com/office/drawing/2014/main" id="{8AE52134-32F9-FB08-8077-09DCF32578CD}"/>
                  </a:ext>
                </a:extLst>
              </p:cNvPr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2062;p35">
                <a:extLst>
                  <a:ext uri="{FF2B5EF4-FFF2-40B4-BE49-F238E27FC236}">
                    <a16:creationId xmlns:a16="http://schemas.microsoft.com/office/drawing/2014/main" id="{37A9AD50-8607-76F9-9830-AA7EFF10E959}"/>
                  </a:ext>
                </a:extLst>
              </p:cNvPr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2063;p35">
                <a:extLst>
                  <a:ext uri="{FF2B5EF4-FFF2-40B4-BE49-F238E27FC236}">
                    <a16:creationId xmlns:a16="http://schemas.microsoft.com/office/drawing/2014/main" id="{1C6E1806-54D6-3034-8B4A-6D77770C40F2}"/>
                  </a:ext>
                </a:extLst>
              </p:cNvPr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2064;p35">
                <a:extLst>
                  <a:ext uri="{FF2B5EF4-FFF2-40B4-BE49-F238E27FC236}">
                    <a16:creationId xmlns:a16="http://schemas.microsoft.com/office/drawing/2014/main" id="{39695704-BD11-E2C3-A38D-B9C48FCE566C}"/>
                  </a:ext>
                </a:extLst>
              </p:cNvPr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2065;p35">
                <a:extLst>
                  <a:ext uri="{FF2B5EF4-FFF2-40B4-BE49-F238E27FC236}">
                    <a16:creationId xmlns:a16="http://schemas.microsoft.com/office/drawing/2014/main" id="{3BB28A7F-C9F2-DE03-9E90-B55F129606EF}"/>
                  </a:ext>
                </a:extLst>
              </p:cNvPr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2066;p35">
                <a:extLst>
                  <a:ext uri="{FF2B5EF4-FFF2-40B4-BE49-F238E27FC236}">
                    <a16:creationId xmlns:a16="http://schemas.microsoft.com/office/drawing/2014/main" id="{815F4500-D111-4D63-BA48-0874AC2D7503}"/>
                  </a:ext>
                </a:extLst>
              </p:cNvPr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2067;p35">
                <a:extLst>
                  <a:ext uri="{FF2B5EF4-FFF2-40B4-BE49-F238E27FC236}">
                    <a16:creationId xmlns:a16="http://schemas.microsoft.com/office/drawing/2014/main" id="{98FA9150-A6B4-7AD8-EF59-E52844B8F5D8}"/>
                  </a:ext>
                </a:extLst>
              </p:cNvPr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2068;p35">
                <a:extLst>
                  <a:ext uri="{FF2B5EF4-FFF2-40B4-BE49-F238E27FC236}">
                    <a16:creationId xmlns:a16="http://schemas.microsoft.com/office/drawing/2014/main" id="{2E6006D4-777B-E01A-C684-60606388298D}"/>
                  </a:ext>
                </a:extLst>
              </p:cNvPr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2069;p35">
                <a:extLst>
                  <a:ext uri="{FF2B5EF4-FFF2-40B4-BE49-F238E27FC236}">
                    <a16:creationId xmlns:a16="http://schemas.microsoft.com/office/drawing/2014/main" id="{0013CE98-9FB4-B866-4C33-74AB22AE3C69}"/>
                  </a:ext>
                </a:extLst>
              </p:cNvPr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2070;p35">
                <a:extLst>
                  <a:ext uri="{FF2B5EF4-FFF2-40B4-BE49-F238E27FC236}">
                    <a16:creationId xmlns:a16="http://schemas.microsoft.com/office/drawing/2014/main" id="{4F5F31DE-2141-75CD-D90B-98368F024D26}"/>
                  </a:ext>
                </a:extLst>
              </p:cNvPr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2071;p35">
                <a:extLst>
                  <a:ext uri="{FF2B5EF4-FFF2-40B4-BE49-F238E27FC236}">
                    <a16:creationId xmlns:a16="http://schemas.microsoft.com/office/drawing/2014/main" id="{054BF503-FAA4-B9F1-9AD2-1ACDACDBBC9B}"/>
                  </a:ext>
                </a:extLst>
              </p:cNvPr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2072;p35">
                <a:extLst>
                  <a:ext uri="{FF2B5EF4-FFF2-40B4-BE49-F238E27FC236}">
                    <a16:creationId xmlns:a16="http://schemas.microsoft.com/office/drawing/2014/main" id="{6C348E6B-245F-6DC7-6F19-E325F8C1AB37}"/>
                  </a:ext>
                </a:extLst>
              </p:cNvPr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2073;p35">
                <a:extLst>
                  <a:ext uri="{FF2B5EF4-FFF2-40B4-BE49-F238E27FC236}">
                    <a16:creationId xmlns:a16="http://schemas.microsoft.com/office/drawing/2014/main" id="{C0C74E04-ADC2-A141-3C42-0396F5EB1942}"/>
                  </a:ext>
                </a:extLst>
              </p:cNvPr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2074;p35">
                <a:extLst>
                  <a:ext uri="{FF2B5EF4-FFF2-40B4-BE49-F238E27FC236}">
                    <a16:creationId xmlns:a16="http://schemas.microsoft.com/office/drawing/2014/main" id="{734CBFBA-D2A3-B21B-7A7B-2D8C1BCD581C}"/>
                  </a:ext>
                </a:extLst>
              </p:cNvPr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2075;p35">
                <a:extLst>
                  <a:ext uri="{FF2B5EF4-FFF2-40B4-BE49-F238E27FC236}">
                    <a16:creationId xmlns:a16="http://schemas.microsoft.com/office/drawing/2014/main" id="{860D07E0-27B8-FB1C-B549-91AFBB2E5580}"/>
                  </a:ext>
                </a:extLst>
              </p:cNvPr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2076;p35">
                <a:extLst>
                  <a:ext uri="{FF2B5EF4-FFF2-40B4-BE49-F238E27FC236}">
                    <a16:creationId xmlns:a16="http://schemas.microsoft.com/office/drawing/2014/main" id="{A6F403CF-3572-1C14-5642-AF086849FD86}"/>
                  </a:ext>
                </a:extLst>
              </p:cNvPr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2077;p35">
                <a:extLst>
                  <a:ext uri="{FF2B5EF4-FFF2-40B4-BE49-F238E27FC236}">
                    <a16:creationId xmlns:a16="http://schemas.microsoft.com/office/drawing/2014/main" id="{D0751729-9C94-7184-832E-7F2A96054B93}"/>
                  </a:ext>
                </a:extLst>
              </p:cNvPr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2078;p35">
                <a:extLst>
                  <a:ext uri="{FF2B5EF4-FFF2-40B4-BE49-F238E27FC236}">
                    <a16:creationId xmlns:a16="http://schemas.microsoft.com/office/drawing/2014/main" id="{154B7AA9-D688-70A5-5DE8-AF569CE5578B}"/>
                  </a:ext>
                </a:extLst>
              </p:cNvPr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2079;p35">
                <a:extLst>
                  <a:ext uri="{FF2B5EF4-FFF2-40B4-BE49-F238E27FC236}">
                    <a16:creationId xmlns:a16="http://schemas.microsoft.com/office/drawing/2014/main" id="{E005215F-5CB9-C5CC-3249-2555C4F1294B}"/>
                  </a:ext>
                </a:extLst>
              </p:cNvPr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080;p35">
              <a:extLst>
                <a:ext uri="{FF2B5EF4-FFF2-40B4-BE49-F238E27FC236}">
                  <a16:creationId xmlns:a16="http://schemas.microsoft.com/office/drawing/2014/main" id="{397E7DA6-20AC-6DD8-184E-7A059EDA4EE6}"/>
                </a:ext>
              </a:extLst>
            </p:cNvPr>
            <p:cNvGrpSpPr/>
            <p:nvPr/>
          </p:nvGrpSpPr>
          <p:grpSpPr>
            <a:xfrm>
              <a:off x="5" y="4115287"/>
              <a:ext cx="1103473" cy="928102"/>
              <a:chOff x="5200805" y="3216049"/>
              <a:chExt cx="1103473" cy="928102"/>
            </a:xfrm>
          </p:grpSpPr>
          <p:sp>
            <p:nvSpPr>
              <p:cNvPr id="3090" name="Google Shape;2081;p35">
                <a:extLst>
                  <a:ext uri="{FF2B5EF4-FFF2-40B4-BE49-F238E27FC236}">
                    <a16:creationId xmlns:a16="http://schemas.microsoft.com/office/drawing/2014/main" id="{0A87773D-9883-38DC-CEAD-48E26C7AD626}"/>
                  </a:ext>
                </a:extLst>
              </p:cNvPr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2082;p35">
                <a:extLst>
                  <a:ext uri="{FF2B5EF4-FFF2-40B4-BE49-F238E27FC236}">
                    <a16:creationId xmlns:a16="http://schemas.microsoft.com/office/drawing/2014/main" id="{3F39300A-4711-253D-3004-10D03FA5B321}"/>
                  </a:ext>
                </a:extLst>
              </p:cNvPr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2083;p35">
                <a:extLst>
                  <a:ext uri="{FF2B5EF4-FFF2-40B4-BE49-F238E27FC236}">
                    <a16:creationId xmlns:a16="http://schemas.microsoft.com/office/drawing/2014/main" id="{DBC1C056-EA25-7A6A-51B5-00FA48558BC3}"/>
                  </a:ext>
                </a:extLst>
              </p:cNvPr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2084;p35">
                <a:extLst>
                  <a:ext uri="{FF2B5EF4-FFF2-40B4-BE49-F238E27FC236}">
                    <a16:creationId xmlns:a16="http://schemas.microsoft.com/office/drawing/2014/main" id="{E6C75F3D-F37F-6548-9E22-9AEDEB4C6812}"/>
                  </a:ext>
                </a:extLst>
              </p:cNvPr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2085;p35">
                <a:extLst>
                  <a:ext uri="{FF2B5EF4-FFF2-40B4-BE49-F238E27FC236}">
                    <a16:creationId xmlns:a16="http://schemas.microsoft.com/office/drawing/2014/main" id="{35837E21-7BF9-4ADC-B4F9-5CA64C4D5E9B}"/>
                  </a:ext>
                </a:extLst>
              </p:cNvPr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2086;p35">
                <a:extLst>
                  <a:ext uri="{FF2B5EF4-FFF2-40B4-BE49-F238E27FC236}">
                    <a16:creationId xmlns:a16="http://schemas.microsoft.com/office/drawing/2014/main" id="{2CEDD7B6-6FA9-8662-6A72-9611660438AC}"/>
                  </a:ext>
                </a:extLst>
              </p:cNvPr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2087;p35">
                <a:extLst>
                  <a:ext uri="{FF2B5EF4-FFF2-40B4-BE49-F238E27FC236}">
                    <a16:creationId xmlns:a16="http://schemas.microsoft.com/office/drawing/2014/main" id="{807AAF65-2AE5-D7AC-4E2B-C0FA71AC14E8}"/>
                  </a:ext>
                </a:extLst>
              </p:cNvPr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2088;p35">
                <a:extLst>
                  <a:ext uri="{FF2B5EF4-FFF2-40B4-BE49-F238E27FC236}">
                    <a16:creationId xmlns:a16="http://schemas.microsoft.com/office/drawing/2014/main" id="{0DABE222-DE48-BD91-BC36-C2C112D3C09B}"/>
                  </a:ext>
                </a:extLst>
              </p:cNvPr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2089;p35">
                <a:extLst>
                  <a:ext uri="{FF2B5EF4-FFF2-40B4-BE49-F238E27FC236}">
                    <a16:creationId xmlns:a16="http://schemas.microsoft.com/office/drawing/2014/main" id="{383FCE88-5911-4CC7-945F-3E1F4A3361AC}"/>
                  </a:ext>
                </a:extLst>
              </p:cNvPr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2090;p35">
                <a:extLst>
                  <a:ext uri="{FF2B5EF4-FFF2-40B4-BE49-F238E27FC236}">
                    <a16:creationId xmlns:a16="http://schemas.microsoft.com/office/drawing/2014/main" id="{C2FEA204-D999-E22B-07E8-3F4900257288}"/>
                  </a:ext>
                </a:extLst>
              </p:cNvPr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2091;p35">
                <a:extLst>
                  <a:ext uri="{FF2B5EF4-FFF2-40B4-BE49-F238E27FC236}">
                    <a16:creationId xmlns:a16="http://schemas.microsoft.com/office/drawing/2014/main" id="{EF56B6FB-3D54-E13B-76D4-C29D7DB3A0F5}"/>
                  </a:ext>
                </a:extLst>
              </p:cNvPr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2092;p35">
                <a:extLst>
                  <a:ext uri="{FF2B5EF4-FFF2-40B4-BE49-F238E27FC236}">
                    <a16:creationId xmlns:a16="http://schemas.microsoft.com/office/drawing/2014/main" id="{264AD4B0-1BB2-DBF1-0FCA-DB28C202BE7F}"/>
                  </a:ext>
                </a:extLst>
              </p:cNvPr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2093;p35">
                <a:extLst>
                  <a:ext uri="{FF2B5EF4-FFF2-40B4-BE49-F238E27FC236}">
                    <a16:creationId xmlns:a16="http://schemas.microsoft.com/office/drawing/2014/main" id="{079F36AC-277E-EDC1-EA7F-5A8063DBFDBE}"/>
                  </a:ext>
                </a:extLst>
              </p:cNvPr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2094;p35">
                <a:extLst>
                  <a:ext uri="{FF2B5EF4-FFF2-40B4-BE49-F238E27FC236}">
                    <a16:creationId xmlns:a16="http://schemas.microsoft.com/office/drawing/2014/main" id="{F8B7DAB8-E369-CFCC-E510-B2165C60DD7C}"/>
                  </a:ext>
                </a:extLst>
              </p:cNvPr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2095;p35">
                <a:extLst>
                  <a:ext uri="{FF2B5EF4-FFF2-40B4-BE49-F238E27FC236}">
                    <a16:creationId xmlns:a16="http://schemas.microsoft.com/office/drawing/2014/main" id="{3F0CB873-B96D-7C82-6D00-F95C24022064}"/>
                  </a:ext>
                </a:extLst>
              </p:cNvPr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2096;p35">
                <a:extLst>
                  <a:ext uri="{FF2B5EF4-FFF2-40B4-BE49-F238E27FC236}">
                    <a16:creationId xmlns:a16="http://schemas.microsoft.com/office/drawing/2014/main" id="{184FF790-27E5-9D05-93A5-8344C9B06377}"/>
                  </a:ext>
                </a:extLst>
              </p:cNvPr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2097;p35">
                <a:extLst>
                  <a:ext uri="{FF2B5EF4-FFF2-40B4-BE49-F238E27FC236}">
                    <a16:creationId xmlns:a16="http://schemas.microsoft.com/office/drawing/2014/main" id="{A1FD61E9-AEF2-25FA-8F14-6DFBB184EA8D}"/>
                  </a:ext>
                </a:extLst>
              </p:cNvPr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2098;p35">
                <a:extLst>
                  <a:ext uri="{FF2B5EF4-FFF2-40B4-BE49-F238E27FC236}">
                    <a16:creationId xmlns:a16="http://schemas.microsoft.com/office/drawing/2014/main" id="{C05EA60D-72CE-BA28-0AAD-54461E63CDAD}"/>
                  </a:ext>
                </a:extLst>
              </p:cNvPr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2099;p35">
                <a:extLst>
                  <a:ext uri="{FF2B5EF4-FFF2-40B4-BE49-F238E27FC236}">
                    <a16:creationId xmlns:a16="http://schemas.microsoft.com/office/drawing/2014/main" id="{4435AA0D-B11B-7859-0064-A06A2D9C7A3A}"/>
                  </a:ext>
                </a:extLst>
              </p:cNvPr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2100;p35">
                <a:extLst>
                  <a:ext uri="{FF2B5EF4-FFF2-40B4-BE49-F238E27FC236}">
                    <a16:creationId xmlns:a16="http://schemas.microsoft.com/office/drawing/2014/main" id="{661D6ED3-7F3C-D2CB-DB71-1D04152E5395}"/>
                  </a:ext>
                </a:extLst>
              </p:cNvPr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2101;p35">
                <a:extLst>
                  <a:ext uri="{FF2B5EF4-FFF2-40B4-BE49-F238E27FC236}">
                    <a16:creationId xmlns:a16="http://schemas.microsoft.com/office/drawing/2014/main" id="{65A4DB82-EB21-0192-903E-D06E87A15080}"/>
                  </a:ext>
                </a:extLst>
              </p:cNvPr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2102;p35">
                <a:extLst>
                  <a:ext uri="{FF2B5EF4-FFF2-40B4-BE49-F238E27FC236}">
                    <a16:creationId xmlns:a16="http://schemas.microsoft.com/office/drawing/2014/main" id="{DF85DF95-E7E4-4700-D409-CB4C4FF0893E}"/>
                  </a:ext>
                </a:extLst>
              </p:cNvPr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2103;p35">
                <a:extLst>
                  <a:ext uri="{FF2B5EF4-FFF2-40B4-BE49-F238E27FC236}">
                    <a16:creationId xmlns:a16="http://schemas.microsoft.com/office/drawing/2014/main" id="{CF43A1F2-CA15-6FDE-B9A6-A0F8D1011769}"/>
                  </a:ext>
                </a:extLst>
              </p:cNvPr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2104;p35">
                <a:extLst>
                  <a:ext uri="{FF2B5EF4-FFF2-40B4-BE49-F238E27FC236}">
                    <a16:creationId xmlns:a16="http://schemas.microsoft.com/office/drawing/2014/main" id="{3A0DB86C-EFA0-DAEA-899F-A13D561405A8}"/>
                  </a:ext>
                </a:extLst>
              </p:cNvPr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2105;p35">
                <a:extLst>
                  <a:ext uri="{FF2B5EF4-FFF2-40B4-BE49-F238E27FC236}">
                    <a16:creationId xmlns:a16="http://schemas.microsoft.com/office/drawing/2014/main" id="{4CC2B610-A005-AE1B-AB5C-4A27F06FCDD9}"/>
                  </a:ext>
                </a:extLst>
              </p:cNvPr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2106;p35">
                <a:extLst>
                  <a:ext uri="{FF2B5EF4-FFF2-40B4-BE49-F238E27FC236}">
                    <a16:creationId xmlns:a16="http://schemas.microsoft.com/office/drawing/2014/main" id="{8AF73C57-840E-3B9A-D979-94D45FEF4082}"/>
                  </a:ext>
                </a:extLst>
              </p:cNvPr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2107;p35">
                <a:extLst>
                  <a:ext uri="{FF2B5EF4-FFF2-40B4-BE49-F238E27FC236}">
                    <a16:creationId xmlns:a16="http://schemas.microsoft.com/office/drawing/2014/main" id="{88A279A1-600E-F1B3-459B-6FA33DDCCC76}"/>
                  </a:ext>
                </a:extLst>
              </p:cNvPr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2108;p35">
                <a:extLst>
                  <a:ext uri="{FF2B5EF4-FFF2-40B4-BE49-F238E27FC236}">
                    <a16:creationId xmlns:a16="http://schemas.microsoft.com/office/drawing/2014/main" id="{59CAC46C-4307-CF3F-C758-94153AB698F1}"/>
                  </a:ext>
                </a:extLst>
              </p:cNvPr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2109;p35">
                <a:extLst>
                  <a:ext uri="{FF2B5EF4-FFF2-40B4-BE49-F238E27FC236}">
                    <a16:creationId xmlns:a16="http://schemas.microsoft.com/office/drawing/2014/main" id="{C5DF7D2B-9349-6EBC-469E-5E354D7D588C}"/>
                  </a:ext>
                </a:extLst>
              </p:cNvPr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2110;p35">
                <a:extLst>
                  <a:ext uri="{FF2B5EF4-FFF2-40B4-BE49-F238E27FC236}">
                    <a16:creationId xmlns:a16="http://schemas.microsoft.com/office/drawing/2014/main" id="{A0392782-1A4F-A0E2-47EF-7B467B7FEFC2}"/>
                  </a:ext>
                </a:extLst>
              </p:cNvPr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2111;p35">
                <a:extLst>
                  <a:ext uri="{FF2B5EF4-FFF2-40B4-BE49-F238E27FC236}">
                    <a16:creationId xmlns:a16="http://schemas.microsoft.com/office/drawing/2014/main" id="{FA4F6079-1F3C-06EC-1FF6-2749C27A6919}"/>
                  </a:ext>
                </a:extLst>
              </p:cNvPr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112;p35">
              <a:extLst>
                <a:ext uri="{FF2B5EF4-FFF2-40B4-BE49-F238E27FC236}">
                  <a16:creationId xmlns:a16="http://schemas.microsoft.com/office/drawing/2014/main" id="{4C78D6A9-935D-08EC-FBAF-4E0AA69452C2}"/>
                </a:ext>
              </a:extLst>
            </p:cNvPr>
            <p:cNvGrpSpPr/>
            <p:nvPr/>
          </p:nvGrpSpPr>
          <p:grpSpPr>
            <a:xfrm>
              <a:off x="276110" y="1522092"/>
              <a:ext cx="1724662" cy="3530122"/>
              <a:chOff x="3130235" y="408692"/>
              <a:chExt cx="1724662" cy="3530122"/>
            </a:xfrm>
          </p:grpSpPr>
          <p:sp>
            <p:nvSpPr>
              <p:cNvPr id="3034" name="Google Shape;2113;p35">
                <a:extLst>
                  <a:ext uri="{FF2B5EF4-FFF2-40B4-BE49-F238E27FC236}">
                    <a16:creationId xmlns:a16="http://schemas.microsoft.com/office/drawing/2014/main" id="{E2AA3072-2EE8-9380-43AA-A4F98811006C}"/>
                  </a:ext>
                </a:extLst>
              </p:cNvPr>
              <p:cNvSpPr/>
              <p:nvPr/>
            </p:nvSpPr>
            <p:spPr>
              <a:xfrm>
                <a:off x="4854876" y="37817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2114;p35">
                <a:extLst>
                  <a:ext uri="{FF2B5EF4-FFF2-40B4-BE49-F238E27FC236}">
                    <a16:creationId xmlns:a16="http://schemas.microsoft.com/office/drawing/2014/main" id="{086BE1F2-6F90-0015-365A-D5C9FBD3E5BB}"/>
                  </a:ext>
                </a:extLst>
              </p:cNvPr>
              <p:cNvSpPr/>
              <p:nvPr/>
            </p:nvSpPr>
            <p:spPr>
              <a:xfrm>
                <a:off x="4783946" y="39387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2115;p35">
                <a:extLst>
                  <a:ext uri="{FF2B5EF4-FFF2-40B4-BE49-F238E27FC236}">
                    <a16:creationId xmlns:a16="http://schemas.microsoft.com/office/drawing/2014/main" id="{93AF1A98-2C45-2610-9435-A15C86DA286E}"/>
                  </a:ext>
                </a:extLst>
              </p:cNvPr>
              <p:cNvSpPr/>
              <p:nvPr/>
            </p:nvSpPr>
            <p:spPr>
              <a:xfrm>
                <a:off x="3394909" y="408692"/>
                <a:ext cx="325764" cy="2264464"/>
              </a:xfrm>
              <a:custGeom>
                <a:avLst/>
                <a:gdLst/>
                <a:ahLst/>
                <a:cxnLst/>
                <a:rect l="l" t="t" r="r" b="b"/>
                <a:pathLst>
                  <a:path w="15359" h="106764" extrusionOk="0">
                    <a:moveTo>
                      <a:pt x="1336" y="1"/>
                    </a:moveTo>
                    <a:cubicBezTo>
                      <a:pt x="892" y="1"/>
                      <a:pt x="446" y="35"/>
                      <a:pt x="0" y="107"/>
                    </a:cubicBezTo>
                    <a:cubicBezTo>
                      <a:pt x="2270" y="8603"/>
                      <a:pt x="5143" y="16916"/>
                      <a:pt x="7457" y="25385"/>
                    </a:cubicBezTo>
                    <a:cubicBezTo>
                      <a:pt x="9125" y="31497"/>
                      <a:pt x="10504" y="37723"/>
                      <a:pt x="11141" y="44027"/>
                    </a:cubicBezTo>
                    <a:cubicBezTo>
                      <a:pt x="11779" y="50201"/>
                      <a:pt x="11648" y="56470"/>
                      <a:pt x="11788" y="62669"/>
                    </a:cubicBezTo>
                    <a:cubicBezTo>
                      <a:pt x="11945" y="69323"/>
                      <a:pt x="12093" y="75959"/>
                      <a:pt x="12233" y="82595"/>
                    </a:cubicBezTo>
                    <a:cubicBezTo>
                      <a:pt x="12443" y="90628"/>
                      <a:pt x="12835" y="98897"/>
                      <a:pt x="11028" y="106764"/>
                    </a:cubicBezTo>
                    <a:cubicBezTo>
                      <a:pt x="12364" y="106441"/>
                      <a:pt x="13359" y="105236"/>
                      <a:pt x="13831" y="103944"/>
                    </a:cubicBezTo>
                    <a:cubicBezTo>
                      <a:pt x="14285" y="102643"/>
                      <a:pt x="14320" y="101237"/>
                      <a:pt x="14346" y="99849"/>
                    </a:cubicBezTo>
                    <a:cubicBezTo>
                      <a:pt x="14617" y="82481"/>
                      <a:pt x="15324" y="65105"/>
                      <a:pt x="15350" y="47738"/>
                    </a:cubicBezTo>
                    <a:cubicBezTo>
                      <a:pt x="15359" y="39679"/>
                      <a:pt x="15193" y="31620"/>
                      <a:pt x="14809" y="23569"/>
                    </a:cubicBezTo>
                    <a:cubicBezTo>
                      <a:pt x="14521" y="17335"/>
                      <a:pt x="14198" y="10585"/>
                      <a:pt x="10487" y="5268"/>
                    </a:cubicBezTo>
                    <a:cubicBezTo>
                      <a:pt x="8388" y="2268"/>
                      <a:pt x="4934" y="1"/>
                      <a:pt x="1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2116;p35">
                <a:extLst>
                  <a:ext uri="{FF2B5EF4-FFF2-40B4-BE49-F238E27FC236}">
                    <a16:creationId xmlns:a16="http://schemas.microsoft.com/office/drawing/2014/main" id="{FAFB5E7F-5B61-1F75-53E4-445385C65961}"/>
                  </a:ext>
                </a:extLst>
              </p:cNvPr>
              <p:cNvSpPr/>
              <p:nvPr/>
            </p:nvSpPr>
            <p:spPr>
              <a:xfrm>
                <a:off x="3395078" y="410961"/>
                <a:ext cx="293928" cy="2262577"/>
              </a:xfrm>
              <a:custGeom>
                <a:avLst/>
                <a:gdLst/>
                <a:ahLst/>
                <a:cxnLst/>
                <a:rect l="l" t="t" r="r" b="b"/>
                <a:pathLst>
                  <a:path w="13858" h="106675" extrusionOk="0">
                    <a:moveTo>
                      <a:pt x="1" y="0"/>
                    </a:moveTo>
                    <a:cubicBezTo>
                      <a:pt x="2271" y="8496"/>
                      <a:pt x="5144" y="16809"/>
                      <a:pt x="7458" y="25278"/>
                    </a:cubicBezTo>
                    <a:cubicBezTo>
                      <a:pt x="9125" y="31390"/>
                      <a:pt x="10505" y="37616"/>
                      <a:pt x="11151" y="43920"/>
                    </a:cubicBezTo>
                    <a:cubicBezTo>
                      <a:pt x="11780" y="50094"/>
                      <a:pt x="11649" y="56363"/>
                      <a:pt x="11788" y="62562"/>
                    </a:cubicBezTo>
                    <a:cubicBezTo>
                      <a:pt x="11946" y="69198"/>
                      <a:pt x="12085" y="75852"/>
                      <a:pt x="12225" y="82497"/>
                    </a:cubicBezTo>
                    <a:cubicBezTo>
                      <a:pt x="12435" y="90530"/>
                      <a:pt x="12827" y="98798"/>
                      <a:pt x="11020" y="106674"/>
                    </a:cubicBezTo>
                    <a:cubicBezTo>
                      <a:pt x="13081" y="104649"/>
                      <a:pt x="13343" y="101488"/>
                      <a:pt x="13421" y="98580"/>
                    </a:cubicBezTo>
                    <a:cubicBezTo>
                      <a:pt x="13858" y="79397"/>
                      <a:pt x="13639" y="60196"/>
                      <a:pt x="12749" y="41021"/>
                    </a:cubicBezTo>
                    <a:cubicBezTo>
                      <a:pt x="12391" y="33250"/>
                      <a:pt x="11937" y="25444"/>
                      <a:pt x="10522" y="17795"/>
                    </a:cubicBezTo>
                    <a:cubicBezTo>
                      <a:pt x="9885" y="14250"/>
                      <a:pt x="9020" y="10714"/>
                      <a:pt x="7379" y="7501"/>
                    </a:cubicBezTo>
                    <a:cubicBezTo>
                      <a:pt x="5746" y="4288"/>
                      <a:pt x="3249" y="1572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2117;p35">
                <a:extLst>
                  <a:ext uri="{FF2B5EF4-FFF2-40B4-BE49-F238E27FC236}">
                    <a16:creationId xmlns:a16="http://schemas.microsoft.com/office/drawing/2014/main" id="{3E93F752-2336-D71F-CB65-0921B7C90465}"/>
                  </a:ext>
                </a:extLst>
              </p:cNvPr>
              <p:cNvSpPr/>
              <p:nvPr/>
            </p:nvSpPr>
            <p:spPr>
              <a:xfrm>
                <a:off x="3463612" y="495042"/>
                <a:ext cx="12981" cy="10891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135" extrusionOk="0">
                    <a:moveTo>
                      <a:pt x="306" y="0"/>
                    </a:moveTo>
                    <a:cubicBezTo>
                      <a:pt x="201" y="437"/>
                      <a:pt x="131" y="865"/>
                      <a:pt x="70" y="1293"/>
                    </a:cubicBezTo>
                    <a:cubicBezTo>
                      <a:pt x="27" y="1712"/>
                      <a:pt x="0" y="2140"/>
                      <a:pt x="0" y="2568"/>
                    </a:cubicBezTo>
                    <a:cubicBezTo>
                      <a:pt x="0" y="2995"/>
                      <a:pt x="9" y="3414"/>
                      <a:pt x="44" y="3842"/>
                    </a:cubicBezTo>
                    <a:cubicBezTo>
                      <a:pt x="79" y="4270"/>
                      <a:pt x="131" y="4698"/>
                      <a:pt x="245" y="5135"/>
                    </a:cubicBezTo>
                    <a:cubicBezTo>
                      <a:pt x="385" y="4707"/>
                      <a:pt x="463" y="4279"/>
                      <a:pt x="516" y="3851"/>
                    </a:cubicBezTo>
                    <a:cubicBezTo>
                      <a:pt x="568" y="3432"/>
                      <a:pt x="603" y="2995"/>
                      <a:pt x="603" y="2568"/>
                    </a:cubicBezTo>
                    <a:cubicBezTo>
                      <a:pt x="612" y="2140"/>
                      <a:pt x="594" y="1703"/>
                      <a:pt x="551" y="1275"/>
                    </a:cubicBezTo>
                    <a:cubicBezTo>
                      <a:pt x="507" y="856"/>
                      <a:pt x="437" y="428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2118;p35">
                <a:extLst>
                  <a:ext uri="{FF2B5EF4-FFF2-40B4-BE49-F238E27FC236}">
                    <a16:creationId xmlns:a16="http://schemas.microsoft.com/office/drawing/2014/main" id="{F35F9E76-A172-835B-6E6E-3DA40220FB26}"/>
                  </a:ext>
                </a:extLst>
              </p:cNvPr>
              <p:cNvSpPr/>
              <p:nvPr/>
            </p:nvSpPr>
            <p:spPr>
              <a:xfrm>
                <a:off x="3509916" y="554306"/>
                <a:ext cx="15208" cy="180582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514" extrusionOk="0">
                    <a:moveTo>
                      <a:pt x="498" y="1"/>
                    </a:moveTo>
                    <a:cubicBezTo>
                      <a:pt x="376" y="708"/>
                      <a:pt x="297" y="1424"/>
                      <a:pt x="245" y="2122"/>
                    </a:cubicBezTo>
                    <a:cubicBezTo>
                      <a:pt x="175" y="2830"/>
                      <a:pt x="123" y="3537"/>
                      <a:pt x="88" y="4244"/>
                    </a:cubicBezTo>
                    <a:cubicBezTo>
                      <a:pt x="44" y="4960"/>
                      <a:pt x="27" y="5667"/>
                      <a:pt x="18" y="6375"/>
                    </a:cubicBezTo>
                    <a:cubicBezTo>
                      <a:pt x="0" y="7082"/>
                      <a:pt x="0" y="7798"/>
                      <a:pt x="61" y="8514"/>
                    </a:cubicBezTo>
                    <a:cubicBezTo>
                      <a:pt x="254" y="7815"/>
                      <a:pt x="376" y="7117"/>
                      <a:pt x="472" y="6410"/>
                    </a:cubicBezTo>
                    <a:cubicBezTo>
                      <a:pt x="568" y="5702"/>
                      <a:pt x="638" y="4986"/>
                      <a:pt x="673" y="4279"/>
                    </a:cubicBezTo>
                    <a:cubicBezTo>
                      <a:pt x="699" y="3572"/>
                      <a:pt x="716" y="2847"/>
                      <a:pt x="690" y="2140"/>
                    </a:cubicBezTo>
                    <a:cubicBezTo>
                      <a:pt x="655" y="1433"/>
                      <a:pt x="612" y="708"/>
                      <a:pt x="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2119;p35">
                <a:extLst>
                  <a:ext uri="{FF2B5EF4-FFF2-40B4-BE49-F238E27FC236}">
                    <a16:creationId xmlns:a16="http://schemas.microsoft.com/office/drawing/2014/main" id="{BE8B68C1-D780-02A7-4EC0-5AF81AA12CF2}"/>
                  </a:ext>
                </a:extLst>
              </p:cNvPr>
              <p:cNvSpPr/>
              <p:nvPr/>
            </p:nvSpPr>
            <p:spPr>
              <a:xfrm>
                <a:off x="3552890" y="649501"/>
                <a:ext cx="18707" cy="257447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138" extrusionOk="0">
                    <a:moveTo>
                      <a:pt x="699" y="1"/>
                    </a:moveTo>
                    <a:cubicBezTo>
                      <a:pt x="568" y="1013"/>
                      <a:pt x="480" y="2026"/>
                      <a:pt x="410" y="3022"/>
                    </a:cubicBezTo>
                    <a:cubicBezTo>
                      <a:pt x="332" y="4035"/>
                      <a:pt x="271" y="5039"/>
                      <a:pt x="218" y="6060"/>
                    </a:cubicBezTo>
                    <a:cubicBezTo>
                      <a:pt x="157" y="7073"/>
                      <a:pt x="105" y="8077"/>
                      <a:pt x="70" y="9090"/>
                    </a:cubicBezTo>
                    <a:cubicBezTo>
                      <a:pt x="26" y="10103"/>
                      <a:pt x="0" y="11107"/>
                      <a:pt x="18" y="12138"/>
                    </a:cubicBezTo>
                    <a:cubicBezTo>
                      <a:pt x="245" y="11142"/>
                      <a:pt x="402" y="10129"/>
                      <a:pt x="533" y="9125"/>
                    </a:cubicBezTo>
                    <a:cubicBezTo>
                      <a:pt x="664" y="8121"/>
                      <a:pt x="751" y="7108"/>
                      <a:pt x="803" y="6087"/>
                    </a:cubicBezTo>
                    <a:cubicBezTo>
                      <a:pt x="856" y="5074"/>
                      <a:pt x="882" y="4061"/>
                      <a:pt x="873" y="3048"/>
                    </a:cubicBezTo>
                    <a:cubicBezTo>
                      <a:pt x="847" y="2026"/>
                      <a:pt x="812" y="1013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2120;p35">
                <a:extLst>
                  <a:ext uri="{FF2B5EF4-FFF2-40B4-BE49-F238E27FC236}">
                    <a16:creationId xmlns:a16="http://schemas.microsoft.com/office/drawing/2014/main" id="{6C5C5D26-FA95-D6A5-9EC3-2915C6A11754}"/>
                  </a:ext>
                </a:extLst>
              </p:cNvPr>
              <p:cNvSpPr/>
              <p:nvPr/>
            </p:nvSpPr>
            <p:spPr>
              <a:xfrm>
                <a:off x="3592152" y="841568"/>
                <a:ext cx="19089" cy="21835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0295" extrusionOk="0">
                    <a:moveTo>
                      <a:pt x="838" y="0"/>
                    </a:moveTo>
                    <a:cubicBezTo>
                      <a:pt x="646" y="856"/>
                      <a:pt x="524" y="1703"/>
                      <a:pt x="419" y="2559"/>
                    </a:cubicBezTo>
                    <a:cubicBezTo>
                      <a:pt x="306" y="3423"/>
                      <a:pt x="218" y="4270"/>
                      <a:pt x="157" y="5134"/>
                    </a:cubicBezTo>
                    <a:cubicBezTo>
                      <a:pt x="87" y="5981"/>
                      <a:pt x="44" y="6846"/>
                      <a:pt x="26" y="7710"/>
                    </a:cubicBezTo>
                    <a:cubicBezTo>
                      <a:pt x="0" y="8575"/>
                      <a:pt x="0" y="9430"/>
                      <a:pt x="53" y="10295"/>
                    </a:cubicBezTo>
                    <a:cubicBezTo>
                      <a:pt x="245" y="9448"/>
                      <a:pt x="376" y="8592"/>
                      <a:pt x="480" y="7745"/>
                    </a:cubicBezTo>
                    <a:cubicBezTo>
                      <a:pt x="594" y="6890"/>
                      <a:pt x="681" y="6043"/>
                      <a:pt x="742" y="5178"/>
                    </a:cubicBezTo>
                    <a:cubicBezTo>
                      <a:pt x="812" y="4322"/>
                      <a:pt x="856" y="3467"/>
                      <a:pt x="873" y="2602"/>
                    </a:cubicBezTo>
                    <a:cubicBezTo>
                      <a:pt x="899" y="1738"/>
                      <a:pt x="899" y="873"/>
                      <a:pt x="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2121;p35">
                <a:extLst>
                  <a:ext uri="{FF2B5EF4-FFF2-40B4-BE49-F238E27FC236}">
                    <a16:creationId xmlns:a16="http://schemas.microsoft.com/office/drawing/2014/main" id="{53B40EC7-6A18-C8C4-5CF2-5EAE49B504C0}"/>
                  </a:ext>
                </a:extLst>
              </p:cNvPr>
              <p:cNvSpPr/>
              <p:nvPr/>
            </p:nvSpPr>
            <p:spPr>
              <a:xfrm>
                <a:off x="3618263" y="1044728"/>
                <a:ext cx="19831" cy="15504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7310" extrusionOk="0">
                    <a:moveTo>
                      <a:pt x="873" y="1"/>
                    </a:moveTo>
                    <a:cubicBezTo>
                      <a:pt x="690" y="595"/>
                      <a:pt x="559" y="1197"/>
                      <a:pt x="454" y="1800"/>
                    </a:cubicBezTo>
                    <a:cubicBezTo>
                      <a:pt x="332" y="2393"/>
                      <a:pt x="245" y="3005"/>
                      <a:pt x="175" y="3616"/>
                    </a:cubicBezTo>
                    <a:cubicBezTo>
                      <a:pt x="114" y="4218"/>
                      <a:pt x="61" y="4838"/>
                      <a:pt x="35" y="5449"/>
                    </a:cubicBezTo>
                    <a:cubicBezTo>
                      <a:pt x="18" y="6069"/>
                      <a:pt x="0" y="6689"/>
                      <a:pt x="61" y="7309"/>
                    </a:cubicBezTo>
                    <a:cubicBezTo>
                      <a:pt x="254" y="6724"/>
                      <a:pt x="384" y="6113"/>
                      <a:pt x="498" y="5511"/>
                    </a:cubicBezTo>
                    <a:cubicBezTo>
                      <a:pt x="603" y="4908"/>
                      <a:pt x="690" y="4297"/>
                      <a:pt x="760" y="3686"/>
                    </a:cubicBezTo>
                    <a:cubicBezTo>
                      <a:pt x="821" y="3083"/>
                      <a:pt x="873" y="2463"/>
                      <a:pt x="900" y="1852"/>
                    </a:cubicBezTo>
                    <a:cubicBezTo>
                      <a:pt x="917" y="1241"/>
                      <a:pt x="935" y="621"/>
                      <a:pt x="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2122;p35">
                <a:extLst>
                  <a:ext uri="{FF2B5EF4-FFF2-40B4-BE49-F238E27FC236}">
                    <a16:creationId xmlns:a16="http://schemas.microsoft.com/office/drawing/2014/main" id="{B2F990F0-C1F3-09A3-63F0-6B77AB1F8238}"/>
                  </a:ext>
                </a:extLst>
              </p:cNvPr>
              <p:cNvSpPr/>
              <p:nvPr/>
            </p:nvSpPr>
            <p:spPr>
              <a:xfrm>
                <a:off x="3642337" y="1190491"/>
                <a:ext cx="13532" cy="79834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764" extrusionOk="0">
                    <a:moveTo>
                      <a:pt x="428" y="1"/>
                    </a:moveTo>
                    <a:cubicBezTo>
                      <a:pt x="289" y="306"/>
                      <a:pt x="210" y="612"/>
                      <a:pt x="158" y="917"/>
                    </a:cubicBezTo>
                    <a:cubicBezTo>
                      <a:pt x="88" y="1232"/>
                      <a:pt x="44" y="1537"/>
                      <a:pt x="27" y="1852"/>
                    </a:cubicBezTo>
                    <a:cubicBezTo>
                      <a:pt x="0" y="2175"/>
                      <a:pt x="0" y="2489"/>
                      <a:pt x="18" y="2803"/>
                    </a:cubicBezTo>
                    <a:cubicBezTo>
                      <a:pt x="35" y="3127"/>
                      <a:pt x="70" y="3441"/>
                      <a:pt x="158" y="3764"/>
                    </a:cubicBezTo>
                    <a:cubicBezTo>
                      <a:pt x="306" y="3476"/>
                      <a:pt x="393" y="3161"/>
                      <a:pt x="472" y="2847"/>
                    </a:cubicBezTo>
                    <a:cubicBezTo>
                      <a:pt x="550" y="2542"/>
                      <a:pt x="594" y="2227"/>
                      <a:pt x="612" y="1913"/>
                    </a:cubicBezTo>
                    <a:cubicBezTo>
                      <a:pt x="638" y="1590"/>
                      <a:pt x="638" y="1275"/>
                      <a:pt x="612" y="961"/>
                    </a:cubicBezTo>
                    <a:cubicBezTo>
                      <a:pt x="585" y="647"/>
                      <a:pt x="542" y="315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2123;p35">
                <a:extLst>
                  <a:ext uri="{FF2B5EF4-FFF2-40B4-BE49-F238E27FC236}">
                    <a16:creationId xmlns:a16="http://schemas.microsoft.com/office/drawing/2014/main" id="{E459698E-9041-63FC-943C-A94B83AA21DE}"/>
                  </a:ext>
                </a:extLst>
              </p:cNvPr>
              <p:cNvSpPr/>
              <p:nvPr/>
            </p:nvSpPr>
            <p:spPr>
              <a:xfrm>
                <a:off x="3130617" y="606613"/>
                <a:ext cx="672654" cy="1870998"/>
              </a:xfrm>
              <a:custGeom>
                <a:avLst/>
                <a:gdLst/>
                <a:ahLst/>
                <a:cxnLst/>
                <a:rect l="l" t="t" r="r" b="b"/>
                <a:pathLst>
                  <a:path w="31714" h="88213" extrusionOk="0">
                    <a:moveTo>
                      <a:pt x="3954" y="1"/>
                    </a:moveTo>
                    <a:cubicBezTo>
                      <a:pt x="2661" y="1"/>
                      <a:pt x="1334" y="115"/>
                      <a:pt x="0" y="233"/>
                    </a:cubicBezTo>
                    <a:cubicBezTo>
                      <a:pt x="18092" y="25851"/>
                      <a:pt x="28430" y="56866"/>
                      <a:pt x="29321" y="88212"/>
                    </a:cubicBezTo>
                    <a:lnTo>
                      <a:pt x="31355" y="85017"/>
                    </a:lnTo>
                    <a:cubicBezTo>
                      <a:pt x="31713" y="65257"/>
                      <a:pt x="28989" y="45445"/>
                      <a:pt x="23278" y="26524"/>
                    </a:cubicBezTo>
                    <a:cubicBezTo>
                      <a:pt x="20921" y="18709"/>
                      <a:pt x="17996" y="10911"/>
                      <a:pt x="13028" y="4433"/>
                    </a:cubicBezTo>
                    <a:cubicBezTo>
                      <a:pt x="12338" y="3524"/>
                      <a:pt x="11596" y="2651"/>
                      <a:pt x="10705" y="1953"/>
                    </a:cubicBezTo>
                    <a:cubicBezTo>
                      <a:pt x="8707" y="406"/>
                      <a:pt x="6393" y="1"/>
                      <a:pt x="3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2124;p35">
                <a:extLst>
                  <a:ext uri="{FF2B5EF4-FFF2-40B4-BE49-F238E27FC236}">
                    <a16:creationId xmlns:a16="http://schemas.microsoft.com/office/drawing/2014/main" id="{FCC26266-AB33-4D4D-FFC0-20271CEE3A39}"/>
                  </a:ext>
                </a:extLst>
              </p:cNvPr>
              <p:cNvSpPr/>
              <p:nvPr/>
            </p:nvSpPr>
            <p:spPr>
              <a:xfrm>
                <a:off x="3130235" y="611534"/>
                <a:ext cx="665612" cy="1866077"/>
              </a:xfrm>
              <a:custGeom>
                <a:avLst/>
                <a:gdLst/>
                <a:ahLst/>
                <a:cxnLst/>
                <a:rect l="l" t="t" r="r" b="b"/>
                <a:pathLst>
                  <a:path w="31382" h="8798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101" y="25619"/>
                      <a:pt x="28439" y="56634"/>
                      <a:pt x="29330" y="87980"/>
                    </a:cubicBezTo>
                    <a:lnTo>
                      <a:pt x="31364" y="84785"/>
                    </a:lnTo>
                    <a:cubicBezTo>
                      <a:pt x="31382" y="60292"/>
                      <a:pt x="22703" y="36769"/>
                      <a:pt x="14687" y="13631"/>
                    </a:cubicBezTo>
                    <a:cubicBezTo>
                      <a:pt x="10243" y="804"/>
                      <a:pt x="18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2125;p35">
                <a:extLst>
                  <a:ext uri="{FF2B5EF4-FFF2-40B4-BE49-F238E27FC236}">
                    <a16:creationId xmlns:a16="http://schemas.microsoft.com/office/drawing/2014/main" id="{8342DB41-EE9B-47E7-CE15-A92EFE8C9EE9}"/>
                  </a:ext>
                </a:extLst>
              </p:cNvPr>
              <p:cNvSpPr/>
              <p:nvPr/>
            </p:nvSpPr>
            <p:spPr>
              <a:xfrm>
                <a:off x="3230246" y="663755"/>
                <a:ext cx="15589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446" extrusionOk="0">
                    <a:moveTo>
                      <a:pt x="88" y="1"/>
                    </a:moveTo>
                    <a:cubicBezTo>
                      <a:pt x="18" y="394"/>
                      <a:pt x="1" y="778"/>
                      <a:pt x="18" y="1136"/>
                    </a:cubicBezTo>
                    <a:cubicBezTo>
                      <a:pt x="27" y="1512"/>
                      <a:pt x="44" y="1878"/>
                      <a:pt x="88" y="2254"/>
                    </a:cubicBezTo>
                    <a:cubicBezTo>
                      <a:pt x="132" y="2620"/>
                      <a:pt x="193" y="2987"/>
                      <a:pt x="280" y="3354"/>
                    </a:cubicBezTo>
                    <a:cubicBezTo>
                      <a:pt x="350" y="3721"/>
                      <a:pt x="463" y="4087"/>
                      <a:pt x="612" y="4445"/>
                    </a:cubicBezTo>
                    <a:cubicBezTo>
                      <a:pt x="699" y="4061"/>
                      <a:pt x="734" y="3694"/>
                      <a:pt x="734" y="3310"/>
                    </a:cubicBezTo>
                    <a:cubicBezTo>
                      <a:pt x="734" y="2926"/>
                      <a:pt x="717" y="2559"/>
                      <a:pt x="673" y="2184"/>
                    </a:cubicBezTo>
                    <a:cubicBezTo>
                      <a:pt x="629" y="1817"/>
                      <a:pt x="560" y="1450"/>
                      <a:pt x="472" y="1084"/>
                    </a:cubicBezTo>
                    <a:cubicBezTo>
                      <a:pt x="376" y="726"/>
                      <a:pt x="263" y="350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2126;p35">
                <a:extLst>
                  <a:ext uri="{FF2B5EF4-FFF2-40B4-BE49-F238E27FC236}">
                    <a16:creationId xmlns:a16="http://schemas.microsoft.com/office/drawing/2014/main" id="{20F0B5A4-7F48-B123-6AA2-4908DD3FA347}"/>
                  </a:ext>
                </a:extLst>
              </p:cNvPr>
              <p:cNvSpPr/>
              <p:nvPr/>
            </p:nvSpPr>
            <p:spPr>
              <a:xfrm>
                <a:off x="3290635" y="704884"/>
                <a:ext cx="12981" cy="12836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052" extrusionOk="0">
                    <a:moveTo>
                      <a:pt x="245" y="0"/>
                    </a:moveTo>
                    <a:cubicBezTo>
                      <a:pt x="140" y="507"/>
                      <a:pt x="79" y="1013"/>
                      <a:pt x="44" y="1502"/>
                    </a:cubicBezTo>
                    <a:cubicBezTo>
                      <a:pt x="18" y="2000"/>
                      <a:pt x="0" y="2515"/>
                      <a:pt x="18" y="3021"/>
                    </a:cubicBezTo>
                    <a:cubicBezTo>
                      <a:pt x="26" y="3519"/>
                      <a:pt x="61" y="4034"/>
                      <a:pt x="114" y="4541"/>
                    </a:cubicBezTo>
                    <a:cubicBezTo>
                      <a:pt x="166" y="5038"/>
                      <a:pt x="245" y="5554"/>
                      <a:pt x="376" y="6051"/>
                    </a:cubicBezTo>
                    <a:cubicBezTo>
                      <a:pt x="480" y="5554"/>
                      <a:pt x="542" y="5038"/>
                      <a:pt x="568" y="4541"/>
                    </a:cubicBezTo>
                    <a:cubicBezTo>
                      <a:pt x="603" y="4034"/>
                      <a:pt x="611" y="3519"/>
                      <a:pt x="603" y="3021"/>
                    </a:cubicBezTo>
                    <a:cubicBezTo>
                      <a:pt x="594" y="2515"/>
                      <a:pt x="559" y="2009"/>
                      <a:pt x="507" y="1502"/>
                    </a:cubicBezTo>
                    <a:cubicBezTo>
                      <a:pt x="454" y="1004"/>
                      <a:pt x="376" y="498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2127;p35">
                <a:extLst>
                  <a:ext uri="{FF2B5EF4-FFF2-40B4-BE49-F238E27FC236}">
                    <a16:creationId xmlns:a16="http://schemas.microsoft.com/office/drawing/2014/main" id="{E400444F-4AE6-DC93-1E50-B29AB5531D7D}"/>
                  </a:ext>
                </a:extLst>
              </p:cNvPr>
              <p:cNvSpPr/>
              <p:nvPr/>
            </p:nvSpPr>
            <p:spPr>
              <a:xfrm>
                <a:off x="3345826" y="768029"/>
                <a:ext cx="12981" cy="176891"/>
              </a:xfrm>
              <a:custGeom>
                <a:avLst/>
                <a:gdLst/>
                <a:ahLst/>
                <a:cxnLst/>
                <a:rect l="l" t="t" r="r" b="b"/>
                <a:pathLst>
                  <a:path w="612" h="8340" extrusionOk="0">
                    <a:moveTo>
                      <a:pt x="262" y="1"/>
                    </a:moveTo>
                    <a:cubicBezTo>
                      <a:pt x="140" y="699"/>
                      <a:pt x="87" y="1389"/>
                      <a:pt x="53" y="2088"/>
                    </a:cubicBezTo>
                    <a:cubicBezTo>
                      <a:pt x="26" y="2786"/>
                      <a:pt x="0" y="3467"/>
                      <a:pt x="9" y="4166"/>
                    </a:cubicBezTo>
                    <a:cubicBezTo>
                      <a:pt x="26" y="4864"/>
                      <a:pt x="44" y="5554"/>
                      <a:pt x="96" y="6253"/>
                    </a:cubicBezTo>
                    <a:cubicBezTo>
                      <a:pt x="157" y="6951"/>
                      <a:pt x="218" y="7641"/>
                      <a:pt x="349" y="8340"/>
                    </a:cubicBezTo>
                    <a:cubicBezTo>
                      <a:pt x="463" y="7641"/>
                      <a:pt x="515" y="6951"/>
                      <a:pt x="559" y="6253"/>
                    </a:cubicBezTo>
                    <a:cubicBezTo>
                      <a:pt x="594" y="5554"/>
                      <a:pt x="611" y="4864"/>
                      <a:pt x="603" y="4166"/>
                    </a:cubicBezTo>
                    <a:cubicBezTo>
                      <a:pt x="594" y="3467"/>
                      <a:pt x="568" y="2786"/>
                      <a:pt x="515" y="2088"/>
                    </a:cubicBezTo>
                    <a:cubicBezTo>
                      <a:pt x="463" y="1389"/>
                      <a:pt x="393" y="699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2128;p35">
                <a:extLst>
                  <a:ext uri="{FF2B5EF4-FFF2-40B4-BE49-F238E27FC236}">
                    <a16:creationId xmlns:a16="http://schemas.microsoft.com/office/drawing/2014/main" id="{7AC2B6D0-E780-5659-D75F-E025E0715CFD}"/>
                  </a:ext>
                </a:extLst>
              </p:cNvPr>
              <p:cNvSpPr/>
              <p:nvPr/>
            </p:nvSpPr>
            <p:spPr>
              <a:xfrm>
                <a:off x="3395460" y="860828"/>
                <a:ext cx="12429" cy="163911"/>
              </a:xfrm>
              <a:custGeom>
                <a:avLst/>
                <a:gdLst/>
                <a:ahLst/>
                <a:cxnLst/>
                <a:rect l="l" t="t" r="r" b="b"/>
                <a:pathLst>
                  <a:path w="586" h="7728" extrusionOk="0">
                    <a:moveTo>
                      <a:pt x="332" y="0"/>
                    </a:moveTo>
                    <a:cubicBezTo>
                      <a:pt x="201" y="647"/>
                      <a:pt x="140" y="1293"/>
                      <a:pt x="88" y="1930"/>
                    </a:cubicBezTo>
                    <a:cubicBezTo>
                      <a:pt x="26" y="2576"/>
                      <a:pt x="9" y="3222"/>
                      <a:pt x="0" y="3860"/>
                    </a:cubicBezTo>
                    <a:cubicBezTo>
                      <a:pt x="0" y="4506"/>
                      <a:pt x="9" y="5152"/>
                      <a:pt x="35" y="5798"/>
                    </a:cubicBezTo>
                    <a:cubicBezTo>
                      <a:pt x="70" y="6436"/>
                      <a:pt x="122" y="7082"/>
                      <a:pt x="245" y="7728"/>
                    </a:cubicBezTo>
                    <a:cubicBezTo>
                      <a:pt x="376" y="7082"/>
                      <a:pt x="446" y="6436"/>
                      <a:pt x="498" y="5798"/>
                    </a:cubicBezTo>
                    <a:cubicBezTo>
                      <a:pt x="550" y="5152"/>
                      <a:pt x="577" y="4506"/>
                      <a:pt x="585" y="3860"/>
                    </a:cubicBezTo>
                    <a:cubicBezTo>
                      <a:pt x="585" y="3222"/>
                      <a:pt x="577" y="2576"/>
                      <a:pt x="542" y="1930"/>
                    </a:cubicBezTo>
                    <a:cubicBezTo>
                      <a:pt x="507" y="1293"/>
                      <a:pt x="454" y="647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2129;p35">
                <a:extLst>
                  <a:ext uri="{FF2B5EF4-FFF2-40B4-BE49-F238E27FC236}">
                    <a16:creationId xmlns:a16="http://schemas.microsoft.com/office/drawing/2014/main" id="{D27715A0-86DC-0D91-C888-28D201F7D52F}"/>
                  </a:ext>
                </a:extLst>
              </p:cNvPr>
              <p:cNvSpPr/>
              <p:nvPr/>
            </p:nvSpPr>
            <p:spPr>
              <a:xfrm>
                <a:off x="3448425" y="999909"/>
                <a:ext cx="12981" cy="129487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05" extrusionOk="0">
                    <a:moveTo>
                      <a:pt x="367" y="1"/>
                    </a:moveTo>
                    <a:cubicBezTo>
                      <a:pt x="227" y="507"/>
                      <a:pt x="149" y="1022"/>
                      <a:pt x="105" y="1520"/>
                    </a:cubicBezTo>
                    <a:cubicBezTo>
                      <a:pt x="53" y="2035"/>
                      <a:pt x="18" y="2533"/>
                      <a:pt x="9" y="3048"/>
                    </a:cubicBezTo>
                    <a:cubicBezTo>
                      <a:pt x="0" y="3563"/>
                      <a:pt x="9" y="4061"/>
                      <a:pt x="44" y="4576"/>
                    </a:cubicBezTo>
                    <a:cubicBezTo>
                      <a:pt x="79" y="5083"/>
                      <a:pt x="131" y="5589"/>
                      <a:pt x="236" y="6104"/>
                    </a:cubicBezTo>
                    <a:cubicBezTo>
                      <a:pt x="367" y="5607"/>
                      <a:pt x="446" y="5100"/>
                      <a:pt x="498" y="4585"/>
                    </a:cubicBezTo>
                    <a:cubicBezTo>
                      <a:pt x="559" y="4078"/>
                      <a:pt x="585" y="3572"/>
                      <a:pt x="603" y="3057"/>
                    </a:cubicBezTo>
                    <a:cubicBezTo>
                      <a:pt x="612" y="2550"/>
                      <a:pt x="603" y="2044"/>
                      <a:pt x="568" y="1529"/>
                    </a:cubicBezTo>
                    <a:cubicBezTo>
                      <a:pt x="533" y="1031"/>
                      <a:pt x="481" y="516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2130;p35">
                <a:extLst>
                  <a:ext uri="{FF2B5EF4-FFF2-40B4-BE49-F238E27FC236}">
                    <a16:creationId xmlns:a16="http://schemas.microsoft.com/office/drawing/2014/main" id="{92185AC6-7CBB-BEFD-619A-D4754E14876C}"/>
                  </a:ext>
                </a:extLst>
              </p:cNvPr>
              <p:cNvSpPr/>
              <p:nvPr/>
            </p:nvSpPr>
            <p:spPr>
              <a:xfrm>
                <a:off x="3483805" y="1108828"/>
                <a:ext cx="12981" cy="10946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161" extrusionOk="0">
                    <a:moveTo>
                      <a:pt x="376" y="0"/>
                    </a:moveTo>
                    <a:cubicBezTo>
                      <a:pt x="245" y="428"/>
                      <a:pt x="166" y="847"/>
                      <a:pt x="114" y="1284"/>
                    </a:cubicBezTo>
                    <a:cubicBezTo>
                      <a:pt x="53" y="1711"/>
                      <a:pt x="26" y="2148"/>
                      <a:pt x="9" y="2576"/>
                    </a:cubicBezTo>
                    <a:cubicBezTo>
                      <a:pt x="0" y="3004"/>
                      <a:pt x="9" y="3423"/>
                      <a:pt x="44" y="3859"/>
                    </a:cubicBezTo>
                    <a:cubicBezTo>
                      <a:pt x="79" y="4296"/>
                      <a:pt x="131" y="4724"/>
                      <a:pt x="245" y="5160"/>
                    </a:cubicBezTo>
                    <a:cubicBezTo>
                      <a:pt x="376" y="4733"/>
                      <a:pt x="445" y="4296"/>
                      <a:pt x="507" y="3877"/>
                    </a:cubicBezTo>
                    <a:cubicBezTo>
                      <a:pt x="559" y="3449"/>
                      <a:pt x="594" y="3012"/>
                      <a:pt x="603" y="2585"/>
                    </a:cubicBezTo>
                    <a:cubicBezTo>
                      <a:pt x="611" y="2157"/>
                      <a:pt x="603" y="1738"/>
                      <a:pt x="568" y="1301"/>
                    </a:cubicBezTo>
                    <a:cubicBezTo>
                      <a:pt x="533" y="864"/>
                      <a:pt x="480" y="437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2131;p35">
                <a:extLst>
                  <a:ext uri="{FF2B5EF4-FFF2-40B4-BE49-F238E27FC236}">
                    <a16:creationId xmlns:a16="http://schemas.microsoft.com/office/drawing/2014/main" id="{98A177E1-64CB-529C-8C56-4CEFA5C33231}"/>
                  </a:ext>
                </a:extLst>
              </p:cNvPr>
              <p:cNvSpPr/>
              <p:nvPr/>
            </p:nvSpPr>
            <p:spPr>
              <a:xfrm>
                <a:off x="3526588" y="1215859"/>
                <a:ext cx="12981" cy="102444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830" extrusionOk="0">
                    <a:moveTo>
                      <a:pt x="349" y="1"/>
                    </a:moveTo>
                    <a:cubicBezTo>
                      <a:pt x="218" y="411"/>
                      <a:pt x="157" y="804"/>
                      <a:pt x="105" y="1206"/>
                    </a:cubicBezTo>
                    <a:cubicBezTo>
                      <a:pt x="44" y="1599"/>
                      <a:pt x="26" y="2000"/>
                      <a:pt x="18" y="2402"/>
                    </a:cubicBezTo>
                    <a:cubicBezTo>
                      <a:pt x="0" y="2812"/>
                      <a:pt x="26" y="3214"/>
                      <a:pt x="61" y="3616"/>
                    </a:cubicBezTo>
                    <a:cubicBezTo>
                      <a:pt x="87" y="4026"/>
                      <a:pt x="140" y="4428"/>
                      <a:pt x="262" y="4829"/>
                    </a:cubicBezTo>
                    <a:cubicBezTo>
                      <a:pt x="393" y="4437"/>
                      <a:pt x="463" y="4035"/>
                      <a:pt x="515" y="3633"/>
                    </a:cubicBezTo>
                    <a:cubicBezTo>
                      <a:pt x="568" y="3240"/>
                      <a:pt x="594" y="2830"/>
                      <a:pt x="603" y="2428"/>
                    </a:cubicBezTo>
                    <a:cubicBezTo>
                      <a:pt x="611" y="2027"/>
                      <a:pt x="594" y="1625"/>
                      <a:pt x="559" y="1215"/>
                    </a:cubicBezTo>
                    <a:cubicBezTo>
                      <a:pt x="524" y="813"/>
                      <a:pt x="472" y="41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2132;p35">
                <a:extLst>
                  <a:ext uri="{FF2B5EF4-FFF2-40B4-BE49-F238E27FC236}">
                    <a16:creationId xmlns:a16="http://schemas.microsoft.com/office/drawing/2014/main" id="{78BAC175-678A-57A2-93D6-0854584245E7}"/>
                  </a:ext>
                </a:extLst>
              </p:cNvPr>
              <p:cNvSpPr/>
              <p:nvPr/>
            </p:nvSpPr>
            <p:spPr>
              <a:xfrm>
                <a:off x="4019409" y="663946"/>
                <a:ext cx="765066" cy="2143313"/>
              </a:xfrm>
              <a:custGeom>
                <a:avLst/>
                <a:gdLst/>
                <a:ahLst/>
                <a:cxnLst/>
                <a:rect l="l" t="t" r="r" b="b"/>
                <a:pathLst>
                  <a:path w="36071" h="101052" fill="none" extrusionOk="0">
                    <a:moveTo>
                      <a:pt x="1" y="101052"/>
                    </a:moveTo>
                    <a:lnTo>
                      <a:pt x="14565" y="1"/>
                    </a:lnTo>
                    <a:lnTo>
                      <a:pt x="36071" y="9632"/>
                    </a:lnTo>
                  </a:path>
                </a:pathLst>
              </a:custGeom>
              <a:noFill/>
              <a:ln w="862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2133;p35">
                <a:extLst>
                  <a:ext uri="{FF2B5EF4-FFF2-40B4-BE49-F238E27FC236}">
                    <a16:creationId xmlns:a16="http://schemas.microsoft.com/office/drawing/2014/main" id="{8BD39319-6590-9A54-1FF4-5FC87742A56B}"/>
                  </a:ext>
                </a:extLst>
              </p:cNvPr>
              <p:cNvSpPr/>
              <p:nvPr/>
            </p:nvSpPr>
            <p:spPr>
              <a:xfrm>
                <a:off x="3368777" y="1300683"/>
                <a:ext cx="1249184" cy="2637421"/>
              </a:xfrm>
              <a:custGeom>
                <a:avLst/>
                <a:gdLst/>
                <a:ahLst/>
                <a:cxnLst/>
                <a:rect l="l" t="t" r="r" b="b"/>
                <a:pathLst>
                  <a:path w="58896" h="124348" extrusionOk="0">
                    <a:moveTo>
                      <a:pt x="2716" y="1"/>
                    </a:moveTo>
                    <a:cubicBezTo>
                      <a:pt x="2420" y="1"/>
                      <a:pt x="2175" y="219"/>
                      <a:pt x="2140" y="507"/>
                    </a:cubicBezTo>
                    <a:cubicBezTo>
                      <a:pt x="1765" y="3275"/>
                      <a:pt x="4454" y="5415"/>
                      <a:pt x="6104" y="7859"/>
                    </a:cubicBezTo>
                    <a:cubicBezTo>
                      <a:pt x="8200" y="10959"/>
                      <a:pt x="8593" y="14958"/>
                      <a:pt x="8043" y="18652"/>
                    </a:cubicBezTo>
                    <a:cubicBezTo>
                      <a:pt x="7501" y="22354"/>
                      <a:pt x="6113" y="25873"/>
                      <a:pt x="4882" y="29409"/>
                    </a:cubicBezTo>
                    <a:cubicBezTo>
                      <a:pt x="2018" y="37669"/>
                      <a:pt x="1" y="46479"/>
                      <a:pt x="1276" y="55132"/>
                    </a:cubicBezTo>
                    <a:cubicBezTo>
                      <a:pt x="1835" y="58931"/>
                      <a:pt x="3074" y="62729"/>
                      <a:pt x="5545" y="65671"/>
                    </a:cubicBezTo>
                    <a:cubicBezTo>
                      <a:pt x="8619" y="69356"/>
                      <a:pt x="13247" y="71330"/>
                      <a:pt x="17770" y="72927"/>
                    </a:cubicBezTo>
                    <a:cubicBezTo>
                      <a:pt x="19813" y="73661"/>
                      <a:pt x="21935" y="74386"/>
                      <a:pt x="23524" y="75852"/>
                    </a:cubicBezTo>
                    <a:cubicBezTo>
                      <a:pt x="26772" y="78891"/>
                      <a:pt x="26650" y="83790"/>
                      <a:pt x="26650" y="88461"/>
                    </a:cubicBezTo>
                    <a:lnTo>
                      <a:pt x="26650" y="115564"/>
                    </a:lnTo>
                    <a:cubicBezTo>
                      <a:pt x="26650" y="117354"/>
                      <a:pt x="25724" y="118131"/>
                      <a:pt x="24318" y="119100"/>
                    </a:cubicBezTo>
                    <a:cubicBezTo>
                      <a:pt x="22912" y="120069"/>
                      <a:pt x="21149" y="120366"/>
                      <a:pt x="19464" y="120532"/>
                    </a:cubicBezTo>
                    <a:cubicBezTo>
                      <a:pt x="18103" y="120658"/>
                      <a:pt x="16737" y="120728"/>
                      <a:pt x="15369" y="120728"/>
                    </a:cubicBezTo>
                    <a:cubicBezTo>
                      <a:pt x="15034" y="120728"/>
                      <a:pt x="14699" y="120724"/>
                      <a:pt x="14364" y="120716"/>
                    </a:cubicBezTo>
                    <a:cubicBezTo>
                      <a:pt x="13857" y="120704"/>
                      <a:pt x="13346" y="120685"/>
                      <a:pt x="12837" y="120685"/>
                    </a:cubicBezTo>
                    <a:cubicBezTo>
                      <a:pt x="12172" y="120685"/>
                      <a:pt x="11511" y="120718"/>
                      <a:pt x="10863" y="120846"/>
                    </a:cubicBezTo>
                    <a:cubicBezTo>
                      <a:pt x="10086" y="121004"/>
                      <a:pt x="9361" y="121344"/>
                      <a:pt x="8794" y="121851"/>
                    </a:cubicBezTo>
                    <a:cubicBezTo>
                      <a:pt x="8331" y="122270"/>
                      <a:pt x="8078" y="122864"/>
                      <a:pt x="8078" y="123501"/>
                    </a:cubicBezTo>
                    <a:lnTo>
                      <a:pt x="8078" y="124348"/>
                    </a:lnTo>
                    <a:lnTo>
                      <a:pt x="50853" y="124348"/>
                    </a:lnTo>
                    <a:lnTo>
                      <a:pt x="50853" y="123501"/>
                    </a:lnTo>
                    <a:cubicBezTo>
                      <a:pt x="50853" y="122872"/>
                      <a:pt x="50592" y="122270"/>
                      <a:pt x="50129" y="121851"/>
                    </a:cubicBezTo>
                    <a:cubicBezTo>
                      <a:pt x="49552" y="121335"/>
                      <a:pt x="48828" y="121004"/>
                      <a:pt x="48068" y="120846"/>
                    </a:cubicBezTo>
                    <a:cubicBezTo>
                      <a:pt x="47413" y="120716"/>
                      <a:pt x="46740" y="120681"/>
                      <a:pt x="46066" y="120681"/>
                    </a:cubicBezTo>
                    <a:cubicBezTo>
                      <a:pt x="45565" y="120681"/>
                      <a:pt x="45063" y="120701"/>
                      <a:pt x="44567" y="120716"/>
                    </a:cubicBezTo>
                    <a:cubicBezTo>
                      <a:pt x="44257" y="120722"/>
                      <a:pt x="43948" y="120725"/>
                      <a:pt x="43638" y="120725"/>
                    </a:cubicBezTo>
                    <a:cubicBezTo>
                      <a:pt x="42245" y="120725"/>
                      <a:pt x="40853" y="120661"/>
                      <a:pt x="39468" y="120532"/>
                    </a:cubicBezTo>
                    <a:cubicBezTo>
                      <a:pt x="37765" y="120366"/>
                      <a:pt x="36010" y="120069"/>
                      <a:pt x="34613" y="119100"/>
                    </a:cubicBezTo>
                    <a:cubicBezTo>
                      <a:pt x="33198" y="118131"/>
                      <a:pt x="32273" y="117345"/>
                      <a:pt x="32273" y="115564"/>
                    </a:cubicBezTo>
                    <a:lnTo>
                      <a:pt x="32273" y="88461"/>
                    </a:lnTo>
                    <a:cubicBezTo>
                      <a:pt x="32273" y="83798"/>
                      <a:pt x="32150" y="78900"/>
                      <a:pt x="35407" y="75852"/>
                    </a:cubicBezTo>
                    <a:cubicBezTo>
                      <a:pt x="36988" y="74386"/>
                      <a:pt x="39118" y="73661"/>
                      <a:pt x="41161" y="72927"/>
                    </a:cubicBezTo>
                    <a:cubicBezTo>
                      <a:pt x="45676" y="71321"/>
                      <a:pt x="50303" y="69356"/>
                      <a:pt x="53386" y="65671"/>
                    </a:cubicBezTo>
                    <a:cubicBezTo>
                      <a:pt x="55848" y="62729"/>
                      <a:pt x="57097" y="58931"/>
                      <a:pt x="57647" y="55132"/>
                    </a:cubicBezTo>
                    <a:cubicBezTo>
                      <a:pt x="58895" y="46479"/>
                      <a:pt x="56878" y="37669"/>
                      <a:pt x="54014" y="29409"/>
                    </a:cubicBezTo>
                    <a:cubicBezTo>
                      <a:pt x="52792" y="25873"/>
                      <a:pt x="51395" y="22354"/>
                      <a:pt x="50853" y="18652"/>
                    </a:cubicBezTo>
                    <a:cubicBezTo>
                      <a:pt x="50303" y="14958"/>
                      <a:pt x="50696" y="10959"/>
                      <a:pt x="52792" y="7859"/>
                    </a:cubicBezTo>
                    <a:cubicBezTo>
                      <a:pt x="54451" y="5415"/>
                      <a:pt x="57123" y="3275"/>
                      <a:pt x="56756" y="507"/>
                    </a:cubicBezTo>
                    <a:cubicBezTo>
                      <a:pt x="56712" y="211"/>
                      <a:pt x="56468" y="1"/>
                      <a:pt x="561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2134;p35">
                <a:extLst>
                  <a:ext uri="{FF2B5EF4-FFF2-40B4-BE49-F238E27FC236}">
                    <a16:creationId xmlns:a16="http://schemas.microsoft.com/office/drawing/2014/main" id="{B4D7B7F0-DF34-69B2-8AAD-42B71644FEE4}"/>
                  </a:ext>
                </a:extLst>
              </p:cNvPr>
              <p:cNvSpPr/>
              <p:nvPr/>
            </p:nvSpPr>
            <p:spPr>
              <a:xfrm>
                <a:off x="3599173" y="3752093"/>
                <a:ext cx="788588" cy="112074"/>
              </a:xfrm>
              <a:custGeom>
                <a:avLst/>
                <a:gdLst/>
                <a:ahLst/>
                <a:cxnLst/>
                <a:rect l="l" t="t" r="r" b="b"/>
                <a:pathLst>
                  <a:path w="37180" h="5284" extrusionOk="0">
                    <a:moveTo>
                      <a:pt x="15788" y="1"/>
                    </a:moveTo>
                    <a:cubicBezTo>
                      <a:pt x="15788" y="1782"/>
                      <a:pt x="14862" y="2568"/>
                      <a:pt x="13456" y="3537"/>
                    </a:cubicBezTo>
                    <a:cubicBezTo>
                      <a:pt x="12059" y="4515"/>
                      <a:pt x="10304" y="4803"/>
                      <a:pt x="8602" y="4969"/>
                    </a:cubicBezTo>
                    <a:cubicBezTo>
                      <a:pt x="7237" y="5103"/>
                      <a:pt x="5866" y="5163"/>
                      <a:pt x="4495" y="5163"/>
                    </a:cubicBezTo>
                    <a:cubicBezTo>
                      <a:pt x="4164" y="5163"/>
                      <a:pt x="3833" y="5159"/>
                      <a:pt x="3502" y="5152"/>
                    </a:cubicBezTo>
                    <a:cubicBezTo>
                      <a:pt x="2995" y="5141"/>
                      <a:pt x="2484" y="5121"/>
                      <a:pt x="1975" y="5121"/>
                    </a:cubicBezTo>
                    <a:cubicBezTo>
                      <a:pt x="1310" y="5121"/>
                      <a:pt x="649" y="5155"/>
                      <a:pt x="1" y="5283"/>
                    </a:cubicBezTo>
                    <a:lnTo>
                      <a:pt x="37180" y="5283"/>
                    </a:lnTo>
                    <a:cubicBezTo>
                      <a:pt x="36541" y="5156"/>
                      <a:pt x="35888" y="5125"/>
                      <a:pt x="35232" y="5125"/>
                    </a:cubicBezTo>
                    <a:cubicBezTo>
                      <a:pt x="34714" y="5125"/>
                      <a:pt x="34195" y="5145"/>
                      <a:pt x="33679" y="5152"/>
                    </a:cubicBezTo>
                    <a:cubicBezTo>
                      <a:pt x="33324" y="5161"/>
                      <a:pt x="32969" y="5166"/>
                      <a:pt x="32614" y="5166"/>
                    </a:cubicBezTo>
                    <a:cubicBezTo>
                      <a:pt x="31267" y="5166"/>
                      <a:pt x="29920" y="5100"/>
                      <a:pt x="28579" y="4969"/>
                    </a:cubicBezTo>
                    <a:cubicBezTo>
                      <a:pt x="26885" y="4803"/>
                      <a:pt x="25130" y="4515"/>
                      <a:pt x="23725" y="3537"/>
                    </a:cubicBezTo>
                    <a:cubicBezTo>
                      <a:pt x="22319" y="2568"/>
                      <a:pt x="21385" y="1791"/>
                      <a:pt x="213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2135;p35">
                <a:extLst>
                  <a:ext uri="{FF2B5EF4-FFF2-40B4-BE49-F238E27FC236}">
                    <a16:creationId xmlns:a16="http://schemas.microsoft.com/office/drawing/2014/main" id="{7BA8DACE-877B-A459-6C16-4B6FA9DB7DAC}"/>
                  </a:ext>
                </a:extLst>
              </p:cNvPr>
              <p:cNvSpPr/>
              <p:nvPr/>
            </p:nvSpPr>
            <p:spPr>
              <a:xfrm>
                <a:off x="3539909" y="3920445"/>
                <a:ext cx="90710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857" extrusionOk="0">
                    <a:moveTo>
                      <a:pt x="1" y="1"/>
                    </a:moveTo>
                    <a:lnTo>
                      <a:pt x="1" y="856"/>
                    </a:lnTo>
                    <a:lnTo>
                      <a:pt x="42768" y="856"/>
                    </a:lnTo>
                    <a:lnTo>
                      <a:pt x="427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2136;p35">
                <a:extLst>
                  <a:ext uri="{FF2B5EF4-FFF2-40B4-BE49-F238E27FC236}">
                    <a16:creationId xmlns:a16="http://schemas.microsoft.com/office/drawing/2014/main" id="{4ADFE5D0-32C9-82ED-A8E5-6AAAC916C13A}"/>
                  </a:ext>
                </a:extLst>
              </p:cNvPr>
              <p:cNvSpPr/>
              <p:nvPr/>
            </p:nvSpPr>
            <p:spPr>
              <a:xfrm>
                <a:off x="3413044" y="1300683"/>
                <a:ext cx="1160845" cy="37987"/>
              </a:xfrm>
              <a:custGeom>
                <a:avLst/>
                <a:gdLst/>
                <a:ahLst/>
                <a:cxnLst/>
                <a:rect l="l" t="t" r="r" b="b"/>
                <a:pathLst>
                  <a:path w="54731" h="1791" extrusionOk="0">
                    <a:moveTo>
                      <a:pt x="629" y="1"/>
                    </a:moveTo>
                    <a:cubicBezTo>
                      <a:pt x="333" y="1"/>
                      <a:pt x="88" y="219"/>
                      <a:pt x="53" y="507"/>
                    </a:cubicBezTo>
                    <a:cubicBezTo>
                      <a:pt x="1" y="953"/>
                      <a:pt x="9" y="1381"/>
                      <a:pt x="97" y="1791"/>
                    </a:cubicBezTo>
                    <a:lnTo>
                      <a:pt x="54643" y="1791"/>
                    </a:lnTo>
                    <a:cubicBezTo>
                      <a:pt x="54721" y="1363"/>
                      <a:pt x="54730" y="944"/>
                      <a:pt x="54678" y="507"/>
                    </a:cubicBezTo>
                    <a:cubicBezTo>
                      <a:pt x="54634" y="211"/>
                      <a:pt x="54381" y="1"/>
                      <a:pt x="54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2137;p35">
                <a:extLst>
                  <a:ext uri="{FF2B5EF4-FFF2-40B4-BE49-F238E27FC236}">
                    <a16:creationId xmlns:a16="http://schemas.microsoft.com/office/drawing/2014/main" id="{297C5193-4947-294A-842E-CB21D8197F62}"/>
                  </a:ext>
                </a:extLst>
              </p:cNvPr>
              <p:cNvSpPr/>
              <p:nvPr/>
            </p:nvSpPr>
            <p:spPr>
              <a:xfrm>
                <a:off x="3427129" y="1702591"/>
                <a:ext cx="1133420" cy="1164174"/>
              </a:xfrm>
              <a:custGeom>
                <a:avLst/>
                <a:gdLst/>
                <a:ahLst/>
                <a:cxnLst/>
                <a:rect l="l" t="t" r="r" b="b"/>
                <a:pathLst>
                  <a:path w="53438" h="54888" extrusionOk="0">
                    <a:moveTo>
                      <a:pt x="46103" y="1"/>
                    </a:moveTo>
                    <a:lnTo>
                      <a:pt x="46103" y="9"/>
                    </a:lnTo>
                    <a:lnTo>
                      <a:pt x="7344" y="9"/>
                    </a:lnTo>
                    <a:cubicBezTo>
                      <a:pt x="6855" y="3327"/>
                      <a:pt x="5746" y="6444"/>
                      <a:pt x="4680" y="9466"/>
                    </a:cubicBezTo>
                    <a:cubicBezTo>
                      <a:pt x="4480" y="10007"/>
                      <a:pt x="4288" y="10575"/>
                      <a:pt x="4087" y="11133"/>
                    </a:cubicBezTo>
                    <a:cubicBezTo>
                      <a:pt x="2498" y="15726"/>
                      <a:pt x="1424" y="19778"/>
                      <a:pt x="812" y="23515"/>
                    </a:cubicBezTo>
                    <a:cubicBezTo>
                      <a:pt x="88" y="28012"/>
                      <a:pt x="0" y="32054"/>
                      <a:pt x="568" y="35896"/>
                    </a:cubicBezTo>
                    <a:cubicBezTo>
                      <a:pt x="1153" y="39904"/>
                      <a:pt x="2445" y="43117"/>
                      <a:pt x="4384" y="45440"/>
                    </a:cubicBezTo>
                    <a:cubicBezTo>
                      <a:pt x="5632" y="46924"/>
                      <a:pt x="7256" y="48208"/>
                      <a:pt x="9369" y="49369"/>
                    </a:cubicBezTo>
                    <a:cubicBezTo>
                      <a:pt x="11465" y="50513"/>
                      <a:pt x="13761" y="51386"/>
                      <a:pt x="15726" y="52085"/>
                    </a:cubicBezTo>
                    <a:lnTo>
                      <a:pt x="15726" y="52085"/>
                    </a:lnTo>
                    <a:lnTo>
                      <a:pt x="15726" y="52085"/>
                    </a:lnTo>
                    <a:lnTo>
                      <a:pt x="15717" y="52085"/>
                    </a:lnTo>
                    <a:lnTo>
                      <a:pt x="15944" y="52163"/>
                    </a:lnTo>
                    <a:cubicBezTo>
                      <a:pt x="17071" y="52556"/>
                      <a:pt x="18275" y="52993"/>
                      <a:pt x="19445" y="53578"/>
                    </a:cubicBezTo>
                    <a:cubicBezTo>
                      <a:pt x="21157" y="54451"/>
                      <a:pt x="23060" y="54887"/>
                      <a:pt x="24981" y="54887"/>
                    </a:cubicBezTo>
                    <a:lnTo>
                      <a:pt x="28448" y="54887"/>
                    </a:lnTo>
                    <a:cubicBezTo>
                      <a:pt x="30369" y="54887"/>
                      <a:pt x="32272" y="54442"/>
                      <a:pt x="33984" y="53578"/>
                    </a:cubicBezTo>
                    <a:cubicBezTo>
                      <a:pt x="35154" y="52993"/>
                      <a:pt x="36367" y="52565"/>
                      <a:pt x="37485" y="52163"/>
                    </a:cubicBezTo>
                    <a:lnTo>
                      <a:pt x="37721" y="52085"/>
                    </a:lnTo>
                    <a:cubicBezTo>
                      <a:pt x="39668" y="51386"/>
                      <a:pt x="41964" y="50522"/>
                      <a:pt x="44068" y="49369"/>
                    </a:cubicBezTo>
                    <a:cubicBezTo>
                      <a:pt x="46190" y="48208"/>
                      <a:pt x="47814" y="46924"/>
                      <a:pt x="49054" y="45440"/>
                    </a:cubicBezTo>
                    <a:cubicBezTo>
                      <a:pt x="51001" y="43117"/>
                      <a:pt x="52285" y="39904"/>
                      <a:pt x="52879" y="35896"/>
                    </a:cubicBezTo>
                    <a:cubicBezTo>
                      <a:pt x="53437" y="32054"/>
                      <a:pt x="53359" y="28012"/>
                      <a:pt x="52625" y="23515"/>
                    </a:cubicBezTo>
                    <a:cubicBezTo>
                      <a:pt x="52014" y="19778"/>
                      <a:pt x="50949" y="15726"/>
                      <a:pt x="49351" y="11133"/>
                    </a:cubicBezTo>
                    <a:cubicBezTo>
                      <a:pt x="49159" y="10575"/>
                      <a:pt x="48958" y="9998"/>
                      <a:pt x="48766" y="9457"/>
                    </a:cubicBezTo>
                    <a:cubicBezTo>
                      <a:pt x="47692" y="6427"/>
                      <a:pt x="46592" y="3310"/>
                      <a:pt x="46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2138;p35">
                <a:extLst>
                  <a:ext uri="{FF2B5EF4-FFF2-40B4-BE49-F238E27FC236}">
                    <a16:creationId xmlns:a16="http://schemas.microsoft.com/office/drawing/2014/main" id="{CA27C4A8-C868-CDDC-1AA4-5560A93DFF5B}"/>
                  </a:ext>
                </a:extLst>
              </p:cNvPr>
              <p:cNvSpPr/>
              <p:nvPr/>
            </p:nvSpPr>
            <p:spPr>
              <a:xfrm>
                <a:off x="3426195" y="1938352"/>
                <a:ext cx="1121564" cy="928425"/>
              </a:xfrm>
              <a:custGeom>
                <a:avLst/>
                <a:gdLst/>
                <a:ahLst/>
                <a:cxnLst/>
                <a:rect l="l" t="t" r="r" b="b"/>
                <a:pathLst>
                  <a:path w="52879" h="43773" extrusionOk="0">
                    <a:moveTo>
                      <a:pt x="4078" y="1"/>
                    </a:moveTo>
                    <a:lnTo>
                      <a:pt x="4078" y="1"/>
                    </a:lnTo>
                    <a:cubicBezTo>
                      <a:pt x="2489" y="4594"/>
                      <a:pt x="1415" y="8645"/>
                      <a:pt x="804" y="12374"/>
                    </a:cubicBezTo>
                    <a:cubicBezTo>
                      <a:pt x="79" y="16870"/>
                      <a:pt x="1" y="20922"/>
                      <a:pt x="551" y="24764"/>
                    </a:cubicBezTo>
                    <a:cubicBezTo>
                      <a:pt x="1145" y="28772"/>
                      <a:pt x="2428" y="31976"/>
                      <a:pt x="4375" y="34299"/>
                    </a:cubicBezTo>
                    <a:cubicBezTo>
                      <a:pt x="5615" y="35783"/>
                      <a:pt x="7248" y="37075"/>
                      <a:pt x="9361" y="38228"/>
                    </a:cubicBezTo>
                    <a:cubicBezTo>
                      <a:pt x="11439" y="39363"/>
                      <a:pt x="13692" y="40227"/>
                      <a:pt x="15639" y="40926"/>
                    </a:cubicBezTo>
                    <a:cubicBezTo>
                      <a:pt x="15656" y="40935"/>
                      <a:pt x="15674" y="40935"/>
                      <a:pt x="15691" y="40952"/>
                    </a:cubicBezTo>
                    <a:cubicBezTo>
                      <a:pt x="15709" y="40952"/>
                      <a:pt x="15717" y="40961"/>
                      <a:pt x="15726" y="40961"/>
                    </a:cubicBezTo>
                    <a:cubicBezTo>
                      <a:pt x="16853" y="41363"/>
                      <a:pt x="18328" y="41886"/>
                      <a:pt x="19455" y="42463"/>
                    </a:cubicBezTo>
                    <a:cubicBezTo>
                      <a:pt x="21175" y="43327"/>
                      <a:pt x="23069" y="43772"/>
                      <a:pt x="24990" y="43772"/>
                    </a:cubicBezTo>
                    <a:lnTo>
                      <a:pt x="28457" y="43772"/>
                    </a:lnTo>
                    <a:cubicBezTo>
                      <a:pt x="30378" y="43772"/>
                      <a:pt x="32272" y="43336"/>
                      <a:pt x="33984" y="42463"/>
                    </a:cubicBezTo>
                    <a:cubicBezTo>
                      <a:pt x="35093" y="41913"/>
                      <a:pt x="36403" y="41432"/>
                      <a:pt x="37494" y="41048"/>
                    </a:cubicBezTo>
                    <a:lnTo>
                      <a:pt x="37669" y="40978"/>
                    </a:lnTo>
                    <a:cubicBezTo>
                      <a:pt x="37677" y="40978"/>
                      <a:pt x="37677" y="40978"/>
                      <a:pt x="37686" y="40970"/>
                    </a:cubicBezTo>
                    <a:lnTo>
                      <a:pt x="37721" y="40961"/>
                    </a:lnTo>
                    <a:cubicBezTo>
                      <a:pt x="39686" y="40262"/>
                      <a:pt x="41973" y="39389"/>
                      <a:pt x="44069" y="38245"/>
                    </a:cubicBezTo>
                    <a:cubicBezTo>
                      <a:pt x="46191" y="37084"/>
                      <a:pt x="47815" y="35801"/>
                      <a:pt x="49063" y="34316"/>
                    </a:cubicBezTo>
                    <a:cubicBezTo>
                      <a:pt x="51002" y="31985"/>
                      <a:pt x="52294" y="28780"/>
                      <a:pt x="52879" y="24772"/>
                    </a:cubicBezTo>
                    <a:lnTo>
                      <a:pt x="52879" y="24772"/>
                    </a:lnTo>
                    <a:cubicBezTo>
                      <a:pt x="51735" y="29261"/>
                      <a:pt x="47596" y="32675"/>
                      <a:pt x="43362" y="34561"/>
                    </a:cubicBezTo>
                    <a:cubicBezTo>
                      <a:pt x="39466" y="36304"/>
                      <a:pt x="35127" y="36798"/>
                      <a:pt x="30847" y="36798"/>
                    </a:cubicBezTo>
                    <a:cubicBezTo>
                      <a:pt x="30475" y="36798"/>
                      <a:pt x="30103" y="36794"/>
                      <a:pt x="29732" y="36787"/>
                    </a:cubicBezTo>
                    <a:cubicBezTo>
                      <a:pt x="24440" y="36691"/>
                      <a:pt x="19053" y="35905"/>
                      <a:pt x="14320" y="33539"/>
                    </a:cubicBezTo>
                    <a:cubicBezTo>
                      <a:pt x="9579" y="31173"/>
                      <a:pt x="5545" y="27043"/>
                      <a:pt x="4192" y="21926"/>
                    </a:cubicBezTo>
                    <a:cubicBezTo>
                      <a:pt x="3642" y="19848"/>
                      <a:pt x="3546" y="17691"/>
                      <a:pt x="3511" y="15543"/>
                    </a:cubicBezTo>
                    <a:cubicBezTo>
                      <a:pt x="3450" y="10400"/>
                      <a:pt x="3354" y="5091"/>
                      <a:pt x="4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2139;p35">
                <a:extLst>
                  <a:ext uri="{FF2B5EF4-FFF2-40B4-BE49-F238E27FC236}">
                    <a16:creationId xmlns:a16="http://schemas.microsoft.com/office/drawing/2014/main" id="{A0A43540-BFEE-BF99-CA11-215277C99A54}"/>
                  </a:ext>
                </a:extLst>
              </p:cNvPr>
              <p:cNvSpPr/>
              <p:nvPr/>
            </p:nvSpPr>
            <p:spPr>
              <a:xfrm>
                <a:off x="3978111" y="2971439"/>
                <a:ext cx="30585" cy="70563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33269" extrusionOk="0">
                    <a:moveTo>
                      <a:pt x="734" y="1"/>
                    </a:moveTo>
                    <a:cubicBezTo>
                      <a:pt x="420" y="2778"/>
                      <a:pt x="271" y="5545"/>
                      <a:pt x="149" y="8322"/>
                    </a:cubicBezTo>
                    <a:cubicBezTo>
                      <a:pt x="53" y="11090"/>
                      <a:pt x="1" y="13867"/>
                      <a:pt x="1" y="16635"/>
                    </a:cubicBezTo>
                    <a:cubicBezTo>
                      <a:pt x="1" y="19411"/>
                      <a:pt x="44" y="22179"/>
                      <a:pt x="149" y="24956"/>
                    </a:cubicBezTo>
                    <a:cubicBezTo>
                      <a:pt x="271" y="27724"/>
                      <a:pt x="420" y="30500"/>
                      <a:pt x="717" y="33268"/>
                    </a:cubicBezTo>
                    <a:cubicBezTo>
                      <a:pt x="1022" y="30500"/>
                      <a:pt x="1179" y="27724"/>
                      <a:pt x="1284" y="24956"/>
                    </a:cubicBezTo>
                    <a:cubicBezTo>
                      <a:pt x="1398" y="22179"/>
                      <a:pt x="1441" y="19411"/>
                      <a:pt x="1441" y="16635"/>
                    </a:cubicBezTo>
                    <a:cubicBezTo>
                      <a:pt x="1441" y="13867"/>
                      <a:pt x="1398" y="11090"/>
                      <a:pt x="1284" y="8322"/>
                    </a:cubicBezTo>
                    <a:cubicBezTo>
                      <a:pt x="1179" y="5545"/>
                      <a:pt x="1022" y="2778"/>
                      <a:pt x="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2140;p35">
                <a:extLst>
                  <a:ext uri="{FF2B5EF4-FFF2-40B4-BE49-F238E27FC236}">
                    <a16:creationId xmlns:a16="http://schemas.microsoft.com/office/drawing/2014/main" id="{89F9B65D-2AF1-A76F-C89F-39F6975C7A0D}"/>
                  </a:ext>
                </a:extLst>
              </p:cNvPr>
              <p:cNvSpPr/>
              <p:nvPr/>
            </p:nvSpPr>
            <p:spPr>
              <a:xfrm>
                <a:off x="3490826" y="1371803"/>
                <a:ext cx="297831" cy="1377717"/>
              </a:xfrm>
              <a:custGeom>
                <a:avLst/>
                <a:gdLst/>
                <a:ahLst/>
                <a:cxnLst/>
                <a:rect l="l" t="t" r="r" b="b"/>
                <a:pathLst>
                  <a:path w="14042" h="64956" extrusionOk="0">
                    <a:moveTo>
                      <a:pt x="883" y="1"/>
                    </a:moveTo>
                    <a:cubicBezTo>
                      <a:pt x="1180" y="2830"/>
                      <a:pt x="2987" y="5153"/>
                      <a:pt x="4148" y="7702"/>
                    </a:cubicBezTo>
                    <a:cubicBezTo>
                      <a:pt x="6349" y="12539"/>
                      <a:pt x="6244" y="18215"/>
                      <a:pt x="5345" y="23506"/>
                    </a:cubicBezTo>
                    <a:cubicBezTo>
                      <a:pt x="3651" y="33478"/>
                      <a:pt x="1" y="43284"/>
                      <a:pt x="2952" y="53473"/>
                    </a:cubicBezTo>
                    <a:cubicBezTo>
                      <a:pt x="4568" y="59000"/>
                      <a:pt x="8689" y="64056"/>
                      <a:pt x="14041" y="64955"/>
                    </a:cubicBezTo>
                    <a:cubicBezTo>
                      <a:pt x="10330" y="56756"/>
                      <a:pt x="10217" y="47256"/>
                      <a:pt x="10784" y="38176"/>
                    </a:cubicBezTo>
                    <a:cubicBezTo>
                      <a:pt x="11352" y="29095"/>
                      <a:pt x="12505" y="19918"/>
                      <a:pt x="11099" y="10933"/>
                    </a:cubicBezTo>
                    <a:cubicBezTo>
                      <a:pt x="10566" y="7528"/>
                      <a:pt x="9658" y="3459"/>
                      <a:pt x="95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2" name="Google Shape;2141;p35">
                <a:extLst>
                  <a:ext uri="{FF2B5EF4-FFF2-40B4-BE49-F238E27FC236}">
                    <a16:creationId xmlns:a16="http://schemas.microsoft.com/office/drawing/2014/main" id="{E969ED3E-A8A2-FF4D-9B4C-287B73E5211D}"/>
                  </a:ext>
                </a:extLst>
              </p:cNvPr>
              <p:cNvGrpSpPr/>
              <p:nvPr/>
            </p:nvGrpSpPr>
            <p:grpSpPr>
              <a:xfrm>
                <a:off x="4171663" y="1781878"/>
                <a:ext cx="353016" cy="981056"/>
                <a:chOff x="1789613" y="2014278"/>
                <a:chExt cx="353016" cy="981056"/>
              </a:xfrm>
            </p:grpSpPr>
            <p:sp>
              <p:nvSpPr>
                <p:cNvPr id="3063" name="Google Shape;2142;p35">
                  <a:extLst>
                    <a:ext uri="{FF2B5EF4-FFF2-40B4-BE49-F238E27FC236}">
                      <a16:creationId xmlns:a16="http://schemas.microsoft.com/office/drawing/2014/main" id="{994B354C-6510-CCAD-81F1-0F4927564911}"/>
                    </a:ext>
                  </a:extLst>
                </p:cNvPr>
                <p:cNvSpPr/>
                <p:nvPr/>
              </p:nvSpPr>
              <p:spPr>
                <a:xfrm>
                  <a:off x="1922204" y="2014278"/>
                  <a:ext cx="65772" cy="57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" h="2732" extrusionOk="0">
                      <a:moveTo>
                        <a:pt x="1549" y="1"/>
                      </a:moveTo>
                      <a:cubicBezTo>
                        <a:pt x="1013" y="1"/>
                        <a:pt x="507" y="319"/>
                        <a:pt x="289" y="847"/>
                      </a:cubicBezTo>
                      <a:cubicBezTo>
                        <a:pt x="1" y="1545"/>
                        <a:pt x="333" y="2340"/>
                        <a:pt x="1031" y="2628"/>
                      </a:cubicBezTo>
                      <a:cubicBezTo>
                        <a:pt x="1200" y="2699"/>
                        <a:pt x="1376" y="2732"/>
                        <a:pt x="1550" y="2732"/>
                      </a:cubicBezTo>
                      <a:cubicBezTo>
                        <a:pt x="2084" y="2732"/>
                        <a:pt x="2595" y="2415"/>
                        <a:pt x="2813" y="1894"/>
                      </a:cubicBezTo>
                      <a:cubicBezTo>
                        <a:pt x="3101" y="1196"/>
                        <a:pt x="2769" y="393"/>
                        <a:pt x="2070" y="104"/>
                      </a:cubicBezTo>
                      <a:cubicBezTo>
                        <a:pt x="1899" y="34"/>
                        <a:pt x="1723" y="1"/>
                        <a:pt x="15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2143;p35">
                  <a:extLst>
                    <a:ext uri="{FF2B5EF4-FFF2-40B4-BE49-F238E27FC236}">
                      <a16:creationId xmlns:a16="http://schemas.microsoft.com/office/drawing/2014/main" id="{BF5E762A-1FAC-629C-212F-E633B6EB429D}"/>
                    </a:ext>
                  </a:extLst>
                </p:cNvPr>
                <p:cNvSpPr/>
                <p:nvPr/>
              </p:nvSpPr>
              <p:spPr>
                <a:xfrm>
                  <a:off x="1849047" y="2072417"/>
                  <a:ext cx="31136" cy="3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" h="1468" extrusionOk="0">
                      <a:moveTo>
                        <a:pt x="734" y="0"/>
                      </a:moveTo>
                      <a:cubicBezTo>
                        <a:pt x="324" y="0"/>
                        <a:pt x="1" y="332"/>
                        <a:pt x="1" y="734"/>
                      </a:cubicBezTo>
                      <a:cubicBezTo>
                        <a:pt x="1" y="1144"/>
                        <a:pt x="324" y="1467"/>
                        <a:pt x="734" y="1467"/>
                      </a:cubicBezTo>
                      <a:cubicBezTo>
                        <a:pt x="1136" y="1467"/>
                        <a:pt x="1468" y="1144"/>
                        <a:pt x="1468" y="734"/>
                      </a:cubicBezTo>
                      <a:cubicBezTo>
                        <a:pt x="1468" y="332"/>
                        <a:pt x="1136" y="0"/>
                        <a:pt x="7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2144;p35">
                  <a:extLst>
                    <a:ext uri="{FF2B5EF4-FFF2-40B4-BE49-F238E27FC236}">
                      <a16:creationId xmlns:a16="http://schemas.microsoft.com/office/drawing/2014/main" id="{CF52B75F-0924-5BB2-7C21-128642AC2D8A}"/>
                    </a:ext>
                  </a:extLst>
                </p:cNvPr>
                <p:cNvSpPr/>
                <p:nvPr/>
              </p:nvSpPr>
              <p:spPr>
                <a:xfrm>
                  <a:off x="1901481" y="2117046"/>
                  <a:ext cx="24455" cy="24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1154" extrusionOk="0">
                      <a:moveTo>
                        <a:pt x="576" y="1"/>
                      </a:moveTo>
                      <a:cubicBezTo>
                        <a:pt x="262" y="1"/>
                        <a:pt x="0" y="263"/>
                        <a:pt x="0" y="577"/>
                      </a:cubicBezTo>
                      <a:cubicBezTo>
                        <a:pt x="0" y="891"/>
                        <a:pt x="262" y="1153"/>
                        <a:pt x="576" y="1153"/>
                      </a:cubicBezTo>
                      <a:cubicBezTo>
                        <a:pt x="899" y="1153"/>
                        <a:pt x="1153" y="900"/>
                        <a:pt x="1153" y="577"/>
                      </a:cubicBezTo>
                      <a:cubicBezTo>
                        <a:pt x="1153" y="263"/>
                        <a:pt x="891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2145;p35">
                  <a:extLst>
                    <a:ext uri="{FF2B5EF4-FFF2-40B4-BE49-F238E27FC236}">
                      <a16:creationId xmlns:a16="http://schemas.microsoft.com/office/drawing/2014/main" id="{9512A03F-7433-F332-085E-DD26BC64BF18}"/>
                    </a:ext>
                  </a:extLst>
                </p:cNvPr>
                <p:cNvSpPr/>
                <p:nvPr/>
              </p:nvSpPr>
              <p:spPr>
                <a:xfrm>
                  <a:off x="1976102" y="2141502"/>
                  <a:ext cx="15780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743" extrusionOk="0">
                      <a:moveTo>
                        <a:pt x="376" y="0"/>
                      </a:moveTo>
                      <a:cubicBezTo>
                        <a:pt x="167" y="0"/>
                        <a:pt x="1" y="166"/>
                        <a:pt x="1" y="376"/>
                      </a:cubicBezTo>
                      <a:cubicBezTo>
                        <a:pt x="1" y="577"/>
                        <a:pt x="167" y="742"/>
                        <a:pt x="376" y="742"/>
                      </a:cubicBezTo>
                      <a:cubicBezTo>
                        <a:pt x="586" y="742"/>
                        <a:pt x="743" y="577"/>
                        <a:pt x="743" y="376"/>
                      </a:cubicBezTo>
                      <a:cubicBezTo>
                        <a:pt x="743" y="166"/>
                        <a:pt x="58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2146;p35">
                  <a:extLst>
                    <a:ext uri="{FF2B5EF4-FFF2-40B4-BE49-F238E27FC236}">
                      <a16:creationId xmlns:a16="http://schemas.microsoft.com/office/drawing/2014/main" id="{66DB5D2C-3CEA-D6C0-1BFB-2BC21B1DA238}"/>
                    </a:ext>
                  </a:extLst>
                </p:cNvPr>
                <p:cNvSpPr/>
                <p:nvPr/>
              </p:nvSpPr>
              <p:spPr>
                <a:xfrm>
                  <a:off x="1917220" y="2198348"/>
                  <a:ext cx="26873" cy="26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1267" extrusionOk="0">
                      <a:moveTo>
                        <a:pt x="629" y="1"/>
                      </a:moveTo>
                      <a:cubicBezTo>
                        <a:pt x="280" y="1"/>
                        <a:pt x="0" y="289"/>
                        <a:pt x="0" y="638"/>
                      </a:cubicBezTo>
                      <a:cubicBezTo>
                        <a:pt x="0" y="988"/>
                        <a:pt x="280" y="1267"/>
                        <a:pt x="629" y="1267"/>
                      </a:cubicBezTo>
                      <a:cubicBezTo>
                        <a:pt x="978" y="1267"/>
                        <a:pt x="1266" y="988"/>
                        <a:pt x="1266" y="638"/>
                      </a:cubicBezTo>
                      <a:cubicBezTo>
                        <a:pt x="1266" y="289"/>
                        <a:pt x="978" y="1"/>
                        <a:pt x="6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2147;p35">
                  <a:extLst>
                    <a:ext uri="{FF2B5EF4-FFF2-40B4-BE49-F238E27FC236}">
                      <a16:creationId xmlns:a16="http://schemas.microsoft.com/office/drawing/2014/main" id="{42DAAB53-1968-6DFC-60BD-B2AAD315DA84}"/>
                    </a:ext>
                  </a:extLst>
                </p:cNvPr>
                <p:cNvSpPr/>
                <p:nvPr/>
              </p:nvSpPr>
              <p:spPr>
                <a:xfrm>
                  <a:off x="1869240" y="2179470"/>
                  <a:ext cx="11135" cy="1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5" extrusionOk="0">
                      <a:moveTo>
                        <a:pt x="263" y="0"/>
                      </a:moveTo>
                      <a:cubicBezTo>
                        <a:pt x="123" y="0"/>
                        <a:pt x="1" y="123"/>
                        <a:pt x="1" y="262"/>
                      </a:cubicBezTo>
                      <a:cubicBezTo>
                        <a:pt x="1" y="402"/>
                        <a:pt x="123" y="524"/>
                        <a:pt x="263" y="524"/>
                      </a:cubicBezTo>
                      <a:cubicBezTo>
                        <a:pt x="402" y="524"/>
                        <a:pt x="525" y="419"/>
                        <a:pt x="525" y="262"/>
                      </a:cubicBezTo>
                      <a:cubicBezTo>
                        <a:pt x="525" y="123"/>
                        <a:pt x="40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2148;p35">
                  <a:extLst>
                    <a:ext uri="{FF2B5EF4-FFF2-40B4-BE49-F238E27FC236}">
                      <a16:creationId xmlns:a16="http://schemas.microsoft.com/office/drawing/2014/main" id="{C2700722-4635-0C79-D223-E48405D98CB4}"/>
                    </a:ext>
                  </a:extLst>
                </p:cNvPr>
                <p:cNvSpPr/>
                <p:nvPr/>
              </p:nvSpPr>
              <p:spPr>
                <a:xfrm>
                  <a:off x="1858868" y="2312145"/>
                  <a:ext cx="54107" cy="49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" h="2317" extrusionOk="0">
                      <a:moveTo>
                        <a:pt x="1276" y="0"/>
                      </a:moveTo>
                      <a:cubicBezTo>
                        <a:pt x="1187" y="0"/>
                        <a:pt x="1096" y="11"/>
                        <a:pt x="1005" y="32"/>
                      </a:cubicBezTo>
                      <a:cubicBezTo>
                        <a:pt x="385" y="180"/>
                        <a:pt x="1" y="800"/>
                        <a:pt x="149" y="1420"/>
                      </a:cubicBezTo>
                      <a:cubicBezTo>
                        <a:pt x="276" y="1958"/>
                        <a:pt x="748" y="2317"/>
                        <a:pt x="1269" y="2317"/>
                      </a:cubicBezTo>
                      <a:cubicBezTo>
                        <a:pt x="1358" y="2317"/>
                        <a:pt x="1448" y="2306"/>
                        <a:pt x="1538" y="2285"/>
                      </a:cubicBezTo>
                      <a:cubicBezTo>
                        <a:pt x="2166" y="2136"/>
                        <a:pt x="2550" y="1516"/>
                        <a:pt x="2402" y="896"/>
                      </a:cubicBezTo>
                      <a:cubicBezTo>
                        <a:pt x="2275" y="359"/>
                        <a:pt x="1803" y="0"/>
                        <a:pt x="12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2149;p35">
                  <a:extLst>
                    <a:ext uri="{FF2B5EF4-FFF2-40B4-BE49-F238E27FC236}">
                      <a16:creationId xmlns:a16="http://schemas.microsoft.com/office/drawing/2014/main" id="{1DEF3BD5-AD4A-66D6-909D-7B57A3EE960D}"/>
                    </a:ext>
                  </a:extLst>
                </p:cNvPr>
                <p:cNvSpPr/>
                <p:nvPr/>
              </p:nvSpPr>
              <p:spPr>
                <a:xfrm>
                  <a:off x="1958518" y="2292864"/>
                  <a:ext cx="42250" cy="3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815" extrusionOk="0">
                      <a:moveTo>
                        <a:pt x="992" y="1"/>
                      </a:moveTo>
                      <a:cubicBezTo>
                        <a:pt x="924" y="1"/>
                        <a:pt x="855" y="8"/>
                        <a:pt x="786" y="24"/>
                      </a:cubicBezTo>
                      <a:cubicBezTo>
                        <a:pt x="306" y="146"/>
                        <a:pt x="0" y="635"/>
                        <a:pt x="114" y="1116"/>
                      </a:cubicBezTo>
                      <a:cubicBezTo>
                        <a:pt x="210" y="1532"/>
                        <a:pt x="579" y="1815"/>
                        <a:pt x="988" y="1815"/>
                      </a:cubicBezTo>
                      <a:cubicBezTo>
                        <a:pt x="1059" y="1815"/>
                        <a:pt x="1132" y="1806"/>
                        <a:pt x="1205" y="1788"/>
                      </a:cubicBezTo>
                      <a:cubicBezTo>
                        <a:pt x="1694" y="1675"/>
                        <a:pt x="1991" y="1186"/>
                        <a:pt x="1878" y="705"/>
                      </a:cubicBezTo>
                      <a:cubicBezTo>
                        <a:pt x="1780" y="285"/>
                        <a:pt x="1406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2150;p35">
                  <a:extLst>
                    <a:ext uri="{FF2B5EF4-FFF2-40B4-BE49-F238E27FC236}">
                      <a16:creationId xmlns:a16="http://schemas.microsoft.com/office/drawing/2014/main" id="{760EFF0B-B56F-5C26-9763-F45403E49EF6}"/>
                    </a:ext>
                  </a:extLst>
                </p:cNvPr>
                <p:cNvSpPr/>
                <p:nvPr/>
              </p:nvSpPr>
              <p:spPr>
                <a:xfrm>
                  <a:off x="1915926" y="2409483"/>
                  <a:ext cx="44456" cy="4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2097" extrusionOk="0">
                      <a:moveTo>
                        <a:pt x="1048" y="1"/>
                      </a:moveTo>
                      <a:cubicBezTo>
                        <a:pt x="472" y="1"/>
                        <a:pt x="0" y="472"/>
                        <a:pt x="0" y="1049"/>
                      </a:cubicBezTo>
                      <a:cubicBezTo>
                        <a:pt x="0" y="1634"/>
                        <a:pt x="472" y="2097"/>
                        <a:pt x="1048" y="2097"/>
                      </a:cubicBezTo>
                      <a:cubicBezTo>
                        <a:pt x="1633" y="2097"/>
                        <a:pt x="2096" y="1634"/>
                        <a:pt x="2096" y="1049"/>
                      </a:cubicBezTo>
                      <a:cubicBezTo>
                        <a:pt x="2096" y="472"/>
                        <a:pt x="1633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2151;p35">
                  <a:extLst>
                    <a:ext uri="{FF2B5EF4-FFF2-40B4-BE49-F238E27FC236}">
                      <a16:creationId xmlns:a16="http://schemas.microsoft.com/office/drawing/2014/main" id="{443DCC32-E0E8-7D46-36AF-1E3451A08546}"/>
                    </a:ext>
                  </a:extLst>
                </p:cNvPr>
                <p:cNvSpPr/>
                <p:nvPr/>
              </p:nvSpPr>
              <p:spPr>
                <a:xfrm>
                  <a:off x="1969251" y="2485058"/>
                  <a:ext cx="29652" cy="2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1398" extrusionOk="0">
                      <a:moveTo>
                        <a:pt x="699" y="0"/>
                      </a:moveTo>
                      <a:cubicBezTo>
                        <a:pt x="315" y="0"/>
                        <a:pt x="1" y="315"/>
                        <a:pt x="1" y="699"/>
                      </a:cubicBezTo>
                      <a:cubicBezTo>
                        <a:pt x="1" y="1083"/>
                        <a:pt x="315" y="1398"/>
                        <a:pt x="699" y="1398"/>
                      </a:cubicBezTo>
                      <a:cubicBezTo>
                        <a:pt x="1083" y="1398"/>
                        <a:pt x="1398" y="1083"/>
                        <a:pt x="1398" y="699"/>
                      </a:cubicBezTo>
                      <a:cubicBezTo>
                        <a:pt x="1398" y="315"/>
                        <a:pt x="1083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2152;p35">
                  <a:extLst>
                    <a:ext uri="{FF2B5EF4-FFF2-40B4-BE49-F238E27FC236}">
                      <a16:creationId xmlns:a16="http://schemas.microsoft.com/office/drawing/2014/main" id="{05E9FC0C-9E03-3183-53D7-1E8EE067F0BD}"/>
                    </a:ext>
                  </a:extLst>
                </p:cNvPr>
                <p:cNvSpPr/>
                <p:nvPr/>
              </p:nvSpPr>
              <p:spPr>
                <a:xfrm>
                  <a:off x="1934061" y="2545807"/>
                  <a:ext cx="19853" cy="19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35" extrusionOk="0">
                      <a:moveTo>
                        <a:pt x="472" y="0"/>
                      </a:moveTo>
                      <a:cubicBezTo>
                        <a:pt x="210" y="0"/>
                        <a:pt x="1" y="201"/>
                        <a:pt x="1" y="463"/>
                      </a:cubicBezTo>
                      <a:cubicBezTo>
                        <a:pt x="1" y="725"/>
                        <a:pt x="210" y="935"/>
                        <a:pt x="472" y="935"/>
                      </a:cubicBezTo>
                      <a:cubicBezTo>
                        <a:pt x="717" y="935"/>
                        <a:pt x="935" y="725"/>
                        <a:pt x="935" y="463"/>
                      </a:cubicBezTo>
                      <a:cubicBezTo>
                        <a:pt x="935" y="201"/>
                        <a:pt x="734" y="0"/>
                        <a:pt x="4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2153;p35">
                  <a:extLst>
                    <a:ext uri="{FF2B5EF4-FFF2-40B4-BE49-F238E27FC236}">
                      <a16:creationId xmlns:a16="http://schemas.microsoft.com/office/drawing/2014/main" id="{345429BA-668E-8A21-0002-7E7F88047304}"/>
                    </a:ext>
                  </a:extLst>
                </p:cNvPr>
                <p:cNvSpPr/>
                <p:nvPr/>
              </p:nvSpPr>
              <p:spPr>
                <a:xfrm>
                  <a:off x="2023148" y="2626918"/>
                  <a:ext cx="26873" cy="26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1267" extrusionOk="0">
                      <a:moveTo>
                        <a:pt x="638" y="1"/>
                      </a:moveTo>
                      <a:cubicBezTo>
                        <a:pt x="280" y="1"/>
                        <a:pt x="1" y="289"/>
                        <a:pt x="1" y="638"/>
                      </a:cubicBezTo>
                      <a:cubicBezTo>
                        <a:pt x="1" y="988"/>
                        <a:pt x="280" y="1267"/>
                        <a:pt x="638" y="1267"/>
                      </a:cubicBezTo>
                      <a:cubicBezTo>
                        <a:pt x="987" y="1267"/>
                        <a:pt x="1267" y="988"/>
                        <a:pt x="1267" y="638"/>
                      </a:cubicBezTo>
                      <a:cubicBezTo>
                        <a:pt x="1267" y="289"/>
                        <a:pt x="987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2154;p35">
                  <a:extLst>
                    <a:ext uri="{FF2B5EF4-FFF2-40B4-BE49-F238E27FC236}">
                      <a16:creationId xmlns:a16="http://schemas.microsoft.com/office/drawing/2014/main" id="{8241E636-ADC4-8E27-2480-0DD1E9F2962F}"/>
                    </a:ext>
                  </a:extLst>
                </p:cNvPr>
                <p:cNvSpPr/>
                <p:nvPr/>
              </p:nvSpPr>
              <p:spPr>
                <a:xfrm>
                  <a:off x="2050002" y="2487646"/>
                  <a:ext cx="11135" cy="1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5" extrusionOk="0">
                      <a:moveTo>
                        <a:pt x="263" y="1"/>
                      </a:moveTo>
                      <a:cubicBezTo>
                        <a:pt x="123" y="1"/>
                        <a:pt x="1" y="123"/>
                        <a:pt x="1" y="263"/>
                      </a:cubicBezTo>
                      <a:cubicBezTo>
                        <a:pt x="1" y="402"/>
                        <a:pt x="123" y="525"/>
                        <a:pt x="263" y="525"/>
                      </a:cubicBezTo>
                      <a:cubicBezTo>
                        <a:pt x="402" y="525"/>
                        <a:pt x="525" y="402"/>
                        <a:pt x="525" y="263"/>
                      </a:cubicBezTo>
                      <a:cubicBezTo>
                        <a:pt x="525" y="123"/>
                        <a:pt x="402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6" name="Google Shape;2155;p35">
                  <a:extLst>
                    <a:ext uri="{FF2B5EF4-FFF2-40B4-BE49-F238E27FC236}">
                      <a16:creationId xmlns:a16="http://schemas.microsoft.com/office/drawing/2014/main" id="{A1957587-A9AD-2B47-CF83-8CFB07BAF6CD}"/>
                    </a:ext>
                  </a:extLst>
                </p:cNvPr>
                <p:cNvSpPr/>
                <p:nvPr/>
              </p:nvSpPr>
              <p:spPr>
                <a:xfrm>
                  <a:off x="2053162" y="2401529"/>
                  <a:ext cx="15759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43" extrusionOk="0">
                      <a:moveTo>
                        <a:pt x="376" y="0"/>
                      </a:moveTo>
                      <a:cubicBezTo>
                        <a:pt x="175" y="0"/>
                        <a:pt x="0" y="166"/>
                        <a:pt x="0" y="367"/>
                      </a:cubicBezTo>
                      <a:cubicBezTo>
                        <a:pt x="0" y="577"/>
                        <a:pt x="175" y="743"/>
                        <a:pt x="376" y="743"/>
                      </a:cubicBezTo>
                      <a:cubicBezTo>
                        <a:pt x="576" y="743"/>
                        <a:pt x="742" y="577"/>
                        <a:pt x="742" y="367"/>
                      </a:cubicBezTo>
                      <a:cubicBezTo>
                        <a:pt x="742" y="166"/>
                        <a:pt x="5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2156;p35">
                  <a:extLst>
                    <a:ext uri="{FF2B5EF4-FFF2-40B4-BE49-F238E27FC236}">
                      <a16:creationId xmlns:a16="http://schemas.microsoft.com/office/drawing/2014/main" id="{935AE946-B420-52D3-DFC5-5C10F9E7FDCC}"/>
                    </a:ext>
                  </a:extLst>
                </p:cNvPr>
                <p:cNvSpPr/>
                <p:nvPr/>
              </p:nvSpPr>
              <p:spPr>
                <a:xfrm>
                  <a:off x="2045378" y="2276511"/>
                  <a:ext cx="15759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43" extrusionOk="0">
                      <a:moveTo>
                        <a:pt x="376" y="1"/>
                      </a:moveTo>
                      <a:cubicBezTo>
                        <a:pt x="166" y="1"/>
                        <a:pt x="0" y="167"/>
                        <a:pt x="0" y="367"/>
                      </a:cubicBezTo>
                      <a:cubicBezTo>
                        <a:pt x="0" y="577"/>
                        <a:pt x="166" y="743"/>
                        <a:pt x="376" y="743"/>
                      </a:cubicBezTo>
                      <a:cubicBezTo>
                        <a:pt x="568" y="743"/>
                        <a:pt x="743" y="577"/>
                        <a:pt x="743" y="367"/>
                      </a:cubicBezTo>
                      <a:cubicBezTo>
                        <a:pt x="743" y="167"/>
                        <a:pt x="577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2157;p35">
                  <a:extLst>
                    <a:ext uri="{FF2B5EF4-FFF2-40B4-BE49-F238E27FC236}">
                      <a16:creationId xmlns:a16="http://schemas.microsoft.com/office/drawing/2014/main" id="{C21939AD-119E-25A2-AD1A-0DE87BB78587}"/>
                    </a:ext>
                  </a:extLst>
                </p:cNvPr>
                <p:cNvSpPr/>
                <p:nvPr/>
              </p:nvSpPr>
              <p:spPr>
                <a:xfrm>
                  <a:off x="1892403" y="2689533"/>
                  <a:ext cx="17986" cy="17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" h="848" extrusionOk="0">
                      <a:moveTo>
                        <a:pt x="428" y="0"/>
                      </a:moveTo>
                      <a:cubicBezTo>
                        <a:pt x="192" y="0"/>
                        <a:pt x="0" y="184"/>
                        <a:pt x="0" y="428"/>
                      </a:cubicBezTo>
                      <a:cubicBezTo>
                        <a:pt x="0" y="655"/>
                        <a:pt x="184" y="847"/>
                        <a:pt x="428" y="847"/>
                      </a:cubicBezTo>
                      <a:cubicBezTo>
                        <a:pt x="664" y="838"/>
                        <a:pt x="847" y="655"/>
                        <a:pt x="847" y="428"/>
                      </a:cubicBezTo>
                      <a:cubicBezTo>
                        <a:pt x="847" y="192"/>
                        <a:pt x="664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2158;p35">
                  <a:extLst>
                    <a:ext uri="{FF2B5EF4-FFF2-40B4-BE49-F238E27FC236}">
                      <a16:creationId xmlns:a16="http://schemas.microsoft.com/office/drawing/2014/main" id="{8C65F9D3-5977-6F2E-58C8-252E2EEED444}"/>
                    </a:ext>
                  </a:extLst>
                </p:cNvPr>
                <p:cNvSpPr/>
                <p:nvPr/>
              </p:nvSpPr>
              <p:spPr>
                <a:xfrm>
                  <a:off x="1976102" y="2745276"/>
                  <a:ext cx="7996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76" extrusionOk="0">
                      <a:moveTo>
                        <a:pt x="193" y="0"/>
                      </a:moveTo>
                      <a:cubicBezTo>
                        <a:pt x="88" y="0"/>
                        <a:pt x="1" y="88"/>
                        <a:pt x="1" y="184"/>
                      </a:cubicBezTo>
                      <a:cubicBezTo>
                        <a:pt x="1" y="289"/>
                        <a:pt x="88" y="376"/>
                        <a:pt x="193" y="376"/>
                      </a:cubicBezTo>
                      <a:cubicBezTo>
                        <a:pt x="289" y="376"/>
                        <a:pt x="376" y="280"/>
                        <a:pt x="376" y="184"/>
                      </a:cubicBezTo>
                      <a:cubicBezTo>
                        <a:pt x="376" y="88"/>
                        <a:pt x="289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0" name="Google Shape;2159;p35">
                  <a:extLst>
                    <a:ext uri="{FF2B5EF4-FFF2-40B4-BE49-F238E27FC236}">
                      <a16:creationId xmlns:a16="http://schemas.microsoft.com/office/drawing/2014/main" id="{970164B3-2629-3521-B31B-9E7687681B35}"/>
                    </a:ext>
                  </a:extLst>
                </p:cNvPr>
                <p:cNvSpPr/>
                <p:nvPr/>
              </p:nvSpPr>
              <p:spPr>
                <a:xfrm>
                  <a:off x="1892572" y="2793425"/>
                  <a:ext cx="14296" cy="1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682" extrusionOk="0">
                      <a:moveTo>
                        <a:pt x="341" y="1"/>
                      </a:moveTo>
                      <a:cubicBezTo>
                        <a:pt x="149" y="1"/>
                        <a:pt x="1" y="149"/>
                        <a:pt x="1" y="341"/>
                      </a:cubicBezTo>
                      <a:cubicBezTo>
                        <a:pt x="1" y="524"/>
                        <a:pt x="149" y="682"/>
                        <a:pt x="341" y="682"/>
                      </a:cubicBezTo>
                      <a:cubicBezTo>
                        <a:pt x="525" y="682"/>
                        <a:pt x="673" y="524"/>
                        <a:pt x="673" y="341"/>
                      </a:cubicBezTo>
                      <a:cubicBezTo>
                        <a:pt x="673" y="149"/>
                        <a:pt x="525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1" name="Google Shape;2160;p35">
                  <a:extLst>
                    <a:ext uri="{FF2B5EF4-FFF2-40B4-BE49-F238E27FC236}">
                      <a16:creationId xmlns:a16="http://schemas.microsoft.com/office/drawing/2014/main" id="{16E84E0A-83C4-09A5-390C-643460346168}"/>
                    </a:ext>
                  </a:extLst>
                </p:cNvPr>
                <p:cNvSpPr/>
                <p:nvPr/>
              </p:nvSpPr>
              <p:spPr>
                <a:xfrm>
                  <a:off x="1943691" y="2848256"/>
                  <a:ext cx="20955" cy="2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987" extrusionOk="0">
                      <a:moveTo>
                        <a:pt x="499" y="0"/>
                      </a:moveTo>
                      <a:cubicBezTo>
                        <a:pt x="219" y="0"/>
                        <a:pt x="1" y="218"/>
                        <a:pt x="1" y="498"/>
                      </a:cubicBezTo>
                      <a:cubicBezTo>
                        <a:pt x="1" y="769"/>
                        <a:pt x="219" y="987"/>
                        <a:pt x="499" y="987"/>
                      </a:cubicBezTo>
                      <a:cubicBezTo>
                        <a:pt x="769" y="987"/>
                        <a:pt x="987" y="769"/>
                        <a:pt x="987" y="498"/>
                      </a:cubicBezTo>
                      <a:cubicBezTo>
                        <a:pt x="987" y="218"/>
                        <a:pt x="769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2" name="Google Shape;2161;p35">
                  <a:extLst>
                    <a:ext uri="{FF2B5EF4-FFF2-40B4-BE49-F238E27FC236}">
                      <a16:creationId xmlns:a16="http://schemas.microsoft.com/office/drawing/2014/main" id="{81D95EC7-88DC-9F65-FFBB-C332F54FA047}"/>
                    </a:ext>
                  </a:extLst>
                </p:cNvPr>
                <p:cNvSpPr/>
                <p:nvPr/>
              </p:nvSpPr>
              <p:spPr>
                <a:xfrm>
                  <a:off x="1854434" y="2913629"/>
                  <a:ext cx="10202" cy="1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236" y="0"/>
                      </a:moveTo>
                      <a:cubicBezTo>
                        <a:pt x="105" y="0"/>
                        <a:pt x="0" y="105"/>
                        <a:pt x="0" y="236"/>
                      </a:cubicBezTo>
                      <a:cubicBezTo>
                        <a:pt x="0" y="367"/>
                        <a:pt x="105" y="481"/>
                        <a:pt x="236" y="481"/>
                      </a:cubicBezTo>
                      <a:cubicBezTo>
                        <a:pt x="384" y="481"/>
                        <a:pt x="480" y="367"/>
                        <a:pt x="480" y="236"/>
                      </a:cubicBezTo>
                      <a:cubicBezTo>
                        <a:pt x="480" y="105"/>
                        <a:pt x="367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3" name="Google Shape;2162;p35">
                  <a:extLst>
                    <a:ext uri="{FF2B5EF4-FFF2-40B4-BE49-F238E27FC236}">
                      <a16:creationId xmlns:a16="http://schemas.microsoft.com/office/drawing/2014/main" id="{61A3FBC8-E2CB-56EB-D907-00F1AD9A35DC}"/>
                    </a:ext>
                  </a:extLst>
                </p:cNvPr>
                <p:cNvSpPr/>
                <p:nvPr/>
              </p:nvSpPr>
              <p:spPr>
                <a:xfrm>
                  <a:off x="1839990" y="2984559"/>
                  <a:ext cx="10753" cy="1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508" extrusionOk="0">
                      <a:moveTo>
                        <a:pt x="253" y="1"/>
                      </a:moveTo>
                      <a:cubicBezTo>
                        <a:pt x="114" y="1"/>
                        <a:pt x="0" y="114"/>
                        <a:pt x="0" y="254"/>
                      </a:cubicBezTo>
                      <a:cubicBezTo>
                        <a:pt x="0" y="394"/>
                        <a:pt x="114" y="507"/>
                        <a:pt x="253" y="507"/>
                      </a:cubicBezTo>
                      <a:cubicBezTo>
                        <a:pt x="393" y="507"/>
                        <a:pt x="507" y="394"/>
                        <a:pt x="507" y="254"/>
                      </a:cubicBezTo>
                      <a:cubicBezTo>
                        <a:pt x="507" y="114"/>
                        <a:pt x="393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2163;p35">
                  <a:extLst>
                    <a:ext uri="{FF2B5EF4-FFF2-40B4-BE49-F238E27FC236}">
                      <a16:creationId xmlns:a16="http://schemas.microsoft.com/office/drawing/2014/main" id="{7F58E20A-03F2-B944-DF16-E365E442A43F}"/>
                    </a:ext>
                  </a:extLst>
                </p:cNvPr>
                <p:cNvSpPr/>
                <p:nvPr/>
              </p:nvSpPr>
              <p:spPr>
                <a:xfrm>
                  <a:off x="2039820" y="2741946"/>
                  <a:ext cx="57797" cy="5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734" extrusionOk="0">
                      <a:moveTo>
                        <a:pt x="1363" y="0"/>
                      </a:moveTo>
                      <a:cubicBezTo>
                        <a:pt x="612" y="0"/>
                        <a:pt x="0" y="611"/>
                        <a:pt x="0" y="1371"/>
                      </a:cubicBezTo>
                      <a:cubicBezTo>
                        <a:pt x="0" y="2122"/>
                        <a:pt x="612" y="2733"/>
                        <a:pt x="1363" y="2733"/>
                      </a:cubicBezTo>
                      <a:cubicBezTo>
                        <a:pt x="2122" y="2733"/>
                        <a:pt x="2725" y="2122"/>
                        <a:pt x="2725" y="1371"/>
                      </a:cubicBezTo>
                      <a:cubicBezTo>
                        <a:pt x="2725" y="611"/>
                        <a:pt x="2122" y="0"/>
                        <a:pt x="13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2164;p35">
                  <a:extLst>
                    <a:ext uri="{FF2B5EF4-FFF2-40B4-BE49-F238E27FC236}">
                      <a16:creationId xmlns:a16="http://schemas.microsoft.com/office/drawing/2014/main" id="{1348FDFC-68EF-D5B6-9CF2-610891BC0664}"/>
                    </a:ext>
                  </a:extLst>
                </p:cNvPr>
                <p:cNvSpPr/>
                <p:nvPr/>
              </p:nvSpPr>
              <p:spPr>
                <a:xfrm>
                  <a:off x="2037402" y="2190584"/>
                  <a:ext cx="15950" cy="1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743" extrusionOk="0">
                      <a:moveTo>
                        <a:pt x="376" y="0"/>
                      </a:moveTo>
                      <a:cubicBezTo>
                        <a:pt x="176" y="0"/>
                        <a:pt x="1" y="166"/>
                        <a:pt x="1" y="367"/>
                      </a:cubicBezTo>
                      <a:cubicBezTo>
                        <a:pt x="1" y="576"/>
                        <a:pt x="176" y="742"/>
                        <a:pt x="376" y="742"/>
                      </a:cubicBezTo>
                      <a:cubicBezTo>
                        <a:pt x="577" y="742"/>
                        <a:pt x="752" y="576"/>
                        <a:pt x="752" y="367"/>
                      </a:cubicBezTo>
                      <a:cubicBezTo>
                        <a:pt x="752" y="166"/>
                        <a:pt x="57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2165;p35">
                  <a:extLst>
                    <a:ext uri="{FF2B5EF4-FFF2-40B4-BE49-F238E27FC236}">
                      <a16:creationId xmlns:a16="http://schemas.microsoft.com/office/drawing/2014/main" id="{E7EEED9B-DCA5-ED82-D7D9-0B1810441894}"/>
                    </a:ext>
                  </a:extLst>
                </p:cNvPr>
                <p:cNvSpPr/>
                <p:nvPr/>
              </p:nvSpPr>
              <p:spPr>
                <a:xfrm>
                  <a:off x="1810167" y="2490976"/>
                  <a:ext cx="35209" cy="35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660" extrusionOk="0">
                      <a:moveTo>
                        <a:pt x="830" y="1"/>
                      </a:moveTo>
                      <a:cubicBezTo>
                        <a:pt x="376" y="1"/>
                        <a:pt x="0" y="376"/>
                        <a:pt x="0" y="830"/>
                      </a:cubicBezTo>
                      <a:cubicBezTo>
                        <a:pt x="0" y="1293"/>
                        <a:pt x="376" y="1660"/>
                        <a:pt x="830" y="1660"/>
                      </a:cubicBezTo>
                      <a:cubicBezTo>
                        <a:pt x="1284" y="1660"/>
                        <a:pt x="1659" y="1293"/>
                        <a:pt x="1659" y="830"/>
                      </a:cubicBezTo>
                      <a:cubicBezTo>
                        <a:pt x="1659" y="376"/>
                        <a:pt x="1284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2166;p35">
                  <a:extLst>
                    <a:ext uri="{FF2B5EF4-FFF2-40B4-BE49-F238E27FC236}">
                      <a16:creationId xmlns:a16="http://schemas.microsoft.com/office/drawing/2014/main" id="{D73D856B-EDF8-29A3-60B4-F3BEB4CC8799}"/>
                    </a:ext>
                  </a:extLst>
                </p:cNvPr>
                <p:cNvSpPr/>
                <p:nvPr/>
              </p:nvSpPr>
              <p:spPr>
                <a:xfrm>
                  <a:off x="1818121" y="2635084"/>
                  <a:ext cx="19280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" h="917" extrusionOk="0">
                      <a:moveTo>
                        <a:pt x="455" y="0"/>
                      </a:moveTo>
                      <a:cubicBezTo>
                        <a:pt x="202" y="0"/>
                        <a:pt x="1" y="210"/>
                        <a:pt x="1" y="454"/>
                      </a:cubicBezTo>
                      <a:cubicBezTo>
                        <a:pt x="1" y="707"/>
                        <a:pt x="202" y="917"/>
                        <a:pt x="455" y="917"/>
                      </a:cubicBezTo>
                      <a:cubicBezTo>
                        <a:pt x="708" y="917"/>
                        <a:pt x="909" y="707"/>
                        <a:pt x="909" y="454"/>
                      </a:cubicBezTo>
                      <a:cubicBezTo>
                        <a:pt x="909" y="210"/>
                        <a:pt x="708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2167;p35">
                  <a:extLst>
                    <a:ext uri="{FF2B5EF4-FFF2-40B4-BE49-F238E27FC236}">
                      <a16:creationId xmlns:a16="http://schemas.microsoft.com/office/drawing/2014/main" id="{16DE5196-2C10-F204-F9C3-D8C59EE5D01A}"/>
                    </a:ext>
                  </a:extLst>
                </p:cNvPr>
                <p:cNvSpPr/>
                <p:nvPr/>
              </p:nvSpPr>
              <p:spPr>
                <a:xfrm>
                  <a:off x="1789613" y="2818433"/>
                  <a:ext cx="20765" cy="20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79" extrusionOk="0">
                      <a:moveTo>
                        <a:pt x="489" y="0"/>
                      </a:moveTo>
                      <a:cubicBezTo>
                        <a:pt x="218" y="0"/>
                        <a:pt x="0" y="219"/>
                        <a:pt x="0" y="489"/>
                      </a:cubicBezTo>
                      <a:cubicBezTo>
                        <a:pt x="0" y="760"/>
                        <a:pt x="218" y="978"/>
                        <a:pt x="489" y="978"/>
                      </a:cubicBezTo>
                      <a:cubicBezTo>
                        <a:pt x="760" y="978"/>
                        <a:pt x="978" y="760"/>
                        <a:pt x="978" y="489"/>
                      </a:cubicBezTo>
                      <a:cubicBezTo>
                        <a:pt x="978" y="219"/>
                        <a:pt x="760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2168;p35">
                  <a:extLst>
                    <a:ext uri="{FF2B5EF4-FFF2-40B4-BE49-F238E27FC236}">
                      <a16:creationId xmlns:a16="http://schemas.microsoft.com/office/drawing/2014/main" id="{E020C41A-E1C4-4D65-3456-8DC98523F3E9}"/>
                    </a:ext>
                  </a:extLst>
                </p:cNvPr>
                <p:cNvSpPr/>
                <p:nvPr/>
              </p:nvSpPr>
              <p:spPr>
                <a:xfrm>
                  <a:off x="2100018" y="2565618"/>
                  <a:ext cx="42611" cy="4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" h="2009" extrusionOk="0">
                      <a:moveTo>
                        <a:pt x="1004" y="1"/>
                      </a:moveTo>
                      <a:cubicBezTo>
                        <a:pt x="446" y="1"/>
                        <a:pt x="0" y="446"/>
                        <a:pt x="0" y="1005"/>
                      </a:cubicBezTo>
                      <a:cubicBezTo>
                        <a:pt x="0" y="1564"/>
                        <a:pt x="446" y="2009"/>
                        <a:pt x="1004" y="2009"/>
                      </a:cubicBezTo>
                      <a:cubicBezTo>
                        <a:pt x="1563" y="2009"/>
                        <a:pt x="2009" y="1564"/>
                        <a:pt x="2009" y="1005"/>
                      </a:cubicBezTo>
                      <a:cubicBezTo>
                        <a:pt x="2009" y="446"/>
                        <a:pt x="1563" y="1"/>
                        <a:pt x="10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" name="Google Shape;2169;p35">
              <a:extLst>
                <a:ext uri="{FF2B5EF4-FFF2-40B4-BE49-F238E27FC236}">
                  <a16:creationId xmlns:a16="http://schemas.microsoft.com/office/drawing/2014/main" id="{867AB485-344E-96E5-5FE1-BDA030B2C3BD}"/>
                </a:ext>
              </a:extLst>
            </p:cNvPr>
            <p:cNvSpPr/>
            <p:nvPr/>
          </p:nvSpPr>
          <p:spPr>
            <a:xfrm>
              <a:off x="1745255" y="513584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170;p35">
              <a:extLst>
                <a:ext uri="{FF2B5EF4-FFF2-40B4-BE49-F238E27FC236}">
                  <a16:creationId xmlns:a16="http://schemas.microsoft.com/office/drawing/2014/main" id="{3FE5E561-BAF3-9302-A3C8-0CCE0811BA00}"/>
                </a:ext>
              </a:extLst>
            </p:cNvPr>
            <p:cNvGrpSpPr/>
            <p:nvPr/>
          </p:nvGrpSpPr>
          <p:grpSpPr>
            <a:xfrm>
              <a:off x="1120749" y="4607552"/>
              <a:ext cx="827343" cy="514920"/>
              <a:chOff x="6275174" y="3661377"/>
              <a:chExt cx="827343" cy="514920"/>
            </a:xfrm>
          </p:grpSpPr>
          <p:sp>
            <p:nvSpPr>
              <p:cNvPr id="2856" name="Google Shape;2171;p35">
                <a:extLst>
                  <a:ext uri="{FF2B5EF4-FFF2-40B4-BE49-F238E27FC236}">
                    <a16:creationId xmlns:a16="http://schemas.microsoft.com/office/drawing/2014/main" id="{BE742B9D-B012-8BE8-3144-CC58184F26E3}"/>
                  </a:ext>
                </a:extLst>
              </p:cNvPr>
              <p:cNvSpPr/>
              <p:nvPr/>
            </p:nvSpPr>
            <p:spPr>
              <a:xfrm>
                <a:off x="7102496" y="41439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172;p35">
                <a:extLst>
                  <a:ext uri="{FF2B5EF4-FFF2-40B4-BE49-F238E27FC236}">
                    <a16:creationId xmlns:a16="http://schemas.microsoft.com/office/drawing/2014/main" id="{E48A6040-6117-28DD-3EE2-89E1203DE14C}"/>
                  </a:ext>
                </a:extLst>
              </p:cNvPr>
              <p:cNvSpPr/>
              <p:nvPr/>
            </p:nvSpPr>
            <p:spPr>
              <a:xfrm>
                <a:off x="6776543" y="3735594"/>
                <a:ext cx="21486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143" extrusionOk="0">
                    <a:moveTo>
                      <a:pt x="341" y="1"/>
                    </a:moveTo>
                    <a:cubicBezTo>
                      <a:pt x="166" y="778"/>
                      <a:pt x="96" y="1538"/>
                      <a:pt x="53" y="2297"/>
                    </a:cubicBezTo>
                    <a:cubicBezTo>
                      <a:pt x="9" y="3066"/>
                      <a:pt x="0" y="3817"/>
                      <a:pt x="26" y="4585"/>
                    </a:cubicBezTo>
                    <a:cubicBezTo>
                      <a:pt x="44" y="5345"/>
                      <a:pt x="87" y="6104"/>
                      <a:pt x="175" y="6864"/>
                    </a:cubicBezTo>
                    <a:cubicBezTo>
                      <a:pt x="262" y="7632"/>
                      <a:pt x="376" y="8383"/>
                      <a:pt x="576" y="9143"/>
                    </a:cubicBezTo>
                    <a:cubicBezTo>
                      <a:pt x="777" y="8383"/>
                      <a:pt x="873" y="7615"/>
                      <a:pt x="943" y="6855"/>
                    </a:cubicBezTo>
                    <a:cubicBezTo>
                      <a:pt x="996" y="6087"/>
                      <a:pt x="1013" y="5327"/>
                      <a:pt x="996" y="4559"/>
                    </a:cubicBezTo>
                    <a:cubicBezTo>
                      <a:pt x="969" y="3799"/>
                      <a:pt x="917" y="3031"/>
                      <a:pt x="821" y="2271"/>
                    </a:cubicBezTo>
                    <a:cubicBezTo>
                      <a:pt x="707" y="1503"/>
                      <a:pt x="576" y="752"/>
                      <a:pt x="341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173;p35">
                <a:extLst>
                  <a:ext uri="{FF2B5EF4-FFF2-40B4-BE49-F238E27FC236}">
                    <a16:creationId xmlns:a16="http://schemas.microsoft.com/office/drawing/2014/main" id="{F9E0BA3E-7FE9-F583-B217-5C5120CD6006}"/>
                  </a:ext>
                </a:extLst>
              </p:cNvPr>
              <p:cNvSpPr/>
              <p:nvPr/>
            </p:nvSpPr>
            <p:spPr>
              <a:xfrm>
                <a:off x="6483722" y="3776214"/>
                <a:ext cx="132435" cy="2318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1093" extrusionOk="0">
                    <a:moveTo>
                      <a:pt x="3643" y="0"/>
                    </a:moveTo>
                    <a:cubicBezTo>
                      <a:pt x="3447" y="0"/>
                      <a:pt x="3252" y="8"/>
                      <a:pt x="3057" y="24"/>
                    </a:cubicBezTo>
                    <a:cubicBezTo>
                      <a:pt x="2515" y="68"/>
                      <a:pt x="1983" y="173"/>
                      <a:pt x="1467" y="321"/>
                    </a:cubicBezTo>
                    <a:cubicBezTo>
                      <a:pt x="961" y="478"/>
                      <a:pt x="455" y="679"/>
                      <a:pt x="1" y="1011"/>
                    </a:cubicBezTo>
                    <a:cubicBezTo>
                      <a:pt x="444" y="1074"/>
                      <a:pt x="876" y="1092"/>
                      <a:pt x="1302" y="1092"/>
                    </a:cubicBezTo>
                    <a:cubicBezTo>
                      <a:pt x="1404" y="1092"/>
                      <a:pt x="1506" y="1091"/>
                      <a:pt x="1607" y="1090"/>
                    </a:cubicBezTo>
                    <a:cubicBezTo>
                      <a:pt x="2131" y="1072"/>
                      <a:pt x="2629" y="1055"/>
                      <a:pt x="3144" y="1011"/>
                    </a:cubicBezTo>
                    <a:cubicBezTo>
                      <a:pt x="3642" y="967"/>
                      <a:pt x="4157" y="915"/>
                      <a:pt x="4672" y="845"/>
                    </a:cubicBezTo>
                    <a:cubicBezTo>
                      <a:pt x="4925" y="810"/>
                      <a:pt x="5187" y="766"/>
                      <a:pt x="5449" y="723"/>
                    </a:cubicBezTo>
                    <a:cubicBezTo>
                      <a:pt x="5711" y="679"/>
                      <a:pt x="5973" y="627"/>
                      <a:pt x="6244" y="531"/>
                    </a:cubicBezTo>
                    <a:cubicBezTo>
                      <a:pt x="5728" y="304"/>
                      <a:pt x="5205" y="173"/>
                      <a:pt x="4663" y="68"/>
                    </a:cubicBezTo>
                    <a:cubicBezTo>
                      <a:pt x="4320" y="24"/>
                      <a:pt x="3981" y="0"/>
                      <a:pt x="364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174;p35">
                <a:extLst>
                  <a:ext uri="{FF2B5EF4-FFF2-40B4-BE49-F238E27FC236}">
                    <a16:creationId xmlns:a16="http://schemas.microsoft.com/office/drawing/2014/main" id="{526C7F3A-EDE3-5054-2BA2-F333821C78D2}"/>
                  </a:ext>
                </a:extLst>
              </p:cNvPr>
              <p:cNvSpPr/>
              <p:nvPr/>
            </p:nvSpPr>
            <p:spPr>
              <a:xfrm>
                <a:off x="6662448" y="3849689"/>
                <a:ext cx="23161" cy="149106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7030" extrusionOk="0">
                    <a:moveTo>
                      <a:pt x="184" y="1"/>
                    </a:moveTo>
                    <a:cubicBezTo>
                      <a:pt x="62" y="612"/>
                      <a:pt x="35" y="1205"/>
                      <a:pt x="9" y="1782"/>
                    </a:cubicBezTo>
                    <a:cubicBezTo>
                      <a:pt x="1" y="2367"/>
                      <a:pt x="18" y="2961"/>
                      <a:pt x="62" y="3537"/>
                    </a:cubicBezTo>
                    <a:cubicBezTo>
                      <a:pt x="105" y="4131"/>
                      <a:pt x="175" y="4707"/>
                      <a:pt x="271" y="5283"/>
                    </a:cubicBezTo>
                    <a:cubicBezTo>
                      <a:pt x="367" y="5859"/>
                      <a:pt x="489" y="6436"/>
                      <a:pt x="708" y="7029"/>
                    </a:cubicBezTo>
                    <a:cubicBezTo>
                      <a:pt x="909" y="6444"/>
                      <a:pt x="996" y="5851"/>
                      <a:pt x="1048" y="5248"/>
                    </a:cubicBezTo>
                    <a:cubicBezTo>
                      <a:pt x="1092" y="4663"/>
                      <a:pt x="1092" y="4061"/>
                      <a:pt x="1048" y="3476"/>
                    </a:cubicBezTo>
                    <a:cubicBezTo>
                      <a:pt x="1005" y="2882"/>
                      <a:pt x="917" y="2297"/>
                      <a:pt x="786" y="1712"/>
                    </a:cubicBezTo>
                    <a:cubicBezTo>
                      <a:pt x="647" y="1136"/>
                      <a:pt x="472" y="559"/>
                      <a:pt x="184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175;p35">
                <a:extLst>
                  <a:ext uri="{FF2B5EF4-FFF2-40B4-BE49-F238E27FC236}">
                    <a16:creationId xmlns:a16="http://schemas.microsoft.com/office/drawing/2014/main" id="{D6DFA9AB-A38B-987E-FB39-4C661418E066}"/>
                  </a:ext>
                </a:extLst>
              </p:cNvPr>
              <p:cNvSpPr/>
              <p:nvPr/>
            </p:nvSpPr>
            <p:spPr>
              <a:xfrm>
                <a:off x="6460199" y="3898517"/>
                <a:ext cx="75762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3" extrusionOk="0">
                    <a:moveTo>
                      <a:pt x="2790" y="0"/>
                    </a:moveTo>
                    <a:cubicBezTo>
                      <a:pt x="2716" y="0"/>
                      <a:pt x="2642" y="2"/>
                      <a:pt x="2568" y="4"/>
                    </a:cubicBezTo>
                    <a:cubicBezTo>
                      <a:pt x="2253" y="21"/>
                      <a:pt x="1948" y="82"/>
                      <a:pt x="1651" y="170"/>
                    </a:cubicBezTo>
                    <a:cubicBezTo>
                      <a:pt x="1363" y="257"/>
                      <a:pt x="1066" y="362"/>
                      <a:pt x="786" y="528"/>
                    </a:cubicBezTo>
                    <a:cubicBezTo>
                      <a:pt x="507" y="693"/>
                      <a:pt x="245" y="877"/>
                      <a:pt x="1" y="1156"/>
                    </a:cubicBezTo>
                    <a:cubicBezTo>
                      <a:pt x="304" y="1250"/>
                      <a:pt x="577" y="1272"/>
                      <a:pt x="840" y="1272"/>
                    </a:cubicBezTo>
                    <a:cubicBezTo>
                      <a:pt x="895" y="1272"/>
                      <a:pt x="950" y="1271"/>
                      <a:pt x="1005" y="1270"/>
                    </a:cubicBezTo>
                    <a:cubicBezTo>
                      <a:pt x="1328" y="1244"/>
                      <a:pt x="1633" y="1191"/>
                      <a:pt x="1922" y="1104"/>
                    </a:cubicBezTo>
                    <a:cubicBezTo>
                      <a:pt x="2218" y="1008"/>
                      <a:pt x="2515" y="894"/>
                      <a:pt x="2786" y="737"/>
                    </a:cubicBezTo>
                    <a:cubicBezTo>
                      <a:pt x="3074" y="571"/>
                      <a:pt x="3336" y="388"/>
                      <a:pt x="3572" y="100"/>
                    </a:cubicBezTo>
                    <a:cubicBezTo>
                      <a:pt x="3301" y="18"/>
                      <a:pt x="3046" y="0"/>
                      <a:pt x="279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176;p35">
                <a:extLst>
                  <a:ext uri="{FF2B5EF4-FFF2-40B4-BE49-F238E27FC236}">
                    <a16:creationId xmlns:a16="http://schemas.microsoft.com/office/drawing/2014/main" id="{28D0577E-83BD-7B04-0CC2-91338540835B}"/>
                  </a:ext>
                </a:extLst>
              </p:cNvPr>
              <p:cNvSpPr/>
              <p:nvPr/>
            </p:nvSpPr>
            <p:spPr>
              <a:xfrm>
                <a:off x="6741523" y="4013417"/>
                <a:ext cx="5559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73" extrusionOk="0">
                    <a:moveTo>
                      <a:pt x="1" y="0"/>
                    </a:moveTo>
                    <a:cubicBezTo>
                      <a:pt x="18" y="384"/>
                      <a:pt x="132" y="699"/>
                      <a:pt x="289" y="996"/>
                    </a:cubicBezTo>
                    <a:cubicBezTo>
                      <a:pt x="437" y="1284"/>
                      <a:pt x="638" y="1546"/>
                      <a:pt x="865" y="1782"/>
                    </a:cubicBezTo>
                    <a:cubicBezTo>
                      <a:pt x="1092" y="2009"/>
                      <a:pt x="1346" y="2218"/>
                      <a:pt x="1642" y="2367"/>
                    </a:cubicBezTo>
                    <a:cubicBezTo>
                      <a:pt x="1939" y="2524"/>
                      <a:pt x="2254" y="2655"/>
                      <a:pt x="2620" y="2672"/>
                    </a:cubicBezTo>
                    <a:cubicBezTo>
                      <a:pt x="2489" y="2323"/>
                      <a:pt x="2332" y="2052"/>
                      <a:pt x="2158" y="1790"/>
                    </a:cubicBezTo>
                    <a:cubicBezTo>
                      <a:pt x="1965" y="1537"/>
                      <a:pt x="1773" y="1310"/>
                      <a:pt x="1564" y="1092"/>
                    </a:cubicBezTo>
                    <a:cubicBezTo>
                      <a:pt x="1354" y="873"/>
                      <a:pt x="1127" y="673"/>
                      <a:pt x="874" y="489"/>
                    </a:cubicBezTo>
                    <a:cubicBezTo>
                      <a:pt x="630" y="306"/>
                      <a:pt x="350" y="131"/>
                      <a:pt x="1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177;p35">
                <a:extLst>
                  <a:ext uri="{FF2B5EF4-FFF2-40B4-BE49-F238E27FC236}">
                    <a16:creationId xmlns:a16="http://schemas.microsoft.com/office/drawing/2014/main" id="{07BEE859-30A0-422C-B7CF-8F977D8B80FD}"/>
                  </a:ext>
                </a:extLst>
              </p:cNvPr>
              <p:cNvSpPr/>
              <p:nvPr/>
            </p:nvSpPr>
            <p:spPr>
              <a:xfrm>
                <a:off x="6947675" y="3759860"/>
                <a:ext cx="48910" cy="8613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061" extrusionOk="0">
                    <a:moveTo>
                      <a:pt x="2305" y="1"/>
                    </a:moveTo>
                    <a:lnTo>
                      <a:pt x="2305" y="1"/>
                    </a:lnTo>
                    <a:cubicBezTo>
                      <a:pt x="1895" y="175"/>
                      <a:pt x="1581" y="446"/>
                      <a:pt x="1310" y="743"/>
                    </a:cubicBezTo>
                    <a:cubicBezTo>
                      <a:pt x="1039" y="1040"/>
                      <a:pt x="795" y="1363"/>
                      <a:pt x="603" y="1712"/>
                    </a:cubicBezTo>
                    <a:cubicBezTo>
                      <a:pt x="402" y="2061"/>
                      <a:pt x="253" y="2437"/>
                      <a:pt x="149" y="2830"/>
                    </a:cubicBezTo>
                    <a:cubicBezTo>
                      <a:pt x="52" y="3223"/>
                      <a:pt x="0" y="3624"/>
                      <a:pt x="52" y="4061"/>
                    </a:cubicBezTo>
                    <a:cubicBezTo>
                      <a:pt x="384" y="3764"/>
                      <a:pt x="620" y="3458"/>
                      <a:pt x="847" y="3144"/>
                    </a:cubicBezTo>
                    <a:cubicBezTo>
                      <a:pt x="1065" y="2830"/>
                      <a:pt x="1266" y="2515"/>
                      <a:pt x="1450" y="2184"/>
                    </a:cubicBezTo>
                    <a:cubicBezTo>
                      <a:pt x="1624" y="1861"/>
                      <a:pt x="1790" y="1520"/>
                      <a:pt x="1939" y="1162"/>
                    </a:cubicBezTo>
                    <a:cubicBezTo>
                      <a:pt x="2087" y="795"/>
                      <a:pt x="2227" y="437"/>
                      <a:pt x="2305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178;p35">
                <a:extLst>
                  <a:ext uri="{FF2B5EF4-FFF2-40B4-BE49-F238E27FC236}">
                    <a16:creationId xmlns:a16="http://schemas.microsoft.com/office/drawing/2014/main" id="{62D12622-F2A7-BA97-39D1-69067C537869}"/>
                  </a:ext>
                </a:extLst>
              </p:cNvPr>
              <p:cNvSpPr/>
              <p:nvPr/>
            </p:nvSpPr>
            <p:spPr>
              <a:xfrm>
                <a:off x="6812475" y="3804318"/>
                <a:ext cx="30754" cy="90758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4279" extrusionOk="0">
                    <a:moveTo>
                      <a:pt x="1397" y="0"/>
                    </a:moveTo>
                    <a:lnTo>
                      <a:pt x="1397" y="0"/>
                    </a:lnTo>
                    <a:cubicBezTo>
                      <a:pt x="1057" y="262"/>
                      <a:pt x="830" y="594"/>
                      <a:pt x="646" y="908"/>
                    </a:cubicBezTo>
                    <a:cubicBezTo>
                      <a:pt x="445" y="1249"/>
                      <a:pt x="306" y="1598"/>
                      <a:pt x="192" y="1965"/>
                    </a:cubicBezTo>
                    <a:cubicBezTo>
                      <a:pt x="87" y="2340"/>
                      <a:pt x="18" y="2716"/>
                      <a:pt x="9" y="3100"/>
                    </a:cubicBezTo>
                    <a:cubicBezTo>
                      <a:pt x="0" y="3484"/>
                      <a:pt x="18" y="3877"/>
                      <a:pt x="166" y="4279"/>
                    </a:cubicBezTo>
                    <a:cubicBezTo>
                      <a:pt x="437" y="3956"/>
                      <a:pt x="611" y="3615"/>
                      <a:pt x="760" y="3275"/>
                    </a:cubicBezTo>
                    <a:cubicBezTo>
                      <a:pt x="917" y="2925"/>
                      <a:pt x="1039" y="2585"/>
                      <a:pt x="1135" y="2236"/>
                    </a:cubicBezTo>
                    <a:cubicBezTo>
                      <a:pt x="1231" y="1886"/>
                      <a:pt x="1310" y="1537"/>
                      <a:pt x="1362" y="1170"/>
                    </a:cubicBezTo>
                    <a:cubicBezTo>
                      <a:pt x="1415" y="795"/>
                      <a:pt x="1450" y="428"/>
                      <a:pt x="1397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179;p35">
                <a:extLst>
                  <a:ext uri="{FF2B5EF4-FFF2-40B4-BE49-F238E27FC236}">
                    <a16:creationId xmlns:a16="http://schemas.microsoft.com/office/drawing/2014/main" id="{B7B668C6-AC31-BEC2-7D11-9262FB29FBC9}"/>
                  </a:ext>
                </a:extLst>
              </p:cNvPr>
              <p:cNvSpPr/>
              <p:nvPr/>
            </p:nvSpPr>
            <p:spPr>
              <a:xfrm>
                <a:off x="6697086" y="3859700"/>
                <a:ext cx="25749" cy="8335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0" extrusionOk="0">
                    <a:moveTo>
                      <a:pt x="1153" y="0"/>
                    </a:moveTo>
                    <a:cubicBezTo>
                      <a:pt x="847" y="236"/>
                      <a:pt x="638" y="533"/>
                      <a:pt x="437" y="838"/>
                    </a:cubicBezTo>
                    <a:cubicBezTo>
                      <a:pt x="280" y="1153"/>
                      <a:pt x="157" y="1493"/>
                      <a:pt x="88" y="1834"/>
                    </a:cubicBezTo>
                    <a:cubicBezTo>
                      <a:pt x="27" y="2174"/>
                      <a:pt x="0" y="2532"/>
                      <a:pt x="35" y="2881"/>
                    </a:cubicBezTo>
                    <a:cubicBezTo>
                      <a:pt x="79" y="3231"/>
                      <a:pt x="157" y="3589"/>
                      <a:pt x="350" y="3929"/>
                    </a:cubicBezTo>
                    <a:cubicBezTo>
                      <a:pt x="568" y="3597"/>
                      <a:pt x="699" y="3283"/>
                      <a:pt x="812" y="2969"/>
                    </a:cubicBezTo>
                    <a:cubicBezTo>
                      <a:pt x="917" y="2663"/>
                      <a:pt x="996" y="2349"/>
                      <a:pt x="1057" y="2026"/>
                    </a:cubicBezTo>
                    <a:cubicBezTo>
                      <a:pt x="1127" y="1711"/>
                      <a:pt x="1170" y="1388"/>
                      <a:pt x="1197" y="1057"/>
                    </a:cubicBezTo>
                    <a:cubicBezTo>
                      <a:pt x="1214" y="733"/>
                      <a:pt x="1214" y="384"/>
                      <a:pt x="115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180;p35">
                <a:extLst>
                  <a:ext uri="{FF2B5EF4-FFF2-40B4-BE49-F238E27FC236}">
                    <a16:creationId xmlns:a16="http://schemas.microsoft.com/office/drawing/2014/main" id="{21720B63-A3DA-7D7C-A4B8-73ECDAE77296}"/>
                  </a:ext>
                </a:extLst>
              </p:cNvPr>
              <p:cNvSpPr/>
              <p:nvPr/>
            </p:nvSpPr>
            <p:spPr>
              <a:xfrm>
                <a:off x="6568185" y="3942848"/>
                <a:ext cx="21125" cy="97439"/>
              </a:xfrm>
              <a:custGeom>
                <a:avLst/>
                <a:gdLst/>
                <a:ahLst/>
                <a:cxnLst/>
                <a:rect l="l" t="t" r="r" b="b"/>
                <a:pathLst>
                  <a:path w="996" h="4594" extrusionOk="0">
                    <a:moveTo>
                      <a:pt x="699" y="1"/>
                    </a:moveTo>
                    <a:cubicBezTo>
                      <a:pt x="437" y="350"/>
                      <a:pt x="288" y="725"/>
                      <a:pt x="175" y="1109"/>
                    </a:cubicBezTo>
                    <a:cubicBezTo>
                      <a:pt x="70" y="1502"/>
                      <a:pt x="9" y="1895"/>
                      <a:pt x="9" y="2288"/>
                    </a:cubicBezTo>
                    <a:cubicBezTo>
                      <a:pt x="0" y="2681"/>
                      <a:pt x="44" y="3074"/>
                      <a:pt x="140" y="3467"/>
                    </a:cubicBezTo>
                    <a:cubicBezTo>
                      <a:pt x="253" y="3860"/>
                      <a:pt x="393" y="4244"/>
                      <a:pt x="646" y="4593"/>
                    </a:cubicBezTo>
                    <a:cubicBezTo>
                      <a:pt x="795" y="4192"/>
                      <a:pt x="865" y="3808"/>
                      <a:pt x="917" y="3423"/>
                    </a:cubicBezTo>
                    <a:cubicBezTo>
                      <a:pt x="961" y="3039"/>
                      <a:pt x="996" y="2672"/>
                      <a:pt x="996" y="2297"/>
                    </a:cubicBezTo>
                    <a:cubicBezTo>
                      <a:pt x="996" y="1930"/>
                      <a:pt x="987" y="1555"/>
                      <a:pt x="943" y="1179"/>
                    </a:cubicBezTo>
                    <a:cubicBezTo>
                      <a:pt x="900" y="795"/>
                      <a:pt x="838" y="411"/>
                      <a:pt x="699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181;p35">
                <a:extLst>
                  <a:ext uri="{FF2B5EF4-FFF2-40B4-BE49-F238E27FC236}">
                    <a16:creationId xmlns:a16="http://schemas.microsoft.com/office/drawing/2014/main" id="{C99A77D6-35B3-10BE-A9C1-5C8A82485707}"/>
                  </a:ext>
                </a:extLst>
              </p:cNvPr>
              <p:cNvSpPr/>
              <p:nvPr/>
            </p:nvSpPr>
            <p:spPr>
              <a:xfrm>
                <a:off x="6290001" y="3694848"/>
                <a:ext cx="725255" cy="481446"/>
              </a:xfrm>
              <a:custGeom>
                <a:avLst/>
                <a:gdLst/>
                <a:ahLst/>
                <a:cxnLst/>
                <a:rect l="l" t="t" r="r" b="b"/>
                <a:pathLst>
                  <a:path w="34194" h="22699" extrusionOk="0">
                    <a:moveTo>
                      <a:pt x="31722" y="1"/>
                    </a:moveTo>
                    <a:lnTo>
                      <a:pt x="0" y="14906"/>
                    </a:lnTo>
                    <a:cubicBezTo>
                      <a:pt x="1022" y="18093"/>
                      <a:pt x="3650" y="20380"/>
                      <a:pt x="6785" y="21559"/>
                    </a:cubicBezTo>
                    <a:cubicBezTo>
                      <a:pt x="9054" y="22413"/>
                      <a:pt x="11475" y="22699"/>
                      <a:pt x="13907" y="22699"/>
                    </a:cubicBezTo>
                    <a:cubicBezTo>
                      <a:pt x="14835" y="22699"/>
                      <a:pt x="15763" y="22657"/>
                      <a:pt x="16686" y="22590"/>
                    </a:cubicBezTo>
                    <a:cubicBezTo>
                      <a:pt x="18651" y="22450"/>
                      <a:pt x="20668" y="22170"/>
                      <a:pt x="22327" y="21096"/>
                    </a:cubicBezTo>
                    <a:cubicBezTo>
                      <a:pt x="22929" y="20704"/>
                      <a:pt x="23488" y="20215"/>
                      <a:pt x="24161" y="19996"/>
                    </a:cubicBezTo>
                    <a:cubicBezTo>
                      <a:pt x="24667" y="19830"/>
                      <a:pt x="25200" y="19830"/>
                      <a:pt x="25724" y="19734"/>
                    </a:cubicBezTo>
                    <a:cubicBezTo>
                      <a:pt x="26859" y="19525"/>
                      <a:pt x="27871" y="18870"/>
                      <a:pt x="28753" y="18128"/>
                    </a:cubicBezTo>
                    <a:cubicBezTo>
                      <a:pt x="31347" y="15945"/>
                      <a:pt x="33119" y="12810"/>
                      <a:pt x="33660" y="9466"/>
                    </a:cubicBezTo>
                    <a:cubicBezTo>
                      <a:pt x="34193" y="6113"/>
                      <a:pt x="33337" y="1695"/>
                      <a:pt x="31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182;p35">
                <a:extLst>
                  <a:ext uri="{FF2B5EF4-FFF2-40B4-BE49-F238E27FC236}">
                    <a16:creationId xmlns:a16="http://schemas.microsoft.com/office/drawing/2014/main" id="{1C2D7747-A1BC-1B0C-83FA-25E71CE29D11}"/>
                  </a:ext>
                </a:extLst>
              </p:cNvPr>
              <p:cNvSpPr/>
              <p:nvPr/>
            </p:nvSpPr>
            <p:spPr>
              <a:xfrm>
                <a:off x="6275174" y="3661377"/>
                <a:ext cx="704320" cy="376223"/>
              </a:xfrm>
              <a:custGeom>
                <a:avLst/>
                <a:gdLst/>
                <a:ahLst/>
                <a:cxnLst/>
                <a:rect l="l" t="t" r="r" b="b"/>
                <a:pathLst>
                  <a:path w="33207" h="17738" extrusionOk="0">
                    <a:moveTo>
                      <a:pt x="26998" y="0"/>
                    </a:moveTo>
                    <a:cubicBezTo>
                      <a:pt x="22608" y="0"/>
                      <a:pt x="18519" y="2029"/>
                      <a:pt x="14460" y="3849"/>
                    </a:cubicBezTo>
                    <a:cubicBezTo>
                      <a:pt x="9667" y="5988"/>
                      <a:pt x="5039" y="8782"/>
                      <a:pt x="1747" y="12939"/>
                    </a:cubicBezTo>
                    <a:cubicBezTo>
                      <a:pt x="787" y="14152"/>
                      <a:pt x="1" y="16030"/>
                      <a:pt x="1118" y="17095"/>
                    </a:cubicBezTo>
                    <a:cubicBezTo>
                      <a:pt x="1686" y="17636"/>
                      <a:pt x="2524" y="17706"/>
                      <a:pt x="3319" y="17732"/>
                    </a:cubicBezTo>
                    <a:cubicBezTo>
                      <a:pt x="3486" y="17736"/>
                      <a:pt x="3653" y="17737"/>
                      <a:pt x="3820" y="17737"/>
                    </a:cubicBezTo>
                    <a:cubicBezTo>
                      <a:pt x="11106" y="17737"/>
                      <a:pt x="18115" y="14783"/>
                      <a:pt x="24414" y="11070"/>
                    </a:cubicBezTo>
                    <a:cubicBezTo>
                      <a:pt x="26981" y="9551"/>
                      <a:pt x="29496" y="7883"/>
                      <a:pt x="31565" y="5735"/>
                    </a:cubicBezTo>
                    <a:cubicBezTo>
                      <a:pt x="32404" y="4862"/>
                      <a:pt x="33207" y="3727"/>
                      <a:pt x="32936" y="2548"/>
                    </a:cubicBezTo>
                    <a:cubicBezTo>
                      <a:pt x="32631" y="1212"/>
                      <a:pt x="31129" y="575"/>
                      <a:pt x="29793" y="287"/>
                    </a:cubicBezTo>
                    <a:cubicBezTo>
                      <a:pt x="28846" y="89"/>
                      <a:pt x="27915" y="0"/>
                      <a:pt x="26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183;p35">
                <a:extLst>
                  <a:ext uri="{FF2B5EF4-FFF2-40B4-BE49-F238E27FC236}">
                    <a16:creationId xmlns:a16="http://schemas.microsoft.com/office/drawing/2014/main" id="{61D40FB7-1C9D-C0CB-2C5F-A4FC4AADDA45}"/>
                  </a:ext>
                </a:extLst>
              </p:cNvPr>
              <p:cNvSpPr/>
              <p:nvPr/>
            </p:nvSpPr>
            <p:spPr>
              <a:xfrm>
                <a:off x="6488728" y="3838998"/>
                <a:ext cx="185206" cy="161832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7630" extrusionOk="0">
                    <a:moveTo>
                      <a:pt x="5165" y="1"/>
                    </a:moveTo>
                    <a:cubicBezTo>
                      <a:pt x="4013" y="1"/>
                      <a:pt x="2992" y="1884"/>
                      <a:pt x="2471" y="2626"/>
                    </a:cubicBezTo>
                    <a:cubicBezTo>
                      <a:pt x="1589" y="3892"/>
                      <a:pt x="830" y="5228"/>
                      <a:pt x="219" y="6652"/>
                    </a:cubicBezTo>
                    <a:cubicBezTo>
                      <a:pt x="88" y="6957"/>
                      <a:pt x="0" y="7394"/>
                      <a:pt x="288" y="7568"/>
                    </a:cubicBezTo>
                    <a:cubicBezTo>
                      <a:pt x="385" y="7621"/>
                      <a:pt x="498" y="7630"/>
                      <a:pt x="603" y="7630"/>
                    </a:cubicBezTo>
                    <a:cubicBezTo>
                      <a:pt x="617" y="7630"/>
                      <a:pt x="632" y="7630"/>
                      <a:pt x="646" y="7630"/>
                    </a:cubicBezTo>
                    <a:cubicBezTo>
                      <a:pt x="1260" y="7630"/>
                      <a:pt x="1857" y="7450"/>
                      <a:pt x="2445" y="7254"/>
                    </a:cubicBezTo>
                    <a:cubicBezTo>
                      <a:pt x="4410" y="6599"/>
                      <a:pt x="6313" y="5744"/>
                      <a:pt x="8121" y="4731"/>
                    </a:cubicBezTo>
                    <a:cubicBezTo>
                      <a:pt x="8313" y="4617"/>
                      <a:pt x="8505" y="4512"/>
                      <a:pt x="8592" y="4312"/>
                    </a:cubicBezTo>
                    <a:cubicBezTo>
                      <a:pt x="8732" y="3997"/>
                      <a:pt x="8522" y="3648"/>
                      <a:pt x="8321" y="3369"/>
                    </a:cubicBezTo>
                    <a:cubicBezTo>
                      <a:pt x="7667" y="2452"/>
                      <a:pt x="6977" y="1552"/>
                      <a:pt x="6261" y="679"/>
                    </a:cubicBezTo>
                    <a:cubicBezTo>
                      <a:pt x="6051" y="426"/>
                      <a:pt x="5833" y="181"/>
                      <a:pt x="5536" y="68"/>
                    </a:cubicBezTo>
                    <a:cubicBezTo>
                      <a:pt x="5411" y="22"/>
                      <a:pt x="5287" y="1"/>
                      <a:pt x="5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184;p35">
                <a:extLst>
                  <a:ext uri="{FF2B5EF4-FFF2-40B4-BE49-F238E27FC236}">
                    <a16:creationId xmlns:a16="http://schemas.microsoft.com/office/drawing/2014/main" id="{F1CCAB51-6A1D-61D4-1A13-41E979AB9C28}"/>
                  </a:ext>
                </a:extLst>
              </p:cNvPr>
              <p:cNvSpPr/>
              <p:nvPr/>
            </p:nvSpPr>
            <p:spPr>
              <a:xfrm>
                <a:off x="6309621" y="3843198"/>
                <a:ext cx="246163" cy="171334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8078" extrusionOk="0">
                    <a:moveTo>
                      <a:pt x="11474" y="1"/>
                    </a:moveTo>
                    <a:lnTo>
                      <a:pt x="11474" y="1"/>
                    </a:lnTo>
                    <a:cubicBezTo>
                      <a:pt x="11099" y="36"/>
                      <a:pt x="10741" y="245"/>
                      <a:pt x="10426" y="420"/>
                    </a:cubicBezTo>
                    <a:lnTo>
                      <a:pt x="3057" y="4410"/>
                    </a:lnTo>
                    <a:cubicBezTo>
                      <a:pt x="2507" y="4707"/>
                      <a:pt x="1966" y="5013"/>
                      <a:pt x="1433" y="5336"/>
                    </a:cubicBezTo>
                    <a:cubicBezTo>
                      <a:pt x="970" y="5633"/>
                      <a:pt x="499" y="5965"/>
                      <a:pt x="193" y="6410"/>
                    </a:cubicBezTo>
                    <a:cubicBezTo>
                      <a:pt x="106" y="6541"/>
                      <a:pt x="36" y="6681"/>
                      <a:pt x="18" y="6838"/>
                    </a:cubicBezTo>
                    <a:cubicBezTo>
                      <a:pt x="1" y="7152"/>
                      <a:pt x="280" y="7414"/>
                      <a:pt x="568" y="7580"/>
                    </a:cubicBezTo>
                    <a:cubicBezTo>
                      <a:pt x="1363" y="8025"/>
                      <a:pt x="2323" y="8078"/>
                      <a:pt x="3240" y="8078"/>
                    </a:cubicBezTo>
                    <a:cubicBezTo>
                      <a:pt x="3773" y="8078"/>
                      <a:pt x="4323" y="8069"/>
                      <a:pt x="4864" y="8043"/>
                    </a:cubicBezTo>
                    <a:cubicBezTo>
                      <a:pt x="5196" y="8025"/>
                      <a:pt x="5519" y="8017"/>
                      <a:pt x="5825" y="7886"/>
                    </a:cubicBezTo>
                    <a:cubicBezTo>
                      <a:pt x="6165" y="7737"/>
                      <a:pt x="6454" y="7466"/>
                      <a:pt x="6689" y="7187"/>
                    </a:cubicBezTo>
                    <a:cubicBezTo>
                      <a:pt x="7152" y="6646"/>
                      <a:pt x="7510" y="6026"/>
                      <a:pt x="7877" y="5423"/>
                    </a:cubicBezTo>
                    <a:cubicBezTo>
                      <a:pt x="8488" y="4419"/>
                      <a:pt x="9134" y="3450"/>
                      <a:pt x="9824" y="2498"/>
                    </a:cubicBezTo>
                    <a:cubicBezTo>
                      <a:pt x="10164" y="2035"/>
                      <a:pt x="10514" y="1564"/>
                      <a:pt x="10872" y="1101"/>
                    </a:cubicBezTo>
                    <a:cubicBezTo>
                      <a:pt x="11081" y="830"/>
                      <a:pt x="11605" y="394"/>
                      <a:pt x="114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185;p35">
                <a:extLst>
                  <a:ext uri="{FF2B5EF4-FFF2-40B4-BE49-F238E27FC236}">
                    <a16:creationId xmlns:a16="http://schemas.microsoft.com/office/drawing/2014/main" id="{A52C56BE-B554-8255-B19B-6AB8DFC99A65}"/>
                  </a:ext>
                </a:extLst>
              </p:cNvPr>
              <p:cNvSpPr/>
              <p:nvPr/>
            </p:nvSpPr>
            <p:spPr>
              <a:xfrm>
                <a:off x="6324448" y="3821902"/>
                <a:ext cx="232992" cy="111034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5235" extrusionOk="0">
                    <a:moveTo>
                      <a:pt x="8007" y="1"/>
                    </a:moveTo>
                    <a:cubicBezTo>
                      <a:pt x="7571" y="1"/>
                      <a:pt x="7125" y="10"/>
                      <a:pt x="6706" y="123"/>
                    </a:cubicBezTo>
                    <a:cubicBezTo>
                      <a:pt x="6296" y="228"/>
                      <a:pt x="5903" y="429"/>
                      <a:pt x="5519" y="629"/>
                    </a:cubicBezTo>
                    <a:cubicBezTo>
                      <a:pt x="4471" y="1197"/>
                      <a:pt x="3493" y="1878"/>
                      <a:pt x="2585" y="2638"/>
                    </a:cubicBezTo>
                    <a:cubicBezTo>
                      <a:pt x="2227" y="2935"/>
                      <a:pt x="0" y="4725"/>
                      <a:pt x="289" y="5196"/>
                    </a:cubicBezTo>
                    <a:cubicBezTo>
                      <a:pt x="306" y="5222"/>
                      <a:pt x="339" y="5234"/>
                      <a:pt x="386" y="5234"/>
                    </a:cubicBezTo>
                    <a:cubicBezTo>
                      <a:pt x="887" y="5234"/>
                      <a:pt x="2924" y="3868"/>
                      <a:pt x="3275" y="3677"/>
                    </a:cubicBezTo>
                    <a:cubicBezTo>
                      <a:pt x="4384" y="3057"/>
                      <a:pt x="5510" y="2472"/>
                      <a:pt x="6680" y="1939"/>
                    </a:cubicBezTo>
                    <a:cubicBezTo>
                      <a:pt x="8007" y="1345"/>
                      <a:pt x="9387" y="830"/>
                      <a:pt x="10793" y="472"/>
                    </a:cubicBezTo>
                    <a:cubicBezTo>
                      <a:pt x="10880" y="446"/>
                      <a:pt x="10985" y="402"/>
                      <a:pt x="10985" y="306"/>
                    </a:cubicBezTo>
                    <a:cubicBezTo>
                      <a:pt x="10985" y="210"/>
                      <a:pt x="10854" y="167"/>
                      <a:pt x="10758" y="149"/>
                    </a:cubicBezTo>
                    <a:cubicBezTo>
                      <a:pt x="9841" y="53"/>
                      <a:pt x="8924" y="1"/>
                      <a:pt x="8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186;p35">
                <a:extLst>
                  <a:ext uri="{FF2B5EF4-FFF2-40B4-BE49-F238E27FC236}">
                    <a16:creationId xmlns:a16="http://schemas.microsoft.com/office/drawing/2014/main" id="{C50ED970-33D8-0B33-18BA-B437B1E27CDD}"/>
                  </a:ext>
                </a:extLst>
              </p:cNvPr>
              <p:cNvSpPr/>
              <p:nvPr/>
            </p:nvSpPr>
            <p:spPr>
              <a:xfrm>
                <a:off x="6476511" y="3757675"/>
                <a:ext cx="124651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2942" extrusionOk="0">
                    <a:moveTo>
                      <a:pt x="4762" y="1"/>
                    </a:moveTo>
                    <a:cubicBezTo>
                      <a:pt x="4554" y="1"/>
                      <a:pt x="4317" y="101"/>
                      <a:pt x="4051" y="200"/>
                    </a:cubicBezTo>
                    <a:cubicBezTo>
                      <a:pt x="3379" y="444"/>
                      <a:pt x="2742" y="724"/>
                      <a:pt x="2113" y="1047"/>
                    </a:cubicBezTo>
                    <a:cubicBezTo>
                      <a:pt x="1676" y="1265"/>
                      <a:pt x="1266" y="1544"/>
                      <a:pt x="830" y="1754"/>
                    </a:cubicBezTo>
                    <a:cubicBezTo>
                      <a:pt x="472" y="1929"/>
                      <a:pt x="175" y="2025"/>
                      <a:pt x="0" y="2426"/>
                    </a:cubicBezTo>
                    <a:cubicBezTo>
                      <a:pt x="1441" y="2714"/>
                      <a:pt x="2916" y="2863"/>
                      <a:pt x="4392" y="2924"/>
                    </a:cubicBezTo>
                    <a:cubicBezTo>
                      <a:pt x="4671" y="2933"/>
                      <a:pt x="4968" y="2941"/>
                      <a:pt x="5265" y="2941"/>
                    </a:cubicBezTo>
                    <a:cubicBezTo>
                      <a:pt x="5440" y="2941"/>
                      <a:pt x="5623" y="2933"/>
                      <a:pt x="5745" y="2811"/>
                    </a:cubicBezTo>
                    <a:cubicBezTo>
                      <a:pt x="5876" y="2680"/>
                      <a:pt x="5859" y="2461"/>
                      <a:pt x="5824" y="2278"/>
                    </a:cubicBezTo>
                    <a:cubicBezTo>
                      <a:pt x="5728" y="1640"/>
                      <a:pt x="5553" y="1021"/>
                      <a:pt x="5309" y="444"/>
                    </a:cubicBezTo>
                    <a:cubicBezTo>
                      <a:pt x="5162" y="110"/>
                      <a:pt x="4978" y="1"/>
                      <a:pt x="4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187;p35">
                <a:extLst>
                  <a:ext uri="{FF2B5EF4-FFF2-40B4-BE49-F238E27FC236}">
                    <a16:creationId xmlns:a16="http://schemas.microsoft.com/office/drawing/2014/main" id="{A43DCDA7-76D4-0042-3B07-1997B29A410F}"/>
                  </a:ext>
                </a:extLst>
              </p:cNvPr>
              <p:cNvSpPr/>
              <p:nvPr/>
            </p:nvSpPr>
            <p:spPr>
              <a:xfrm>
                <a:off x="6596884" y="3703566"/>
                <a:ext cx="115955" cy="102762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4845" extrusionOk="0">
                    <a:moveTo>
                      <a:pt x="5318" y="0"/>
                    </a:moveTo>
                    <a:lnTo>
                      <a:pt x="5318" y="0"/>
                    </a:lnTo>
                    <a:cubicBezTo>
                      <a:pt x="3746" y="175"/>
                      <a:pt x="2096" y="961"/>
                      <a:pt x="725" y="1703"/>
                    </a:cubicBezTo>
                    <a:cubicBezTo>
                      <a:pt x="551" y="1790"/>
                      <a:pt x="376" y="1886"/>
                      <a:pt x="254" y="2043"/>
                    </a:cubicBezTo>
                    <a:cubicBezTo>
                      <a:pt x="1" y="2367"/>
                      <a:pt x="228" y="2882"/>
                      <a:pt x="332" y="3231"/>
                    </a:cubicBezTo>
                    <a:cubicBezTo>
                      <a:pt x="446" y="3685"/>
                      <a:pt x="603" y="4122"/>
                      <a:pt x="725" y="4558"/>
                    </a:cubicBezTo>
                    <a:cubicBezTo>
                      <a:pt x="743" y="4619"/>
                      <a:pt x="751" y="4689"/>
                      <a:pt x="795" y="4733"/>
                    </a:cubicBezTo>
                    <a:cubicBezTo>
                      <a:pt x="858" y="4813"/>
                      <a:pt x="947" y="4844"/>
                      <a:pt x="1045" y="4844"/>
                    </a:cubicBezTo>
                    <a:cubicBezTo>
                      <a:pt x="1192" y="4844"/>
                      <a:pt x="1359" y="4773"/>
                      <a:pt x="1485" y="4689"/>
                    </a:cubicBezTo>
                    <a:cubicBezTo>
                      <a:pt x="1913" y="4384"/>
                      <a:pt x="2262" y="3982"/>
                      <a:pt x="2611" y="3598"/>
                    </a:cubicBezTo>
                    <a:cubicBezTo>
                      <a:pt x="3441" y="2655"/>
                      <a:pt x="4262" y="1720"/>
                      <a:pt x="5091" y="786"/>
                    </a:cubicBezTo>
                    <a:cubicBezTo>
                      <a:pt x="5309" y="542"/>
                      <a:pt x="5466" y="332"/>
                      <a:pt x="5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188;p35">
                <a:extLst>
                  <a:ext uri="{FF2B5EF4-FFF2-40B4-BE49-F238E27FC236}">
                    <a16:creationId xmlns:a16="http://schemas.microsoft.com/office/drawing/2014/main" id="{463A35BE-2FBE-4448-0815-5DFA745B8668}"/>
                  </a:ext>
                </a:extLst>
              </p:cNvPr>
              <p:cNvSpPr/>
              <p:nvPr/>
            </p:nvSpPr>
            <p:spPr>
              <a:xfrm>
                <a:off x="6652458" y="3676076"/>
                <a:ext cx="207243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9771" h="5637" extrusionOk="0">
                    <a:moveTo>
                      <a:pt x="9199" y="1"/>
                    </a:moveTo>
                    <a:cubicBezTo>
                      <a:pt x="9157" y="1"/>
                      <a:pt x="9115" y="4"/>
                      <a:pt x="9072" y="4"/>
                    </a:cubicBezTo>
                    <a:cubicBezTo>
                      <a:pt x="7989" y="39"/>
                      <a:pt x="6915" y="187"/>
                      <a:pt x="5850" y="336"/>
                    </a:cubicBezTo>
                    <a:cubicBezTo>
                      <a:pt x="5291" y="414"/>
                      <a:pt x="4715" y="502"/>
                      <a:pt x="4235" y="799"/>
                    </a:cubicBezTo>
                    <a:cubicBezTo>
                      <a:pt x="3955" y="964"/>
                      <a:pt x="3720" y="1200"/>
                      <a:pt x="3493" y="1427"/>
                    </a:cubicBezTo>
                    <a:cubicBezTo>
                      <a:pt x="3309" y="1602"/>
                      <a:pt x="3135" y="1794"/>
                      <a:pt x="2960" y="1969"/>
                    </a:cubicBezTo>
                    <a:cubicBezTo>
                      <a:pt x="2480" y="2458"/>
                      <a:pt x="2000" y="2947"/>
                      <a:pt x="1528" y="3462"/>
                    </a:cubicBezTo>
                    <a:cubicBezTo>
                      <a:pt x="1222" y="3802"/>
                      <a:pt x="917" y="4134"/>
                      <a:pt x="620" y="4483"/>
                    </a:cubicBezTo>
                    <a:cubicBezTo>
                      <a:pt x="402" y="4745"/>
                      <a:pt x="0" y="5086"/>
                      <a:pt x="26" y="5461"/>
                    </a:cubicBezTo>
                    <a:cubicBezTo>
                      <a:pt x="26" y="5505"/>
                      <a:pt x="35" y="5549"/>
                      <a:pt x="70" y="5575"/>
                    </a:cubicBezTo>
                    <a:cubicBezTo>
                      <a:pt x="105" y="5618"/>
                      <a:pt x="175" y="5636"/>
                      <a:pt x="244" y="5636"/>
                    </a:cubicBezTo>
                    <a:cubicBezTo>
                      <a:pt x="256" y="5636"/>
                      <a:pt x="267" y="5636"/>
                      <a:pt x="278" y="5636"/>
                    </a:cubicBezTo>
                    <a:cubicBezTo>
                      <a:pt x="571" y="5636"/>
                      <a:pt x="849" y="5528"/>
                      <a:pt x="1126" y="5435"/>
                    </a:cubicBezTo>
                    <a:cubicBezTo>
                      <a:pt x="1921" y="5156"/>
                      <a:pt x="2698" y="4850"/>
                      <a:pt x="3475" y="4518"/>
                    </a:cubicBezTo>
                    <a:cubicBezTo>
                      <a:pt x="4095" y="4256"/>
                      <a:pt x="4715" y="3977"/>
                      <a:pt x="5318" y="3654"/>
                    </a:cubicBezTo>
                    <a:cubicBezTo>
                      <a:pt x="6164" y="3209"/>
                      <a:pt x="6977" y="2658"/>
                      <a:pt x="7719" y="2056"/>
                    </a:cubicBezTo>
                    <a:cubicBezTo>
                      <a:pt x="8103" y="1733"/>
                      <a:pt x="8470" y="1401"/>
                      <a:pt x="8819" y="1034"/>
                    </a:cubicBezTo>
                    <a:cubicBezTo>
                      <a:pt x="8985" y="860"/>
                      <a:pt x="9771" y="240"/>
                      <a:pt x="9352" y="30"/>
                    </a:cubicBezTo>
                    <a:cubicBezTo>
                      <a:pt x="9303" y="6"/>
                      <a:pt x="9252" y="1"/>
                      <a:pt x="9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189;p35">
                <a:extLst>
                  <a:ext uri="{FF2B5EF4-FFF2-40B4-BE49-F238E27FC236}">
                    <a16:creationId xmlns:a16="http://schemas.microsoft.com/office/drawing/2014/main" id="{5734210C-CED4-F9C2-1235-06AC21460EB2}"/>
                  </a:ext>
                </a:extLst>
              </p:cNvPr>
              <p:cNvSpPr/>
              <p:nvPr/>
            </p:nvSpPr>
            <p:spPr>
              <a:xfrm>
                <a:off x="6621701" y="3808857"/>
                <a:ext cx="210403" cy="103717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4890" extrusionOk="0">
                    <a:moveTo>
                      <a:pt x="5545" y="1"/>
                    </a:moveTo>
                    <a:cubicBezTo>
                      <a:pt x="3877" y="1"/>
                      <a:pt x="2218" y="172"/>
                      <a:pt x="586" y="520"/>
                    </a:cubicBezTo>
                    <a:cubicBezTo>
                      <a:pt x="324" y="572"/>
                      <a:pt x="1" y="712"/>
                      <a:pt x="18" y="974"/>
                    </a:cubicBezTo>
                    <a:cubicBezTo>
                      <a:pt x="27" y="1087"/>
                      <a:pt x="105" y="1183"/>
                      <a:pt x="175" y="1271"/>
                    </a:cubicBezTo>
                    <a:lnTo>
                      <a:pt x="2533" y="4187"/>
                    </a:lnTo>
                    <a:cubicBezTo>
                      <a:pt x="2585" y="4266"/>
                      <a:pt x="2655" y="4327"/>
                      <a:pt x="2716" y="4397"/>
                    </a:cubicBezTo>
                    <a:cubicBezTo>
                      <a:pt x="3083" y="4759"/>
                      <a:pt x="3463" y="4890"/>
                      <a:pt x="3866" y="4890"/>
                    </a:cubicBezTo>
                    <a:cubicBezTo>
                      <a:pt x="4385" y="4890"/>
                      <a:pt x="4944" y="4674"/>
                      <a:pt x="5563" y="4458"/>
                    </a:cubicBezTo>
                    <a:cubicBezTo>
                      <a:pt x="6479" y="4143"/>
                      <a:pt x="7344" y="3681"/>
                      <a:pt x="8165" y="3174"/>
                    </a:cubicBezTo>
                    <a:cubicBezTo>
                      <a:pt x="8523" y="2938"/>
                      <a:pt x="8767" y="2694"/>
                      <a:pt x="9073" y="2432"/>
                    </a:cubicBezTo>
                    <a:cubicBezTo>
                      <a:pt x="9291" y="2240"/>
                      <a:pt x="9728" y="2100"/>
                      <a:pt x="9832" y="1829"/>
                    </a:cubicBezTo>
                    <a:cubicBezTo>
                      <a:pt x="9920" y="1611"/>
                      <a:pt x="9789" y="1367"/>
                      <a:pt x="9649" y="1183"/>
                    </a:cubicBezTo>
                    <a:cubicBezTo>
                      <a:pt x="8872" y="258"/>
                      <a:pt x="7527" y="48"/>
                      <a:pt x="6322" y="13"/>
                    </a:cubicBezTo>
                    <a:cubicBezTo>
                      <a:pt x="6063" y="5"/>
                      <a:pt x="5804" y="1"/>
                      <a:pt x="5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190;p35">
                <a:extLst>
                  <a:ext uri="{FF2B5EF4-FFF2-40B4-BE49-F238E27FC236}">
                    <a16:creationId xmlns:a16="http://schemas.microsoft.com/office/drawing/2014/main" id="{2C31B63D-D679-3333-251B-517500702C3A}"/>
                  </a:ext>
                </a:extLst>
              </p:cNvPr>
              <p:cNvSpPr/>
              <p:nvPr/>
            </p:nvSpPr>
            <p:spPr>
              <a:xfrm>
                <a:off x="6668366" y="3704435"/>
                <a:ext cx="255962" cy="11489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5417" extrusionOk="0">
                    <a:moveTo>
                      <a:pt x="11005" y="1"/>
                    </a:moveTo>
                    <a:cubicBezTo>
                      <a:pt x="10676" y="1"/>
                      <a:pt x="10325" y="138"/>
                      <a:pt x="10025" y="282"/>
                    </a:cubicBezTo>
                    <a:cubicBezTo>
                      <a:pt x="9283" y="614"/>
                      <a:pt x="8549" y="981"/>
                      <a:pt x="7833" y="1330"/>
                    </a:cubicBezTo>
                    <a:cubicBezTo>
                      <a:pt x="6541" y="1959"/>
                      <a:pt x="5249" y="2605"/>
                      <a:pt x="3939" y="3173"/>
                    </a:cubicBezTo>
                    <a:cubicBezTo>
                      <a:pt x="3275" y="3452"/>
                      <a:pt x="2612" y="3731"/>
                      <a:pt x="1939" y="3967"/>
                    </a:cubicBezTo>
                    <a:cubicBezTo>
                      <a:pt x="1608" y="4089"/>
                      <a:pt x="1302" y="4220"/>
                      <a:pt x="961" y="4273"/>
                    </a:cubicBezTo>
                    <a:cubicBezTo>
                      <a:pt x="656" y="4316"/>
                      <a:pt x="289" y="4343"/>
                      <a:pt x="45" y="4543"/>
                    </a:cubicBezTo>
                    <a:cubicBezTo>
                      <a:pt x="27" y="4561"/>
                      <a:pt x="1" y="4587"/>
                      <a:pt x="1" y="4613"/>
                    </a:cubicBezTo>
                    <a:cubicBezTo>
                      <a:pt x="1" y="4657"/>
                      <a:pt x="62" y="4666"/>
                      <a:pt x="106" y="4666"/>
                    </a:cubicBezTo>
                    <a:cubicBezTo>
                      <a:pt x="254" y="4671"/>
                      <a:pt x="404" y="4673"/>
                      <a:pt x="553" y="4673"/>
                    </a:cubicBezTo>
                    <a:cubicBezTo>
                      <a:pt x="1316" y="4673"/>
                      <a:pt x="2089" y="4618"/>
                      <a:pt x="2861" y="4618"/>
                    </a:cubicBezTo>
                    <a:cubicBezTo>
                      <a:pt x="2979" y="4618"/>
                      <a:pt x="3096" y="4619"/>
                      <a:pt x="3214" y="4622"/>
                    </a:cubicBezTo>
                    <a:cubicBezTo>
                      <a:pt x="4297" y="4657"/>
                      <a:pt x="5362" y="4735"/>
                      <a:pt x="6419" y="4954"/>
                    </a:cubicBezTo>
                    <a:cubicBezTo>
                      <a:pt x="7339" y="5134"/>
                      <a:pt x="8242" y="5417"/>
                      <a:pt x="9162" y="5417"/>
                    </a:cubicBezTo>
                    <a:cubicBezTo>
                      <a:pt x="9176" y="5417"/>
                      <a:pt x="9190" y="5417"/>
                      <a:pt x="9204" y="5417"/>
                    </a:cubicBezTo>
                    <a:cubicBezTo>
                      <a:pt x="9579" y="5417"/>
                      <a:pt x="9955" y="5364"/>
                      <a:pt x="10287" y="5190"/>
                    </a:cubicBezTo>
                    <a:cubicBezTo>
                      <a:pt x="10688" y="4971"/>
                      <a:pt x="10985" y="4596"/>
                      <a:pt x="11212" y="4212"/>
                    </a:cubicBezTo>
                    <a:cubicBezTo>
                      <a:pt x="11745" y="3312"/>
                      <a:pt x="12068" y="2264"/>
                      <a:pt x="11989" y="1217"/>
                    </a:cubicBezTo>
                    <a:cubicBezTo>
                      <a:pt x="11954" y="806"/>
                      <a:pt x="11832" y="343"/>
                      <a:pt x="11483" y="125"/>
                    </a:cubicBezTo>
                    <a:cubicBezTo>
                      <a:pt x="11335" y="37"/>
                      <a:pt x="11173" y="1"/>
                      <a:pt x="11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191;p35">
                <a:extLst>
                  <a:ext uri="{FF2B5EF4-FFF2-40B4-BE49-F238E27FC236}">
                    <a16:creationId xmlns:a16="http://schemas.microsoft.com/office/drawing/2014/main" id="{E3C59218-119A-4A56-0291-16059411FE45}"/>
                  </a:ext>
                </a:extLst>
              </p:cNvPr>
              <p:cNvSpPr/>
              <p:nvPr/>
            </p:nvSpPr>
            <p:spPr>
              <a:xfrm>
                <a:off x="6335562" y="3971928"/>
                <a:ext cx="16692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3" extrusionOk="0">
                    <a:moveTo>
                      <a:pt x="786" y="0"/>
                    </a:moveTo>
                    <a:cubicBezTo>
                      <a:pt x="664" y="0"/>
                      <a:pt x="577" y="9"/>
                      <a:pt x="489" y="44"/>
                    </a:cubicBezTo>
                    <a:cubicBezTo>
                      <a:pt x="402" y="79"/>
                      <a:pt x="341" y="114"/>
                      <a:pt x="271" y="166"/>
                    </a:cubicBezTo>
                    <a:cubicBezTo>
                      <a:pt x="210" y="219"/>
                      <a:pt x="149" y="271"/>
                      <a:pt x="105" y="350"/>
                    </a:cubicBezTo>
                    <a:cubicBezTo>
                      <a:pt x="61" y="428"/>
                      <a:pt x="18" y="516"/>
                      <a:pt x="0" y="638"/>
                    </a:cubicBezTo>
                    <a:cubicBezTo>
                      <a:pt x="43" y="648"/>
                      <a:pt x="84" y="653"/>
                      <a:pt x="124" y="653"/>
                    </a:cubicBezTo>
                    <a:cubicBezTo>
                      <a:pt x="191" y="653"/>
                      <a:pt x="255" y="639"/>
                      <a:pt x="315" y="612"/>
                    </a:cubicBezTo>
                    <a:cubicBezTo>
                      <a:pt x="411" y="594"/>
                      <a:pt x="489" y="550"/>
                      <a:pt x="559" y="489"/>
                    </a:cubicBezTo>
                    <a:cubicBezTo>
                      <a:pt x="620" y="446"/>
                      <a:pt x="673" y="376"/>
                      <a:pt x="716" y="297"/>
                    </a:cubicBezTo>
                    <a:cubicBezTo>
                      <a:pt x="751" y="219"/>
                      <a:pt x="786" y="123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192;p35">
                <a:extLst>
                  <a:ext uri="{FF2B5EF4-FFF2-40B4-BE49-F238E27FC236}">
                    <a16:creationId xmlns:a16="http://schemas.microsoft.com/office/drawing/2014/main" id="{DD2146D8-4387-805E-A5A5-6A4AB7A78753}"/>
                  </a:ext>
                </a:extLst>
              </p:cNvPr>
              <p:cNvSpPr/>
              <p:nvPr/>
            </p:nvSpPr>
            <p:spPr>
              <a:xfrm>
                <a:off x="6365555" y="3940451"/>
                <a:ext cx="33915" cy="2464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162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415" y="17"/>
                      <a:pt x="1249" y="87"/>
                      <a:pt x="1092" y="157"/>
                    </a:cubicBezTo>
                    <a:cubicBezTo>
                      <a:pt x="944" y="218"/>
                      <a:pt x="804" y="306"/>
                      <a:pt x="673" y="402"/>
                    </a:cubicBezTo>
                    <a:cubicBezTo>
                      <a:pt x="542" y="506"/>
                      <a:pt x="411" y="611"/>
                      <a:pt x="298" y="733"/>
                    </a:cubicBezTo>
                    <a:cubicBezTo>
                      <a:pt x="193" y="856"/>
                      <a:pt x="79" y="987"/>
                      <a:pt x="1" y="1161"/>
                    </a:cubicBezTo>
                    <a:cubicBezTo>
                      <a:pt x="193" y="1135"/>
                      <a:pt x="341" y="1083"/>
                      <a:pt x="507" y="1004"/>
                    </a:cubicBezTo>
                    <a:cubicBezTo>
                      <a:pt x="656" y="943"/>
                      <a:pt x="804" y="856"/>
                      <a:pt x="935" y="751"/>
                    </a:cubicBezTo>
                    <a:cubicBezTo>
                      <a:pt x="1066" y="655"/>
                      <a:pt x="1197" y="541"/>
                      <a:pt x="1302" y="428"/>
                    </a:cubicBezTo>
                    <a:cubicBezTo>
                      <a:pt x="1415" y="306"/>
                      <a:pt x="1520" y="175"/>
                      <a:pt x="1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193;p35">
                <a:extLst>
                  <a:ext uri="{FF2B5EF4-FFF2-40B4-BE49-F238E27FC236}">
                    <a16:creationId xmlns:a16="http://schemas.microsoft.com/office/drawing/2014/main" id="{661B52BA-D525-50EF-23BB-D4DF03F66A98}"/>
                  </a:ext>
                </a:extLst>
              </p:cNvPr>
              <p:cNvSpPr/>
              <p:nvPr/>
            </p:nvSpPr>
            <p:spPr>
              <a:xfrm>
                <a:off x="6357049" y="3978355"/>
                <a:ext cx="19280" cy="15992"/>
              </a:xfrm>
              <a:custGeom>
                <a:avLst/>
                <a:gdLst/>
                <a:ahLst/>
                <a:cxnLst/>
                <a:rect l="l" t="t" r="r" b="b"/>
                <a:pathLst>
                  <a:path w="909" h="754" extrusionOk="0">
                    <a:moveTo>
                      <a:pt x="842" y="1"/>
                    </a:moveTo>
                    <a:cubicBezTo>
                      <a:pt x="739" y="1"/>
                      <a:pt x="647" y="18"/>
                      <a:pt x="568" y="47"/>
                    </a:cubicBezTo>
                    <a:cubicBezTo>
                      <a:pt x="472" y="82"/>
                      <a:pt x="384" y="134"/>
                      <a:pt x="306" y="204"/>
                    </a:cubicBezTo>
                    <a:cubicBezTo>
                      <a:pt x="227" y="265"/>
                      <a:pt x="166" y="344"/>
                      <a:pt x="114" y="431"/>
                    </a:cubicBezTo>
                    <a:cubicBezTo>
                      <a:pt x="53" y="518"/>
                      <a:pt x="9" y="623"/>
                      <a:pt x="0" y="754"/>
                    </a:cubicBezTo>
                    <a:cubicBezTo>
                      <a:pt x="131" y="754"/>
                      <a:pt x="245" y="728"/>
                      <a:pt x="332" y="693"/>
                    </a:cubicBezTo>
                    <a:cubicBezTo>
                      <a:pt x="428" y="649"/>
                      <a:pt x="498" y="605"/>
                      <a:pt x="576" y="536"/>
                    </a:cubicBezTo>
                    <a:cubicBezTo>
                      <a:pt x="655" y="475"/>
                      <a:pt x="716" y="405"/>
                      <a:pt x="777" y="317"/>
                    </a:cubicBezTo>
                    <a:cubicBezTo>
                      <a:pt x="830" y="230"/>
                      <a:pt x="882" y="134"/>
                      <a:pt x="908" y="3"/>
                    </a:cubicBezTo>
                    <a:cubicBezTo>
                      <a:pt x="886" y="2"/>
                      <a:pt x="864" y="1"/>
                      <a:pt x="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194;p35">
                <a:extLst>
                  <a:ext uri="{FF2B5EF4-FFF2-40B4-BE49-F238E27FC236}">
                    <a16:creationId xmlns:a16="http://schemas.microsoft.com/office/drawing/2014/main" id="{C18EF6D7-5C00-5468-69F8-F18FD9DB4D1E}"/>
                  </a:ext>
                </a:extLst>
              </p:cNvPr>
              <p:cNvSpPr/>
              <p:nvPr/>
            </p:nvSpPr>
            <p:spPr>
              <a:xfrm>
                <a:off x="6388527" y="3948045"/>
                <a:ext cx="26682" cy="2074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978" extrusionOk="0">
                    <a:moveTo>
                      <a:pt x="1258" y="0"/>
                    </a:moveTo>
                    <a:cubicBezTo>
                      <a:pt x="1092" y="0"/>
                      <a:pt x="961" y="44"/>
                      <a:pt x="830" y="105"/>
                    </a:cubicBezTo>
                    <a:cubicBezTo>
                      <a:pt x="699" y="157"/>
                      <a:pt x="594" y="218"/>
                      <a:pt x="481" y="306"/>
                    </a:cubicBezTo>
                    <a:cubicBezTo>
                      <a:pt x="385" y="384"/>
                      <a:pt x="280" y="480"/>
                      <a:pt x="201" y="594"/>
                    </a:cubicBezTo>
                    <a:cubicBezTo>
                      <a:pt x="123" y="699"/>
                      <a:pt x="44" y="821"/>
                      <a:pt x="1" y="978"/>
                    </a:cubicBezTo>
                    <a:cubicBezTo>
                      <a:pt x="158" y="952"/>
                      <a:pt x="289" y="908"/>
                      <a:pt x="420" y="856"/>
                    </a:cubicBezTo>
                    <a:cubicBezTo>
                      <a:pt x="533" y="803"/>
                      <a:pt x="647" y="725"/>
                      <a:pt x="751" y="646"/>
                    </a:cubicBezTo>
                    <a:cubicBezTo>
                      <a:pt x="856" y="568"/>
                      <a:pt x="952" y="480"/>
                      <a:pt x="1040" y="375"/>
                    </a:cubicBezTo>
                    <a:cubicBezTo>
                      <a:pt x="1127" y="262"/>
                      <a:pt x="1206" y="157"/>
                      <a:pt x="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195;p35">
                <a:extLst>
                  <a:ext uri="{FF2B5EF4-FFF2-40B4-BE49-F238E27FC236}">
                    <a16:creationId xmlns:a16="http://schemas.microsoft.com/office/drawing/2014/main" id="{76CC1702-56D4-745C-F199-9D586B87ACBE}"/>
                  </a:ext>
                </a:extLst>
              </p:cNvPr>
              <p:cNvSpPr/>
              <p:nvPr/>
            </p:nvSpPr>
            <p:spPr>
              <a:xfrm>
                <a:off x="6441873" y="3907107"/>
                <a:ext cx="20765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57" extrusionOk="0">
                    <a:moveTo>
                      <a:pt x="978" y="0"/>
                    </a:moveTo>
                    <a:cubicBezTo>
                      <a:pt x="838" y="0"/>
                      <a:pt x="725" y="44"/>
                      <a:pt x="620" y="88"/>
                    </a:cubicBezTo>
                    <a:cubicBezTo>
                      <a:pt x="524" y="131"/>
                      <a:pt x="419" y="184"/>
                      <a:pt x="349" y="262"/>
                    </a:cubicBezTo>
                    <a:cubicBezTo>
                      <a:pt x="262" y="341"/>
                      <a:pt x="192" y="419"/>
                      <a:pt x="131" y="516"/>
                    </a:cubicBezTo>
                    <a:cubicBezTo>
                      <a:pt x="70" y="603"/>
                      <a:pt x="18" y="708"/>
                      <a:pt x="0" y="856"/>
                    </a:cubicBezTo>
                    <a:cubicBezTo>
                      <a:pt x="140" y="856"/>
                      <a:pt x="245" y="812"/>
                      <a:pt x="358" y="777"/>
                    </a:cubicBezTo>
                    <a:cubicBezTo>
                      <a:pt x="454" y="734"/>
                      <a:pt x="542" y="681"/>
                      <a:pt x="629" y="603"/>
                    </a:cubicBezTo>
                    <a:cubicBezTo>
                      <a:pt x="716" y="524"/>
                      <a:pt x="777" y="446"/>
                      <a:pt x="847" y="350"/>
                    </a:cubicBezTo>
                    <a:cubicBezTo>
                      <a:pt x="900" y="254"/>
                      <a:pt x="961" y="14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196;p35">
                <a:extLst>
                  <a:ext uri="{FF2B5EF4-FFF2-40B4-BE49-F238E27FC236}">
                    <a16:creationId xmlns:a16="http://schemas.microsoft.com/office/drawing/2014/main" id="{E242914D-8963-A89A-6F5A-3CA0914D9453}"/>
                  </a:ext>
                </a:extLst>
              </p:cNvPr>
              <p:cNvSpPr/>
              <p:nvPr/>
            </p:nvSpPr>
            <p:spPr>
              <a:xfrm>
                <a:off x="6426495" y="3944333"/>
                <a:ext cx="18728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8" extrusionOk="0">
                    <a:moveTo>
                      <a:pt x="882" y="0"/>
                    </a:moveTo>
                    <a:lnTo>
                      <a:pt x="882" y="0"/>
                    </a:lnTo>
                    <a:cubicBezTo>
                      <a:pt x="743" y="18"/>
                      <a:pt x="629" y="44"/>
                      <a:pt x="533" y="88"/>
                    </a:cubicBezTo>
                    <a:cubicBezTo>
                      <a:pt x="437" y="149"/>
                      <a:pt x="350" y="210"/>
                      <a:pt x="271" y="289"/>
                    </a:cubicBezTo>
                    <a:cubicBezTo>
                      <a:pt x="193" y="367"/>
                      <a:pt x="131" y="463"/>
                      <a:pt x="88" y="559"/>
                    </a:cubicBezTo>
                    <a:cubicBezTo>
                      <a:pt x="35" y="673"/>
                      <a:pt x="1" y="778"/>
                      <a:pt x="9" y="917"/>
                    </a:cubicBezTo>
                    <a:cubicBezTo>
                      <a:pt x="140" y="900"/>
                      <a:pt x="236" y="847"/>
                      <a:pt x="341" y="786"/>
                    </a:cubicBezTo>
                    <a:cubicBezTo>
                      <a:pt x="428" y="734"/>
                      <a:pt x="516" y="673"/>
                      <a:pt x="577" y="594"/>
                    </a:cubicBezTo>
                    <a:cubicBezTo>
                      <a:pt x="655" y="516"/>
                      <a:pt x="708" y="437"/>
                      <a:pt x="769" y="341"/>
                    </a:cubicBezTo>
                    <a:cubicBezTo>
                      <a:pt x="821" y="245"/>
                      <a:pt x="865" y="149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197;p35">
                <a:extLst>
                  <a:ext uri="{FF2B5EF4-FFF2-40B4-BE49-F238E27FC236}">
                    <a16:creationId xmlns:a16="http://schemas.microsoft.com/office/drawing/2014/main" id="{0AF654A8-4A36-1865-ED2D-1AAEBDC7FDEA}"/>
                  </a:ext>
                </a:extLst>
              </p:cNvPr>
              <p:cNvSpPr/>
              <p:nvPr/>
            </p:nvSpPr>
            <p:spPr>
              <a:xfrm>
                <a:off x="6398899" y="3983001"/>
                <a:ext cx="11496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08" extrusionOk="0">
                    <a:moveTo>
                      <a:pt x="395" y="1"/>
                    </a:moveTo>
                    <a:cubicBezTo>
                      <a:pt x="347" y="1"/>
                      <a:pt x="308" y="6"/>
                      <a:pt x="262" y="11"/>
                    </a:cubicBezTo>
                    <a:cubicBezTo>
                      <a:pt x="210" y="37"/>
                      <a:pt x="158" y="55"/>
                      <a:pt x="114" y="98"/>
                    </a:cubicBezTo>
                    <a:cubicBezTo>
                      <a:pt x="79" y="142"/>
                      <a:pt x="44" y="186"/>
                      <a:pt x="27" y="256"/>
                    </a:cubicBezTo>
                    <a:cubicBezTo>
                      <a:pt x="9" y="317"/>
                      <a:pt x="1" y="386"/>
                      <a:pt x="27" y="491"/>
                    </a:cubicBezTo>
                    <a:cubicBezTo>
                      <a:pt x="70" y="503"/>
                      <a:pt x="110" y="508"/>
                      <a:pt x="146" y="508"/>
                    </a:cubicBezTo>
                    <a:cubicBezTo>
                      <a:pt x="190" y="508"/>
                      <a:pt x="229" y="501"/>
                      <a:pt x="262" y="491"/>
                    </a:cubicBezTo>
                    <a:cubicBezTo>
                      <a:pt x="324" y="474"/>
                      <a:pt x="376" y="448"/>
                      <a:pt x="420" y="404"/>
                    </a:cubicBezTo>
                    <a:cubicBezTo>
                      <a:pt x="446" y="360"/>
                      <a:pt x="481" y="317"/>
                      <a:pt x="507" y="256"/>
                    </a:cubicBezTo>
                    <a:cubicBezTo>
                      <a:pt x="524" y="186"/>
                      <a:pt x="542" y="125"/>
                      <a:pt x="516" y="11"/>
                    </a:cubicBezTo>
                    <a:cubicBezTo>
                      <a:pt x="468" y="4"/>
                      <a:pt x="429" y="1"/>
                      <a:pt x="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198;p35">
                <a:extLst>
                  <a:ext uri="{FF2B5EF4-FFF2-40B4-BE49-F238E27FC236}">
                    <a16:creationId xmlns:a16="http://schemas.microsoft.com/office/drawing/2014/main" id="{E9B06883-92E1-5C31-2C85-3ADE37E03B7B}"/>
                  </a:ext>
                </a:extLst>
              </p:cNvPr>
              <p:cNvSpPr/>
              <p:nvPr/>
            </p:nvSpPr>
            <p:spPr>
              <a:xfrm>
                <a:off x="6536517" y="3894699"/>
                <a:ext cx="23352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81" extrusionOk="0">
                    <a:moveTo>
                      <a:pt x="1100" y="0"/>
                    </a:moveTo>
                    <a:cubicBezTo>
                      <a:pt x="917" y="184"/>
                      <a:pt x="777" y="376"/>
                      <a:pt x="646" y="585"/>
                    </a:cubicBezTo>
                    <a:cubicBezTo>
                      <a:pt x="515" y="795"/>
                      <a:pt x="402" y="1013"/>
                      <a:pt x="314" y="1240"/>
                    </a:cubicBezTo>
                    <a:cubicBezTo>
                      <a:pt x="227" y="1467"/>
                      <a:pt x="148" y="1703"/>
                      <a:pt x="96" y="1939"/>
                    </a:cubicBezTo>
                    <a:cubicBezTo>
                      <a:pt x="44" y="2183"/>
                      <a:pt x="0" y="2419"/>
                      <a:pt x="9" y="2681"/>
                    </a:cubicBezTo>
                    <a:cubicBezTo>
                      <a:pt x="175" y="2489"/>
                      <a:pt x="297" y="2271"/>
                      <a:pt x="410" y="2061"/>
                    </a:cubicBezTo>
                    <a:cubicBezTo>
                      <a:pt x="533" y="1843"/>
                      <a:pt x="629" y="1624"/>
                      <a:pt x="716" y="1406"/>
                    </a:cubicBezTo>
                    <a:cubicBezTo>
                      <a:pt x="821" y="1188"/>
                      <a:pt x="891" y="961"/>
                      <a:pt x="961" y="725"/>
                    </a:cubicBezTo>
                    <a:cubicBezTo>
                      <a:pt x="1022" y="489"/>
                      <a:pt x="1083" y="245"/>
                      <a:pt x="1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199;p35">
                <a:extLst>
                  <a:ext uri="{FF2B5EF4-FFF2-40B4-BE49-F238E27FC236}">
                    <a16:creationId xmlns:a16="http://schemas.microsoft.com/office/drawing/2014/main" id="{AFFA041C-B8CF-CEF5-A0F0-EAD7A3AA10FC}"/>
                  </a:ext>
                </a:extLst>
              </p:cNvPr>
              <p:cNvSpPr/>
              <p:nvPr/>
            </p:nvSpPr>
            <p:spPr>
              <a:xfrm>
                <a:off x="6525402" y="3961917"/>
                <a:ext cx="10393" cy="2040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62" extrusionOk="0">
                    <a:moveTo>
                      <a:pt x="445" y="1"/>
                    </a:moveTo>
                    <a:cubicBezTo>
                      <a:pt x="323" y="36"/>
                      <a:pt x="253" y="88"/>
                      <a:pt x="184" y="167"/>
                    </a:cubicBezTo>
                    <a:cubicBezTo>
                      <a:pt x="114" y="237"/>
                      <a:pt x="70" y="306"/>
                      <a:pt x="44" y="394"/>
                    </a:cubicBezTo>
                    <a:cubicBezTo>
                      <a:pt x="9" y="481"/>
                      <a:pt x="0" y="568"/>
                      <a:pt x="9" y="673"/>
                    </a:cubicBezTo>
                    <a:cubicBezTo>
                      <a:pt x="18" y="769"/>
                      <a:pt x="44" y="865"/>
                      <a:pt x="114" y="961"/>
                    </a:cubicBezTo>
                    <a:cubicBezTo>
                      <a:pt x="218" y="900"/>
                      <a:pt x="280" y="822"/>
                      <a:pt x="332" y="761"/>
                    </a:cubicBezTo>
                    <a:cubicBezTo>
                      <a:pt x="376" y="682"/>
                      <a:pt x="419" y="612"/>
                      <a:pt x="445" y="542"/>
                    </a:cubicBezTo>
                    <a:cubicBezTo>
                      <a:pt x="480" y="464"/>
                      <a:pt x="489" y="385"/>
                      <a:pt x="489" y="298"/>
                    </a:cubicBezTo>
                    <a:cubicBezTo>
                      <a:pt x="489" y="210"/>
                      <a:pt x="489" y="123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200;p35">
                <a:extLst>
                  <a:ext uri="{FF2B5EF4-FFF2-40B4-BE49-F238E27FC236}">
                    <a16:creationId xmlns:a16="http://schemas.microsoft.com/office/drawing/2014/main" id="{9607236B-29CF-B457-87FF-6376D0F84EAA}"/>
                  </a:ext>
                </a:extLst>
              </p:cNvPr>
              <p:cNvSpPr/>
              <p:nvPr/>
            </p:nvSpPr>
            <p:spPr>
              <a:xfrm>
                <a:off x="6549286" y="3931733"/>
                <a:ext cx="9841" cy="2280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075" extrusionOk="0">
                    <a:moveTo>
                      <a:pt x="367" y="1"/>
                    </a:moveTo>
                    <a:cubicBezTo>
                      <a:pt x="262" y="53"/>
                      <a:pt x="184" y="140"/>
                      <a:pt x="132" y="210"/>
                    </a:cubicBezTo>
                    <a:cubicBezTo>
                      <a:pt x="70" y="298"/>
                      <a:pt x="44" y="385"/>
                      <a:pt x="18" y="490"/>
                    </a:cubicBezTo>
                    <a:cubicBezTo>
                      <a:pt x="1" y="586"/>
                      <a:pt x="1" y="682"/>
                      <a:pt x="18" y="786"/>
                    </a:cubicBezTo>
                    <a:cubicBezTo>
                      <a:pt x="44" y="883"/>
                      <a:pt x="70" y="979"/>
                      <a:pt x="158" y="1075"/>
                    </a:cubicBezTo>
                    <a:cubicBezTo>
                      <a:pt x="262" y="987"/>
                      <a:pt x="315" y="917"/>
                      <a:pt x="359" y="830"/>
                    </a:cubicBezTo>
                    <a:cubicBezTo>
                      <a:pt x="402" y="752"/>
                      <a:pt x="428" y="664"/>
                      <a:pt x="446" y="577"/>
                    </a:cubicBezTo>
                    <a:cubicBezTo>
                      <a:pt x="455" y="490"/>
                      <a:pt x="463" y="402"/>
                      <a:pt x="455" y="306"/>
                    </a:cubicBezTo>
                    <a:cubicBezTo>
                      <a:pt x="446" y="219"/>
                      <a:pt x="420" y="114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201;p35">
                <a:extLst>
                  <a:ext uri="{FF2B5EF4-FFF2-40B4-BE49-F238E27FC236}">
                    <a16:creationId xmlns:a16="http://schemas.microsoft.com/office/drawing/2014/main" id="{EEB43931-11FE-E9EE-B941-10DB28BD0FBF}"/>
                  </a:ext>
                </a:extLst>
              </p:cNvPr>
              <p:cNvSpPr/>
              <p:nvPr/>
            </p:nvSpPr>
            <p:spPr>
              <a:xfrm>
                <a:off x="6574485" y="3901359"/>
                <a:ext cx="10011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835" extrusionOk="0">
                    <a:moveTo>
                      <a:pt x="384" y="1"/>
                    </a:moveTo>
                    <a:cubicBezTo>
                      <a:pt x="262" y="132"/>
                      <a:pt x="175" y="271"/>
                      <a:pt x="114" y="411"/>
                    </a:cubicBezTo>
                    <a:cubicBezTo>
                      <a:pt x="61" y="568"/>
                      <a:pt x="17" y="717"/>
                      <a:pt x="9" y="883"/>
                    </a:cubicBezTo>
                    <a:cubicBezTo>
                      <a:pt x="0" y="1048"/>
                      <a:pt x="0" y="1197"/>
                      <a:pt x="35" y="1363"/>
                    </a:cubicBezTo>
                    <a:cubicBezTo>
                      <a:pt x="61" y="1529"/>
                      <a:pt x="105" y="1677"/>
                      <a:pt x="210" y="1834"/>
                    </a:cubicBezTo>
                    <a:cubicBezTo>
                      <a:pt x="279" y="1677"/>
                      <a:pt x="341" y="1529"/>
                      <a:pt x="367" y="1372"/>
                    </a:cubicBezTo>
                    <a:cubicBezTo>
                      <a:pt x="402" y="1223"/>
                      <a:pt x="437" y="1083"/>
                      <a:pt x="445" y="926"/>
                    </a:cubicBezTo>
                    <a:cubicBezTo>
                      <a:pt x="454" y="787"/>
                      <a:pt x="472" y="629"/>
                      <a:pt x="454" y="481"/>
                    </a:cubicBezTo>
                    <a:cubicBezTo>
                      <a:pt x="445" y="324"/>
                      <a:pt x="437" y="175"/>
                      <a:pt x="3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202;p35">
                <a:extLst>
                  <a:ext uri="{FF2B5EF4-FFF2-40B4-BE49-F238E27FC236}">
                    <a16:creationId xmlns:a16="http://schemas.microsoft.com/office/drawing/2014/main" id="{788DD186-43D9-2743-F4EA-0A38B52E81F3}"/>
                  </a:ext>
                </a:extLst>
              </p:cNvPr>
              <p:cNvSpPr/>
              <p:nvPr/>
            </p:nvSpPr>
            <p:spPr>
              <a:xfrm>
                <a:off x="6573912" y="3954896"/>
                <a:ext cx="9290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42" extrusionOk="0">
                    <a:moveTo>
                      <a:pt x="237" y="0"/>
                    </a:moveTo>
                    <a:cubicBezTo>
                      <a:pt x="132" y="26"/>
                      <a:pt x="88" y="70"/>
                      <a:pt x="62" y="131"/>
                    </a:cubicBezTo>
                    <a:cubicBezTo>
                      <a:pt x="27" y="175"/>
                      <a:pt x="1" y="218"/>
                      <a:pt x="1" y="262"/>
                    </a:cubicBezTo>
                    <a:cubicBezTo>
                      <a:pt x="1" y="306"/>
                      <a:pt x="18" y="358"/>
                      <a:pt x="44" y="402"/>
                    </a:cubicBezTo>
                    <a:cubicBezTo>
                      <a:pt x="79" y="445"/>
                      <a:pt x="123" y="489"/>
                      <a:pt x="210" y="541"/>
                    </a:cubicBezTo>
                    <a:cubicBezTo>
                      <a:pt x="298" y="498"/>
                      <a:pt x="350" y="454"/>
                      <a:pt x="385" y="410"/>
                    </a:cubicBezTo>
                    <a:cubicBezTo>
                      <a:pt x="420" y="367"/>
                      <a:pt x="437" y="323"/>
                      <a:pt x="437" y="280"/>
                    </a:cubicBezTo>
                    <a:cubicBezTo>
                      <a:pt x="437" y="236"/>
                      <a:pt x="429" y="183"/>
                      <a:pt x="394" y="140"/>
                    </a:cubicBezTo>
                    <a:cubicBezTo>
                      <a:pt x="368" y="96"/>
                      <a:pt x="315" y="52"/>
                      <a:pt x="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203;p35">
                <a:extLst>
                  <a:ext uri="{FF2B5EF4-FFF2-40B4-BE49-F238E27FC236}">
                    <a16:creationId xmlns:a16="http://schemas.microsoft.com/office/drawing/2014/main" id="{F0F24DE6-04B0-0C38-9A13-BD6CBA4DD02C}"/>
                  </a:ext>
                </a:extLst>
              </p:cNvPr>
              <p:cNvSpPr/>
              <p:nvPr/>
            </p:nvSpPr>
            <p:spPr>
              <a:xfrm>
                <a:off x="6601508" y="3879872"/>
                <a:ext cx="13723" cy="4725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28" extrusionOk="0">
                    <a:moveTo>
                      <a:pt x="123" y="1"/>
                    </a:moveTo>
                    <a:cubicBezTo>
                      <a:pt x="27" y="193"/>
                      <a:pt x="1" y="402"/>
                      <a:pt x="10" y="595"/>
                    </a:cubicBezTo>
                    <a:cubicBezTo>
                      <a:pt x="10" y="795"/>
                      <a:pt x="53" y="987"/>
                      <a:pt x="114" y="1180"/>
                    </a:cubicBezTo>
                    <a:cubicBezTo>
                      <a:pt x="167" y="1363"/>
                      <a:pt x="228" y="1529"/>
                      <a:pt x="306" y="1703"/>
                    </a:cubicBezTo>
                    <a:cubicBezTo>
                      <a:pt x="385" y="1878"/>
                      <a:pt x="464" y="2035"/>
                      <a:pt x="560" y="2227"/>
                    </a:cubicBezTo>
                    <a:cubicBezTo>
                      <a:pt x="638" y="2027"/>
                      <a:pt x="647" y="1817"/>
                      <a:pt x="638" y="1625"/>
                    </a:cubicBezTo>
                    <a:cubicBezTo>
                      <a:pt x="621" y="1424"/>
                      <a:pt x="577" y="1241"/>
                      <a:pt x="525" y="1057"/>
                    </a:cubicBezTo>
                    <a:cubicBezTo>
                      <a:pt x="472" y="874"/>
                      <a:pt x="402" y="708"/>
                      <a:pt x="341" y="533"/>
                    </a:cubicBezTo>
                    <a:cubicBezTo>
                      <a:pt x="263" y="359"/>
                      <a:pt x="202" y="193"/>
                      <a:pt x="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204;p35">
                <a:extLst>
                  <a:ext uri="{FF2B5EF4-FFF2-40B4-BE49-F238E27FC236}">
                    <a16:creationId xmlns:a16="http://schemas.microsoft.com/office/drawing/2014/main" id="{0144AE3C-A3EB-62F5-4872-F73F42BC740C}"/>
                  </a:ext>
                </a:extLst>
              </p:cNvPr>
              <p:cNvSpPr/>
              <p:nvPr/>
            </p:nvSpPr>
            <p:spPr>
              <a:xfrm>
                <a:off x="6658566" y="3846168"/>
                <a:ext cx="22419" cy="2409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67"/>
                      <a:pt x="61" y="298"/>
                      <a:pt x="114" y="402"/>
                    </a:cubicBezTo>
                    <a:cubicBezTo>
                      <a:pt x="184" y="525"/>
                      <a:pt x="262" y="638"/>
                      <a:pt x="349" y="734"/>
                    </a:cubicBezTo>
                    <a:cubicBezTo>
                      <a:pt x="437" y="830"/>
                      <a:pt x="533" y="909"/>
                      <a:pt x="655" y="987"/>
                    </a:cubicBezTo>
                    <a:cubicBezTo>
                      <a:pt x="769" y="1048"/>
                      <a:pt x="899" y="1118"/>
                      <a:pt x="1057" y="1136"/>
                    </a:cubicBezTo>
                    <a:cubicBezTo>
                      <a:pt x="1022" y="987"/>
                      <a:pt x="969" y="865"/>
                      <a:pt x="899" y="743"/>
                    </a:cubicBezTo>
                    <a:cubicBezTo>
                      <a:pt x="838" y="638"/>
                      <a:pt x="760" y="542"/>
                      <a:pt x="672" y="437"/>
                    </a:cubicBezTo>
                    <a:cubicBezTo>
                      <a:pt x="585" y="350"/>
                      <a:pt x="489" y="263"/>
                      <a:pt x="376" y="193"/>
                    </a:cubicBezTo>
                    <a:cubicBezTo>
                      <a:pt x="271" y="114"/>
                      <a:pt x="149" y="4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205;p35">
                <a:extLst>
                  <a:ext uri="{FF2B5EF4-FFF2-40B4-BE49-F238E27FC236}">
                    <a16:creationId xmlns:a16="http://schemas.microsoft.com/office/drawing/2014/main" id="{CC94B482-5694-5558-D48A-6F273F89F08F}"/>
                  </a:ext>
                </a:extLst>
              </p:cNvPr>
              <p:cNvSpPr/>
              <p:nvPr/>
            </p:nvSpPr>
            <p:spPr>
              <a:xfrm>
                <a:off x="6696895" y="3885281"/>
                <a:ext cx="10032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473" h="509" extrusionOk="0">
                    <a:moveTo>
                      <a:pt x="137" y="1"/>
                    </a:moveTo>
                    <a:cubicBezTo>
                      <a:pt x="111" y="1"/>
                      <a:pt x="84" y="3"/>
                      <a:pt x="53" y="8"/>
                    </a:cubicBezTo>
                    <a:cubicBezTo>
                      <a:pt x="9" y="104"/>
                      <a:pt x="1" y="165"/>
                      <a:pt x="9" y="235"/>
                    </a:cubicBezTo>
                    <a:cubicBezTo>
                      <a:pt x="9" y="296"/>
                      <a:pt x="36" y="340"/>
                      <a:pt x="70" y="383"/>
                    </a:cubicBezTo>
                    <a:cubicBezTo>
                      <a:pt x="97" y="427"/>
                      <a:pt x="140" y="462"/>
                      <a:pt x="201" y="488"/>
                    </a:cubicBezTo>
                    <a:cubicBezTo>
                      <a:pt x="240" y="501"/>
                      <a:pt x="292" y="509"/>
                      <a:pt x="355" y="509"/>
                    </a:cubicBezTo>
                    <a:cubicBezTo>
                      <a:pt x="378" y="509"/>
                      <a:pt x="403" y="508"/>
                      <a:pt x="428" y="505"/>
                    </a:cubicBezTo>
                    <a:cubicBezTo>
                      <a:pt x="472" y="409"/>
                      <a:pt x="472" y="340"/>
                      <a:pt x="472" y="278"/>
                    </a:cubicBezTo>
                    <a:cubicBezTo>
                      <a:pt x="472" y="209"/>
                      <a:pt x="446" y="165"/>
                      <a:pt x="420" y="121"/>
                    </a:cubicBezTo>
                    <a:cubicBezTo>
                      <a:pt x="385" y="78"/>
                      <a:pt x="341" y="51"/>
                      <a:pt x="289" y="25"/>
                    </a:cubicBezTo>
                    <a:cubicBezTo>
                      <a:pt x="246" y="13"/>
                      <a:pt x="198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206;p35">
                <a:extLst>
                  <a:ext uri="{FF2B5EF4-FFF2-40B4-BE49-F238E27FC236}">
                    <a16:creationId xmlns:a16="http://schemas.microsoft.com/office/drawing/2014/main" id="{8A5F929C-58C2-B48F-EC1D-FF6ECC1806DF}"/>
                  </a:ext>
                </a:extLst>
              </p:cNvPr>
              <p:cNvSpPr/>
              <p:nvPr/>
            </p:nvSpPr>
            <p:spPr>
              <a:xfrm>
                <a:off x="6683002" y="3843029"/>
                <a:ext cx="22610" cy="2890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175"/>
                      <a:pt x="97" y="306"/>
                      <a:pt x="167" y="428"/>
                    </a:cubicBezTo>
                    <a:cubicBezTo>
                      <a:pt x="228" y="559"/>
                      <a:pt x="306" y="673"/>
                      <a:pt x="394" y="786"/>
                    </a:cubicBezTo>
                    <a:cubicBezTo>
                      <a:pt x="481" y="891"/>
                      <a:pt x="577" y="1004"/>
                      <a:pt x="691" y="1100"/>
                    </a:cubicBezTo>
                    <a:cubicBezTo>
                      <a:pt x="795" y="1196"/>
                      <a:pt x="918" y="1284"/>
                      <a:pt x="1066" y="1362"/>
                    </a:cubicBezTo>
                    <a:cubicBezTo>
                      <a:pt x="1066" y="1196"/>
                      <a:pt x="1031" y="1048"/>
                      <a:pt x="970" y="908"/>
                    </a:cubicBezTo>
                    <a:cubicBezTo>
                      <a:pt x="909" y="777"/>
                      <a:pt x="830" y="646"/>
                      <a:pt x="743" y="524"/>
                    </a:cubicBezTo>
                    <a:cubicBezTo>
                      <a:pt x="656" y="402"/>
                      <a:pt x="551" y="297"/>
                      <a:pt x="429" y="210"/>
                    </a:cubicBezTo>
                    <a:cubicBezTo>
                      <a:pt x="298" y="122"/>
                      <a:pt x="167" y="4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207;p35">
                <a:extLst>
                  <a:ext uri="{FF2B5EF4-FFF2-40B4-BE49-F238E27FC236}">
                    <a16:creationId xmlns:a16="http://schemas.microsoft.com/office/drawing/2014/main" id="{DA62503E-FE32-765E-FE73-C8BBE6CA80B8}"/>
                  </a:ext>
                </a:extLst>
              </p:cNvPr>
              <p:cNvSpPr/>
              <p:nvPr/>
            </p:nvSpPr>
            <p:spPr>
              <a:xfrm>
                <a:off x="6722815" y="3863773"/>
                <a:ext cx="20765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149"/>
                      <a:pt x="53" y="262"/>
                      <a:pt x="123" y="376"/>
                    </a:cubicBezTo>
                    <a:cubicBezTo>
                      <a:pt x="176" y="472"/>
                      <a:pt x="245" y="568"/>
                      <a:pt x="324" y="646"/>
                    </a:cubicBezTo>
                    <a:cubicBezTo>
                      <a:pt x="420" y="734"/>
                      <a:pt x="499" y="803"/>
                      <a:pt x="612" y="856"/>
                    </a:cubicBezTo>
                    <a:cubicBezTo>
                      <a:pt x="717" y="908"/>
                      <a:pt x="839" y="943"/>
                      <a:pt x="979" y="952"/>
                    </a:cubicBezTo>
                    <a:cubicBezTo>
                      <a:pt x="953" y="812"/>
                      <a:pt x="900" y="699"/>
                      <a:pt x="839" y="603"/>
                    </a:cubicBezTo>
                    <a:cubicBezTo>
                      <a:pt x="787" y="507"/>
                      <a:pt x="708" y="419"/>
                      <a:pt x="638" y="341"/>
                    </a:cubicBezTo>
                    <a:cubicBezTo>
                      <a:pt x="551" y="253"/>
                      <a:pt x="464" y="192"/>
                      <a:pt x="359" y="131"/>
                    </a:cubicBezTo>
                    <a:cubicBezTo>
                      <a:pt x="254" y="70"/>
                      <a:pt x="141" y="2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208;p35">
                <a:extLst>
                  <a:ext uri="{FF2B5EF4-FFF2-40B4-BE49-F238E27FC236}">
                    <a16:creationId xmlns:a16="http://schemas.microsoft.com/office/drawing/2014/main" id="{5491BFCE-554B-0370-9E03-05175973DA3B}"/>
                  </a:ext>
                </a:extLst>
              </p:cNvPr>
              <p:cNvSpPr/>
              <p:nvPr/>
            </p:nvSpPr>
            <p:spPr>
              <a:xfrm>
                <a:off x="6776161" y="3830578"/>
                <a:ext cx="22610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595" extrusionOk="0">
                    <a:moveTo>
                      <a:pt x="220" y="0"/>
                    </a:moveTo>
                    <a:cubicBezTo>
                      <a:pt x="151" y="0"/>
                      <a:pt x="81" y="10"/>
                      <a:pt x="1" y="37"/>
                    </a:cubicBezTo>
                    <a:cubicBezTo>
                      <a:pt x="53" y="168"/>
                      <a:pt x="114" y="247"/>
                      <a:pt x="202" y="299"/>
                    </a:cubicBezTo>
                    <a:cubicBezTo>
                      <a:pt x="280" y="378"/>
                      <a:pt x="359" y="430"/>
                      <a:pt x="446" y="474"/>
                    </a:cubicBezTo>
                    <a:cubicBezTo>
                      <a:pt x="533" y="517"/>
                      <a:pt x="629" y="552"/>
                      <a:pt x="725" y="578"/>
                    </a:cubicBezTo>
                    <a:cubicBezTo>
                      <a:pt x="783" y="588"/>
                      <a:pt x="840" y="595"/>
                      <a:pt x="902" y="595"/>
                    </a:cubicBezTo>
                    <a:cubicBezTo>
                      <a:pt x="953" y="595"/>
                      <a:pt x="1007" y="590"/>
                      <a:pt x="1066" y="578"/>
                    </a:cubicBezTo>
                    <a:cubicBezTo>
                      <a:pt x="1031" y="447"/>
                      <a:pt x="970" y="360"/>
                      <a:pt x="891" y="282"/>
                    </a:cubicBezTo>
                    <a:cubicBezTo>
                      <a:pt x="813" y="203"/>
                      <a:pt x="725" y="142"/>
                      <a:pt x="638" y="98"/>
                    </a:cubicBezTo>
                    <a:cubicBezTo>
                      <a:pt x="551" y="55"/>
                      <a:pt x="455" y="20"/>
                      <a:pt x="350" y="11"/>
                    </a:cubicBezTo>
                    <a:cubicBezTo>
                      <a:pt x="306" y="4"/>
                      <a:pt x="263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209;p35">
                <a:extLst>
                  <a:ext uri="{FF2B5EF4-FFF2-40B4-BE49-F238E27FC236}">
                    <a16:creationId xmlns:a16="http://schemas.microsoft.com/office/drawing/2014/main" id="{DF3D1840-6483-BB9A-C446-5EB74F99828E}"/>
                  </a:ext>
                </a:extLst>
              </p:cNvPr>
              <p:cNvSpPr/>
              <p:nvPr/>
            </p:nvSpPr>
            <p:spPr>
              <a:xfrm>
                <a:off x="6355013" y="3877475"/>
                <a:ext cx="57797" cy="3243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529" extrusionOk="0">
                    <a:moveTo>
                      <a:pt x="2724" y="0"/>
                    </a:moveTo>
                    <a:lnTo>
                      <a:pt x="2724" y="0"/>
                    </a:lnTo>
                    <a:cubicBezTo>
                      <a:pt x="2445" y="9"/>
                      <a:pt x="2183" y="70"/>
                      <a:pt x="1930" y="157"/>
                    </a:cubicBezTo>
                    <a:cubicBezTo>
                      <a:pt x="1668" y="245"/>
                      <a:pt x="1432" y="350"/>
                      <a:pt x="1196" y="489"/>
                    </a:cubicBezTo>
                    <a:cubicBezTo>
                      <a:pt x="969" y="638"/>
                      <a:pt x="751" y="795"/>
                      <a:pt x="559" y="969"/>
                    </a:cubicBezTo>
                    <a:cubicBezTo>
                      <a:pt x="358" y="1144"/>
                      <a:pt x="192" y="1336"/>
                      <a:pt x="0" y="1528"/>
                    </a:cubicBezTo>
                    <a:cubicBezTo>
                      <a:pt x="271" y="1485"/>
                      <a:pt x="524" y="1362"/>
                      <a:pt x="760" y="1258"/>
                    </a:cubicBezTo>
                    <a:cubicBezTo>
                      <a:pt x="996" y="1135"/>
                      <a:pt x="1214" y="1004"/>
                      <a:pt x="1432" y="873"/>
                    </a:cubicBezTo>
                    <a:cubicBezTo>
                      <a:pt x="1650" y="742"/>
                      <a:pt x="1869" y="611"/>
                      <a:pt x="2087" y="472"/>
                    </a:cubicBezTo>
                    <a:cubicBezTo>
                      <a:pt x="2305" y="332"/>
                      <a:pt x="2524" y="175"/>
                      <a:pt x="2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210;p35">
                <a:extLst>
                  <a:ext uri="{FF2B5EF4-FFF2-40B4-BE49-F238E27FC236}">
                    <a16:creationId xmlns:a16="http://schemas.microsoft.com/office/drawing/2014/main" id="{057B619E-56C5-A539-E853-323CF5BF2C5E}"/>
                  </a:ext>
                </a:extLst>
              </p:cNvPr>
              <p:cNvSpPr/>
              <p:nvPr/>
            </p:nvSpPr>
            <p:spPr>
              <a:xfrm>
                <a:off x="6411498" y="3852637"/>
                <a:ext cx="28167" cy="13808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651" extrusionOk="0">
                    <a:moveTo>
                      <a:pt x="1103" y="0"/>
                    </a:moveTo>
                    <a:cubicBezTo>
                      <a:pt x="1041" y="0"/>
                      <a:pt x="983" y="7"/>
                      <a:pt x="926" y="19"/>
                    </a:cubicBezTo>
                    <a:cubicBezTo>
                      <a:pt x="804" y="36"/>
                      <a:pt x="681" y="71"/>
                      <a:pt x="577" y="123"/>
                    </a:cubicBezTo>
                    <a:cubicBezTo>
                      <a:pt x="463" y="176"/>
                      <a:pt x="358" y="246"/>
                      <a:pt x="262" y="324"/>
                    </a:cubicBezTo>
                    <a:cubicBezTo>
                      <a:pt x="166" y="394"/>
                      <a:pt x="79" y="499"/>
                      <a:pt x="0" y="630"/>
                    </a:cubicBezTo>
                    <a:cubicBezTo>
                      <a:pt x="77" y="644"/>
                      <a:pt x="151" y="651"/>
                      <a:pt x="225" y="651"/>
                    </a:cubicBezTo>
                    <a:cubicBezTo>
                      <a:pt x="284" y="651"/>
                      <a:pt x="343" y="646"/>
                      <a:pt x="402" y="639"/>
                    </a:cubicBezTo>
                    <a:cubicBezTo>
                      <a:pt x="524" y="612"/>
                      <a:pt x="646" y="586"/>
                      <a:pt x="751" y="525"/>
                    </a:cubicBezTo>
                    <a:cubicBezTo>
                      <a:pt x="865" y="473"/>
                      <a:pt x="969" y="412"/>
                      <a:pt x="1066" y="333"/>
                    </a:cubicBezTo>
                    <a:cubicBezTo>
                      <a:pt x="1170" y="254"/>
                      <a:pt x="1258" y="158"/>
                      <a:pt x="1327" y="27"/>
                    </a:cubicBezTo>
                    <a:cubicBezTo>
                      <a:pt x="1248" y="9"/>
                      <a:pt x="1173" y="0"/>
                      <a:pt x="1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211;p35">
                <a:extLst>
                  <a:ext uri="{FF2B5EF4-FFF2-40B4-BE49-F238E27FC236}">
                    <a16:creationId xmlns:a16="http://schemas.microsoft.com/office/drawing/2014/main" id="{5C4F04C1-B744-66FA-4EFB-D33872D37CDB}"/>
                  </a:ext>
                </a:extLst>
              </p:cNvPr>
              <p:cNvSpPr/>
              <p:nvPr/>
            </p:nvSpPr>
            <p:spPr>
              <a:xfrm>
                <a:off x="6445012" y="3847377"/>
                <a:ext cx="27615" cy="1529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721" extrusionOk="0">
                    <a:moveTo>
                      <a:pt x="1146" y="1"/>
                    </a:moveTo>
                    <a:cubicBezTo>
                      <a:pt x="1055" y="1"/>
                      <a:pt x="974" y="14"/>
                      <a:pt x="900" y="31"/>
                    </a:cubicBezTo>
                    <a:cubicBezTo>
                      <a:pt x="769" y="66"/>
                      <a:pt x="656" y="110"/>
                      <a:pt x="551" y="162"/>
                    </a:cubicBezTo>
                    <a:cubicBezTo>
                      <a:pt x="437" y="232"/>
                      <a:pt x="332" y="293"/>
                      <a:pt x="245" y="380"/>
                    </a:cubicBezTo>
                    <a:cubicBezTo>
                      <a:pt x="158" y="468"/>
                      <a:pt x="71" y="572"/>
                      <a:pt x="1" y="712"/>
                    </a:cubicBezTo>
                    <a:cubicBezTo>
                      <a:pt x="53" y="718"/>
                      <a:pt x="103" y="721"/>
                      <a:pt x="150" y="721"/>
                    </a:cubicBezTo>
                    <a:cubicBezTo>
                      <a:pt x="246" y="721"/>
                      <a:pt x="335" y="709"/>
                      <a:pt x="429" y="686"/>
                    </a:cubicBezTo>
                    <a:cubicBezTo>
                      <a:pt x="551" y="660"/>
                      <a:pt x="656" y="616"/>
                      <a:pt x="769" y="555"/>
                    </a:cubicBezTo>
                    <a:cubicBezTo>
                      <a:pt x="865" y="494"/>
                      <a:pt x="970" y="424"/>
                      <a:pt x="1057" y="337"/>
                    </a:cubicBezTo>
                    <a:cubicBezTo>
                      <a:pt x="1145" y="249"/>
                      <a:pt x="1232" y="153"/>
                      <a:pt x="1302" y="13"/>
                    </a:cubicBezTo>
                    <a:cubicBezTo>
                      <a:pt x="1247" y="4"/>
                      <a:pt x="1195" y="1"/>
                      <a:pt x="1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212;p35">
                <a:extLst>
                  <a:ext uri="{FF2B5EF4-FFF2-40B4-BE49-F238E27FC236}">
                    <a16:creationId xmlns:a16="http://schemas.microsoft.com/office/drawing/2014/main" id="{172920F9-68B6-8E6D-0468-CEFCF1BB7E29}"/>
                  </a:ext>
                </a:extLst>
              </p:cNvPr>
              <p:cNvSpPr/>
              <p:nvPr/>
            </p:nvSpPr>
            <p:spPr>
              <a:xfrm>
                <a:off x="6497064" y="3800415"/>
                <a:ext cx="47065" cy="12344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582" extrusionOk="0">
                    <a:moveTo>
                      <a:pt x="594" y="1"/>
                    </a:moveTo>
                    <a:cubicBezTo>
                      <a:pt x="393" y="1"/>
                      <a:pt x="201" y="10"/>
                      <a:pt x="0" y="62"/>
                    </a:cubicBezTo>
                    <a:cubicBezTo>
                      <a:pt x="175" y="184"/>
                      <a:pt x="349" y="263"/>
                      <a:pt x="524" y="333"/>
                    </a:cubicBezTo>
                    <a:cubicBezTo>
                      <a:pt x="716" y="411"/>
                      <a:pt x="891" y="455"/>
                      <a:pt x="1074" y="499"/>
                    </a:cubicBezTo>
                    <a:cubicBezTo>
                      <a:pt x="1258" y="542"/>
                      <a:pt x="1441" y="568"/>
                      <a:pt x="1633" y="577"/>
                    </a:cubicBezTo>
                    <a:cubicBezTo>
                      <a:pt x="1690" y="580"/>
                      <a:pt x="1747" y="582"/>
                      <a:pt x="1806" y="582"/>
                    </a:cubicBezTo>
                    <a:cubicBezTo>
                      <a:pt x="1937" y="582"/>
                      <a:pt x="2073" y="572"/>
                      <a:pt x="2218" y="542"/>
                    </a:cubicBezTo>
                    <a:cubicBezTo>
                      <a:pt x="2052" y="403"/>
                      <a:pt x="1878" y="315"/>
                      <a:pt x="1703" y="237"/>
                    </a:cubicBezTo>
                    <a:cubicBezTo>
                      <a:pt x="1528" y="167"/>
                      <a:pt x="1345" y="106"/>
                      <a:pt x="1162" y="62"/>
                    </a:cubicBezTo>
                    <a:cubicBezTo>
                      <a:pt x="978" y="36"/>
                      <a:pt x="786" y="1"/>
                      <a:pt x="5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213;p35">
                <a:extLst>
                  <a:ext uri="{FF2B5EF4-FFF2-40B4-BE49-F238E27FC236}">
                    <a16:creationId xmlns:a16="http://schemas.microsoft.com/office/drawing/2014/main" id="{FF61ED92-AEDF-FACA-0E89-9F66F13C7CE0}"/>
                  </a:ext>
                </a:extLst>
              </p:cNvPr>
              <p:cNvSpPr/>
              <p:nvPr/>
            </p:nvSpPr>
            <p:spPr>
              <a:xfrm>
                <a:off x="6536326" y="3793628"/>
                <a:ext cx="1539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1" extrusionOk="0">
                    <a:moveTo>
                      <a:pt x="209" y="0"/>
                    </a:moveTo>
                    <a:cubicBezTo>
                      <a:pt x="144" y="0"/>
                      <a:pt x="72" y="20"/>
                      <a:pt x="0" y="59"/>
                    </a:cubicBezTo>
                    <a:cubicBezTo>
                      <a:pt x="27" y="164"/>
                      <a:pt x="70" y="234"/>
                      <a:pt x="105" y="312"/>
                    </a:cubicBezTo>
                    <a:cubicBezTo>
                      <a:pt x="149" y="373"/>
                      <a:pt x="201" y="417"/>
                      <a:pt x="262" y="452"/>
                    </a:cubicBezTo>
                    <a:cubicBezTo>
                      <a:pt x="323" y="478"/>
                      <a:pt x="376" y="513"/>
                      <a:pt x="454" y="530"/>
                    </a:cubicBezTo>
                    <a:cubicBezTo>
                      <a:pt x="500" y="536"/>
                      <a:pt x="548" y="541"/>
                      <a:pt x="601" y="541"/>
                    </a:cubicBezTo>
                    <a:cubicBezTo>
                      <a:pt x="640" y="541"/>
                      <a:pt x="681" y="538"/>
                      <a:pt x="725" y="530"/>
                    </a:cubicBezTo>
                    <a:cubicBezTo>
                      <a:pt x="725" y="417"/>
                      <a:pt x="708" y="330"/>
                      <a:pt x="664" y="251"/>
                    </a:cubicBezTo>
                    <a:cubicBezTo>
                      <a:pt x="620" y="181"/>
                      <a:pt x="568" y="120"/>
                      <a:pt x="498" y="76"/>
                    </a:cubicBezTo>
                    <a:cubicBezTo>
                      <a:pt x="437" y="33"/>
                      <a:pt x="358" y="15"/>
                      <a:pt x="271" y="7"/>
                    </a:cubicBezTo>
                    <a:cubicBezTo>
                      <a:pt x="251" y="2"/>
                      <a:pt x="231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214;p35">
                <a:extLst>
                  <a:ext uri="{FF2B5EF4-FFF2-40B4-BE49-F238E27FC236}">
                    <a16:creationId xmlns:a16="http://schemas.microsoft.com/office/drawing/2014/main" id="{0C57C761-AB7B-E3F6-70AA-D9177734F26C}"/>
                  </a:ext>
                </a:extLst>
              </p:cNvPr>
              <p:cNvSpPr/>
              <p:nvPr/>
            </p:nvSpPr>
            <p:spPr>
              <a:xfrm>
                <a:off x="6795612" y="3793522"/>
                <a:ext cx="74659" cy="977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61" extrusionOk="0">
                    <a:moveTo>
                      <a:pt x="1335" y="1"/>
                    </a:moveTo>
                    <a:cubicBezTo>
                      <a:pt x="1188" y="1"/>
                      <a:pt x="1040" y="7"/>
                      <a:pt x="891" y="20"/>
                    </a:cubicBezTo>
                    <a:cubicBezTo>
                      <a:pt x="586" y="38"/>
                      <a:pt x="289" y="73"/>
                      <a:pt x="0" y="160"/>
                    </a:cubicBezTo>
                    <a:cubicBezTo>
                      <a:pt x="289" y="256"/>
                      <a:pt x="577" y="317"/>
                      <a:pt x="874" y="361"/>
                    </a:cubicBezTo>
                    <a:cubicBezTo>
                      <a:pt x="1153" y="405"/>
                      <a:pt x="1450" y="422"/>
                      <a:pt x="1747" y="448"/>
                    </a:cubicBezTo>
                    <a:cubicBezTo>
                      <a:pt x="1951" y="454"/>
                      <a:pt x="2159" y="461"/>
                      <a:pt x="2368" y="461"/>
                    </a:cubicBezTo>
                    <a:cubicBezTo>
                      <a:pt x="2455" y="461"/>
                      <a:pt x="2542" y="459"/>
                      <a:pt x="2629" y="457"/>
                    </a:cubicBezTo>
                    <a:cubicBezTo>
                      <a:pt x="2926" y="448"/>
                      <a:pt x="3214" y="422"/>
                      <a:pt x="3519" y="361"/>
                    </a:cubicBezTo>
                    <a:cubicBezTo>
                      <a:pt x="3231" y="247"/>
                      <a:pt x="2943" y="169"/>
                      <a:pt x="2664" y="125"/>
                    </a:cubicBezTo>
                    <a:cubicBezTo>
                      <a:pt x="2367" y="73"/>
                      <a:pt x="2070" y="38"/>
                      <a:pt x="1773" y="20"/>
                    </a:cubicBezTo>
                    <a:cubicBezTo>
                      <a:pt x="1629" y="7"/>
                      <a:pt x="1483" y="1"/>
                      <a:pt x="1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215;p35">
                <a:extLst>
                  <a:ext uri="{FF2B5EF4-FFF2-40B4-BE49-F238E27FC236}">
                    <a16:creationId xmlns:a16="http://schemas.microsoft.com/office/drawing/2014/main" id="{E69A39FB-9E57-D3EF-91AB-51FE1CD1FA68}"/>
                  </a:ext>
                </a:extLst>
              </p:cNvPr>
              <p:cNvSpPr/>
              <p:nvPr/>
            </p:nvSpPr>
            <p:spPr>
              <a:xfrm>
                <a:off x="6866733" y="3780053"/>
                <a:ext cx="2002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38" extrusionOk="0">
                    <a:moveTo>
                      <a:pt x="481" y="0"/>
                    </a:moveTo>
                    <a:cubicBezTo>
                      <a:pt x="393" y="0"/>
                      <a:pt x="323" y="9"/>
                      <a:pt x="245" y="44"/>
                    </a:cubicBezTo>
                    <a:cubicBezTo>
                      <a:pt x="166" y="79"/>
                      <a:pt x="79" y="123"/>
                      <a:pt x="0" y="210"/>
                    </a:cubicBezTo>
                    <a:cubicBezTo>
                      <a:pt x="79" y="297"/>
                      <a:pt x="158" y="350"/>
                      <a:pt x="236" y="385"/>
                    </a:cubicBezTo>
                    <a:cubicBezTo>
                      <a:pt x="306" y="411"/>
                      <a:pt x="385" y="437"/>
                      <a:pt x="463" y="437"/>
                    </a:cubicBezTo>
                    <a:cubicBezTo>
                      <a:pt x="551" y="437"/>
                      <a:pt x="629" y="428"/>
                      <a:pt x="699" y="393"/>
                    </a:cubicBezTo>
                    <a:cubicBezTo>
                      <a:pt x="778" y="358"/>
                      <a:pt x="865" y="315"/>
                      <a:pt x="943" y="227"/>
                    </a:cubicBezTo>
                    <a:cubicBezTo>
                      <a:pt x="865" y="131"/>
                      <a:pt x="795" y="88"/>
                      <a:pt x="716" y="53"/>
                    </a:cubicBezTo>
                    <a:cubicBezTo>
                      <a:pt x="638" y="18"/>
                      <a:pt x="5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216;p35">
                <a:extLst>
                  <a:ext uri="{FF2B5EF4-FFF2-40B4-BE49-F238E27FC236}">
                    <a16:creationId xmlns:a16="http://schemas.microsoft.com/office/drawing/2014/main" id="{33CB4FA6-9AB5-8865-0DBB-10B249D73164}"/>
                  </a:ext>
                </a:extLst>
              </p:cNvPr>
              <p:cNvSpPr/>
              <p:nvPr/>
            </p:nvSpPr>
            <p:spPr>
              <a:xfrm>
                <a:off x="6798582" y="3777635"/>
                <a:ext cx="37054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38" extrusionOk="0">
                    <a:moveTo>
                      <a:pt x="873" y="1"/>
                    </a:moveTo>
                    <a:cubicBezTo>
                      <a:pt x="716" y="1"/>
                      <a:pt x="576" y="27"/>
                      <a:pt x="437" y="53"/>
                    </a:cubicBezTo>
                    <a:cubicBezTo>
                      <a:pt x="280" y="88"/>
                      <a:pt x="140" y="132"/>
                      <a:pt x="0" y="228"/>
                    </a:cubicBezTo>
                    <a:cubicBezTo>
                      <a:pt x="140" y="315"/>
                      <a:pt x="297" y="359"/>
                      <a:pt x="437" y="394"/>
                    </a:cubicBezTo>
                    <a:cubicBezTo>
                      <a:pt x="576" y="429"/>
                      <a:pt x="734" y="438"/>
                      <a:pt x="873" y="438"/>
                    </a:cubicBezTo>
                    <a:cubicBezTo>
                      <a:pt x="1022" y="438"/>
                      <a:pt x="1170" y="420"/>
                      <a:pt x="1310" y="385"/>
                    </a:cubicBezTo>
                    <a:cubicBezTo>
                      <a:pt x="1458" y="350"/>
                      <a:pt x="1607" y="298"/>
                      <a:pt x="1747" y="210"/>
                    </a:cubicBezTo>
                    <a:cubicBezTo>
                      <a:pt x="1589" y="123"/>
                      <a:pt x="1450" y="80"/>
                      <a:pt x="1310" y="45"/>
                    </a:cubicBezTo>
                    <a:cubicBezTo>
                      <a:pt x="1170" y="10"/>
                      <a:pt x="1013" y="1"/>
                      <a:pt x="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217;p35">
                <a:extLst>
                  <a:ext uri="{FF2B5EF4-FFF2-40B4-BE49-F238E27FC236}">
                    <a16:creationId xmlns:a16="http://schemas.microsoft.com/office/drawing/2014/main" id="{9908E45F-64DD-2004-3855-2D5BEB03F3AF}"/>
                  </a:ext>
                </a:extLst>
              </p:cNvPr>
              <p:cNvSpPr/>
              <p:nvPr/>
            </p:nvSpPr>
            <p:spPr>
              <a:xfrm>
                <a:off x="6855809" y="3758417"/>
                <a:ext cx="43544" cy="9438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45" extrusionOk="0">
                    <a:moveTo>
                      <a:pt x="884" y="1"/>
                    </a:moveTo>
                    <a:cubicBezTo>
                      <a:pt x="758" y="1"/>
                      <a:pt x="633" y="15"/>
                      <a:pt x="507" y="34"/>
                    </a:cubicBezTo>
                    <a:cubicBezTo>
                      <a:pt x="332" y="77"/>
                      <a:pt x="157" y="121"/>
                      <a:pt x="0" y="226"/>
                    </a:cubicBezTo>
                    <a:cubicBezTo>
                      <a:pt x="175" y="313"/>
                      <a:pt x="350" y="357"/>
                      <a:pt x="507" y="383"/>
                    </a:cubicBezTo>
                    <a:cubicBezTo>
                      <a:pt x="673" y="418"/>
                      <a:pt x="847" y="444"/>
                      <a:pt x="1013" y="444"/>
                    </a:cubicBezTo>
                    <a:cubicBezTo>
                      <a:pt x="1188" y="444"/>
                      <a:pt x="1354" y="444"/>
                      <a:pt x="1528" y="418"/>
                    </a:cubicBezTo>
                    <a:cubicBezTo>
                      <a:pt x="1703" y="401"/>
                      <a:pt x="1878" y="366"/>
                      <a:pt x="2052" y="287"/>
                    </a:cubicBezTo>
                    <a:cubicBezTo>
                      <a:pt x="1895" y="191"/>
                      <a:pt x="1720" y="121"/>
                      <a:pt x="1546" y="77"/>
                    </a:cubicBezTo>
                    <a:cubicBezTo>
                      <a:pt x="1380" y="34"/>
                      <a:pt x="1205" y="16"/>
                      <a:pt x="1031" y="8"/>
                    </a:cubicBezTo>
                    <a:cubicBezTo>
                      <a:pt x="982" y="3"/>
                      <a:pt x="933" y="1"/>
                      <a:pt x="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218;p35">
                <a:extLst>
                  <a:ext uri="{FF2B5EF4-FFF2-40B4-BE49-F238E27FC236}">
                    <a16:creationId xmlns:a16="http://schemas.microsoft.com/office/drawing/2014/main" id="{B8F3D043-DBF6-2929-9730-0DB7F121CAA2}"/>
                  </a:ext>
                </a:extLst>
              </p:cNvPr>
              <p:cNvSpPr/>
              <p:nvPr/>
            </p:nvSpPr>
            <p:spPr>
              <a:xfrm>
                <a:off x="6826538" y="3759860"/>
                <a:ext cx="1020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38" extrusionOk="0">
                    <a:moveTo>
                      <a:pt x="245" y="1"/>
                    </a:moveTo>
                    <a:cubicBezTo>
                      <a:pt x="201" y="1"/>
                      <a:pt x="167" y="9"/>
                      <a:pt x="123" y="44"/>
                    </a:cubicBezTo>
                    <a:cubicBezTo>
                      <a:pt x="79" y="79"/>
                      <a:pt x="44" y="132"/>
                      <a:pt x="1" y="219"/>
                    </a:cubicBezTo>
                    <a:cubicBezTo>
                      <a:pt x="44" y="315"/>
                      <a:pt x="79" y="359"/>
                      <a:pt x="123" y="394"/>
                    </a:cubicBezTo>
                    <a:cubicBezTo>
                      <a:pt x="167" y="429"/>
                      <a:pt x="201" y="437"/>
                      <a:pt x="245" y="437"/>
                    </a:cubicBezTo>
                    <a:cubicBezTo>
                      <a:pt x="289" y="437"/>
                      <a:pt x="315" y="429"/>
                      <a:pt x="359" y="394"/>
                    </a:cubicBezTo>
                    <a:cubicBezTo>
                      <a:pt x="402" y="359"/>
                      <a:pt x="437" y="306"/>
                      <a:pt x="481" y="219"/>
                    </a:cubicBezTo>
                    <a:cubicBezTo>
                      <a:pt x="437" y="123"/>
                      <a:pt x="394" y="79"/>
                      <a:pt x="359" y="44"/>
                    </a:cubicBezTo>
                    <a:cubicBezTo>
                      <a:pt x="315" y="9"/>
                      <a:pt x="28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219;p35">
                <a:extLst>
                  <a:ext uri="{FF2B5EF4-FFF2-40B4-BE49-F238E27FC236}">
                    <a16:creationId xmlns:a16="http://schemas.microsoft.com/office/drawing/2014/main" id="{2EFDBB48-BD28-E2C5-86FD-5D61C844D57D}"/>
                  </a:ext>
                </a:extLst>
              </p:cNvPr>
              <p:cNvSpPr/>
              <p:nvPr/>
            </p:nvSpPr>
            <p:spPr>
              <a:xfrm>
                <a:off x="6882854" y="3730907"/>
                <a:ext cx="20743" cy="986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65" extrusionOk="0">
                    <a:moveTo>
                      <a:pt x="620" y="0"/>
                    </a:moveTo>
                    <a:cubicBezTo>
                      <a:pt x="556" y="0"/>
                      <a:pt x="494" y="8"/>
                      <a:pt x="437" y="21"/>
                    </a:cubicBezTo>
                    <a:cubicBezTo>
                      <a:pt x="358" y="47"/>
                      <a:pt x="279" y="82"/>
                      <a:pt x="210" y="135"/>
                    </a:cubicBezTo>
                    <a:cubicBezTo>
                      <a:pt x="140" y="187"/>
                      <a:pt x="61" y="239"/>
                      <a:pt x="0" y="353"/>
                    </a:cubicBezTo>
                    <a:cubicBezTo>
                      <a:pt x="96" y="414"/>
                      <a:pt x="192" y="449"/>
                      <a:pt x="279" y="458"/>
                    </a:cubicBezTo>
                    <a:cubicBezTo>
                      <a:pt x="305" y="463"/>
                      <a:pt x="331" y="465"/>
                      <a:pt x="356" y="465"/>
                    </a:cubicBezTo>
                    <a:cubicBezTo>
                      <a:pt x="418" y="465"/>
                      <a:pt x="480" y="453"/>
                      <a:pt x="541" y="440"/>
                    </a:cubicBezTo>
                    <a:cubicBezTo>
                      <a:pt x="629" y="414"/>
                      <a:pt x="707" y="370"/>
                      <a:pt x="786" y="318"/>
                    </a:cubicBezTo>
                    <a:cubicBezTo>
                      <a:pt x="864" y="266"/>
                      <a:pt x="926" y="187"/>
                      <a:pt x="978" y="82"/>
                    </a:cubicBezTo>
                    <a:cubicBezTo>
                      <a:pt x="873" y="21"/>
                      <a:pt x="786" y="4"/>
                      <a:pt x="690" y="4"/>
                    </a:cubicBezTo>
                    <a:cubicBezTo>
                      <a:pt x="666" y="1"/>
                      <a:pt x="643" y="0"/>
                      <a:pt x="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220;p35">
                <a:extLst>
                  <a:ext uri="{FF2B5EF4-FFF2-40B4-BE49-F238E27FC236}">
                    <a16:creationId xmlns:a16="http://schemas.microsoft.com/office/drawing/2014/main" id="{F700E0D4-4CA5-2602-5BEC-243BC5858138}"/>
                  </a:ext>
                </a:extLst>
              </p:cNvPr>
              <p:cNvSpPr/>
              <p:nvPr/>
            </p:nvSpPr>
            <p:spPr>
              <a:xfrm>
                <a:off x="6772471" y="3689672"/>
                <a:ext cx="53895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835" extrusionOk="0">
                    <a:moveTo>
                      <a:pt x="2541" y="0"/>
                    </a:moveTo>
                    <a:cubicBezTo>
                      <a:pt x="2279" y="88"/>
                      <a:pt x="2035" y="210"/>
                      <a:pt x="1807" y="332"/>
                    </a:cubicBezTo>
                    <a:cubicBezTo>
                      <a:pt x="1580" y="463"/>
                      <a:pt x="1362" y="603"/>
                      <a:pt x="1153" y="751"/>
                    </a:cubicBezTo>
                    <a:cubicBezTo>
                      <a:pt x="943" y="909"/>
                      <a:pt x="742" y="1074"/>
                      <a:pt x="541" y="1249"/>
                    </a:cubicBezTo>
                    <a:cubicBezTo>
                      <a:pt x="358" y="1432"/>
                      <a:pt x="157" y="1616"/>
                      <a:pt x="0" y="1834"/>
                    </a:cubicBezTo>
                    <a:cubicBezTo>
                      <a:pt x="262" y="1755"/>
                      <a:pt x="498" y="1651"/>
                      <a:pt x="742" y="1528"/>
                    </a:cubicBezTo>
                    <a:cubicBezTo>
                      <a:pt x="969" y="1415"/>
                      <a:pt x="1188" y="1267"/>
                      <a:pt x="1406" y="1118"/>
                    </a:cubicBezTo>
                    <a:cubicBezTo>
                      <a:pt x="1624" y="961"/>
                      <a:pt x="1816" y="804"/>
                      <a:pt x="2017" y="612"/>
                    </a:cubicBezTo>
                    <a:cubicBezTo>
                      <a:pt x="2200" y="428"/>
                      <a:pt x="2384" y="236"/>
                      <a:pt x="2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221;p35">
                <a:extLst>
                  <a:ext uri="{FF2B5EF4-FFF2-40B4-BE49-F238E27FC236}">
                    <a16:creationId xmlns:a16="http://schemas.microsoft.com/office/drawing/2014/main" id="{EA8A378E-508A-D4D5-A580-DC5F4E8E66D5}"/>
                  </a:ext>
                </a:extLst>
              </p:cNvPr>
              <p:cNvSpPr/>
              <p:nvPr/>
            </p:nvSpPr>
            <p:spPr>
              <a:xfrm>
                <a:off x="6731342" y="3738712"/>
                <a:ext cx="26513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07" extrusionOk="0">
                    <a:moveTo>
                      <a:pt x="1201" y="1"/>
                    </a:moveTo>
                    <a:cubicBezTo>
                      <a:pt x="1068" y="1"/>
                      <a:pt x="965" y="32"/>
                      <a:pt x="848" y="63"/>
                    </a:cubicBezTo>
                    <a:cubicBezTo>
                      <a:pt x="725" y="107"/>
                      <a:pt x="603" y="159"/>
                      <a:pt x="507" y="221"/>
                    </a:cubicBezTo>
                    <a:cubicBezTo>
                      <a:pt x="394" y="290"/>
                      <a:pt x="306" y="369"/>
                      <a:pt x="219" y="465"/>
                    </a:cubicBezTo>
                    <a:cubicBezTo>
                      <a:pt x="132" y="552"/>
                      <a:pt x="62" y="657"/>
                      <a:pt x="1" y="806"/>
                    </a:cubicBezTo>
                    <a:cubicBezTo>
                      <a:pt x="17" y="807"/>
                      <a:pt x="34" y="807"/>
                      <a:pt x="50" y="807"/>
                    </a:cubicBezTo>
                    <a:cubicBezTo>
                      <a:pt x="185" y="807"/>
                      <a:pt x="302" y="776"/>
                      <a:pt x="411" y="744"/>
                    </a:cubicBezTo>
                    <a:cubicBezTo>
                      <a:pt x="525" y="701"/>
                      <a:pt x="647" y="648"/>
                      <a:pt x="743" y="587"/>
                    </a:cubicBezTo>
                    <a:cubicBezTo>
                      <a:pt x="856" y="517"/>
                      <a:pt x="944" y="439"/>
                      <a:pt x="1031" y="343"/>
                    </a:cubicBezTo>
                    <a:cubicBezTo>
                      <a:pt x="1118" y="256"/>
                      <a:pt x="1197" y="151"/>
                      <a:pt x="1249" y="2"/>
                    </a:cubicBezTo>
                    <a:cubicBezTo>
                      <a:pt x="1233" y="1"/>
                      <a:pt x="1217" y="1"/>
                      <a:pt x="1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222;p35">
                <a:extLst>
                  <a:ext uri="{FF2B5EF4-FFF2-40B4-BE49-F238E27FC236}">
                    <a16:creationId xmlns:a16="http://schemas.microsoft.com/office/drawing/2014/main" id="{B5513BA5-61BA-1A63-2470-2687D23ADC41}"/>
                  </a:ext>
                </a:extLst>
              </p:cNvPr>
              <p:cNvSpPr/>
              <p:nvPr/>
            </p:nvSpPr>
            <p:spPr>
              <a:xfrm>
                <a:off x="6751153" y="3706153"/>
                <a:ext cx="22801" cy="20043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45" extrusionOk="0">
                    <a:moveTo>
                      <a:pt x="1075" y="1"/>
                    </a:moveTo>
                    <a:lnTo>
                      <a:pt x="1075" y="1"/>
                    </a:lnTo>
                    <a:cubicBezTo>
                      <a:pt x="926" y="27"/>
                      <a:pt x="813" y="79"/>
                      <a:pt x="717" y="132"/>
                    </a:cubicBezTo>
                    <a:cubicBezTo>
                      <a:pt x="612" y="184"/>
                      <a:pt x="507" y="254"/>
                      <a:pt x="420" y="324"/>
                    </a:cubicBezTo>
                    <a:cubicBezTo>
                      <a:pt x="333" y="402"/>
                      <a:pt x="263" y="490"/>
                      <a:pt x="184" y="586"/>
                    </a:cubicBezTo>
                    <a:cubicBezTo>
                      <a:pt x="106" y="690"/>
                      <a:pt x="36" y="795"/>
                      <a:pt x="1" y="944"/>
                    </a:cubicBezTo>
                    <a:cubicBezTo>
                      <a:pt x="14" y="944"/>
                      <a:pt x="27" y="945"/>
                      <a:pt x="39" y="945"/>
                    </a:cubicBezTo>
                    <a:cubicBezTo>
                      <a:pt x="171" y="945"/>
                      <a:pt x="282" y="905"/>
                      <a:pt x="394" y="865"/>
                    </a:cubicBezTo>
                    <a:cubicBezTo>
                      <a:pt x="507" y="821"/>
                      <a:pt x="621" y="743"/>
                      <a:pt x="708" y="664"/>
                    </a:cubicBezTo>
                    <a:cubicBezTo>
                      <a:pt x="795" y="577"/>
                      <a:pt x="883" y="490"/>
                      <a:pt x="944" y="385"/>
                    </a:cubicBezTo>
                    <a:cubicBezTo>
                      <a:pt x="1014" y="271"/>
                      <a:pt x="1057" y="158"/>
                      <a:pt x="10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223;p35">
                <a:extLst>
                  <a:ext uri="{FF2B5EF4-FFF2-40B4-BE49-F238E27FC236}">
                    <a16:creationId xmlns:a16="http://schemas.microsoft.com/office/drawing/2014/main" id="{23D516C0-7FFF-463A-46F3-CE5241DD7407}"/>
                  </a:ext>
                </a:extLst>
              </p:cNvPr>
              <p:cNvSpPr/>
              <p:nvPr/>
            </p:nvSpPr>
            <p:spPr>
              <a:xfrm>
                <a:off x="6658566" y="3720789"/>
                <a:ext cx="24264" cy="3779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782" extrusionOk="0">
                    <a:moveTo>
                      <a:pt x="1144" y="0"/>
                    </a:moveTo>
                    <a:cubicBezTo>
                      <a:pt x="978" y="96"/>
                      <a:pt x="838" y="227"/>
                      <a:pt x="707" y="358"/>
                    </a:cubicBezTo>
                    <a:cubicBezTo>
                      <a:pt x="585" y="489"/>
                      <a:pt x="480" y="620"/>
                      <a:pt x="376" y="777"/>
                    </a:cubicBezTo>
                    <a:cubicBezTo>
                      <a:pt x="288" y="926"/>
                      <a:pt x="201" y="1083"/>
                      <a:pt x="140" y="1240"/>
                    </a:cubicBezTo>
                    <a:cubicBezTo>
                      <a:pt x="70" y="1406"/>
                      <a:pt x="18" y="1581"/>
                      <a:pt x="0" y="1782"/>
                    </a:cubicBezTo>
                    <a:cubicBezTo>
                      <a:pt x="157" y="1677"/>
                      <a:pt x="306" y="1563"/>
                      <a:pt x="419" y="1432"/>
                    </a:cubicBezTo>
                    <a:cubicBezTo>
                      <a:pt x="542" y="1301"/>
                      <a:pt x="655" y="1153"/>
                      <a:pt x="751" y="1004"/>
                    </a:cubicBezTo>
                    <a:cubicBezTo>
                      <a:pt x="847" y="865"/>
                      <a:pt x="934" y="699"/>
                      <a:pt x="1004" y="533"/>
                    </a:cubicBezTo>
                    <a:cubicBezTo>
                      <a:pt x="1065" y="367"/>
                      <a:pt x="1118" y="192"/>
                      <a:pt x="1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224;p35">
                <a:extLst>
                  <a:ext uri="{FF2B5EF4-FFF2-40B4-BE49-F238E27FC236}">
                    <a16:creationId xmlns:a16="http://schemas.microsoft.com/office/drawing/2014/main" id="{1BD32743-555D-5686-2B0A-BCE092B01F50}"/>
                  </a:ext>
                </a:extLst>
              </p:cNvPr>
              <p:cNvSpPr/>
              <p:nvPr/>
            </p:nvSpPr>
            <p:spPr>
              <a:xfrm>
                <a:off x="6637631" y="3765969"/>
                <a:ext cx="11135" cy="1317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21" extrusionOk="0">
                    <a:moveTo>
                      <a:pt x="481" y="1"/>
                    </a:moveTo>
                    <a:cubicBezTo>
                      <a:pt x="376" y="1"/>
                      <a:pt x="297" y="27"/>
                      <a:pt x="245" y="53"/>
                    </a:cubicBezTo>
                    <a:cubicBezTo>
                      <a:pt x="175" y="88"/>
                      <a:pt x="123" y="132"/>
                      <a:pt x="88" y="184"/>
                    </a:cubicBezTo>
                    <a:cubicBezTo>
                      <a:pt x="44" y="237"/>
                      <a:pt x="27" y="306"/>
                      <a:pt x="9" y="368"/>
                    </a:cubicBezTo>
                    <a:cubicBezTo>
                      <a:pt x="0" y="437"/>
                      <a:pt x="9" y="507"/>
                      <a:pt x="44" y="621"/>
                    </a:cubicBezTo>
                    <a:cubicBezTo>
                      <a:pt x="158" y="621"/>
                      <a:pt x="228" y="595"/>
                      <a:pt x="297" y="568"/>
                    </a:cubicBezTo>
                    <a:cubicBezTo>
                      <a:pt x="358" y="533"/>
                      <a:pt x="420" y="490"/>
                      <a:pt x="446" y="437"/>
                    </a:cubicBezTo>
                    <a:cubicBezTo>
                      <a:pt x="481" y="376"/>
                      <a:pt x="507" y="315"/>
                      <a:pt x="516" y="245"/>
                    </a:cubicBezTo>
                    <a:cubicBezTo>
                      <a:pt x="524" y="184"/>
                      <a:pt x="516" y="106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225;p35">
                <a:extLst>
                  <a:ext uri="{FF2B5EF4-FFF2-40B4-BE49-F238E27FC236}">
                    <a16:creationId xmlns:a16="http://schemas.microsoft.com/office/drawing/2014/main" id="{E0FE4888-F111-AD9B-25D8-463E706F80EC}"/>
                  </a:ext>
                </a:extLst>
              </p:cNvPr>
              <p:cNvSpPr/>
              <p:nvPr/>
            </p:nvSpPr>
            <p:spPr>
              <a:xfrm>
                <a:off x="6633919" y="3740600"/>
                <a:ext cx="13723" cy="23734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119" extrusionOk="0">
                    <a:moveTo>
                      <a:pt x="638" y="1"/>
                    </a:moveTo>
                    <a:cubicBezTo>
                      <a:pt x="507" y="36"/>
                      <a:pt x="394" y="105"/>
                      <a:pt x="315" y="175"/>
                    </a:cubicBezTo>
                    <a:cubicBezTo>
                      <a:pt x="228" y="254"/>
                      <a:pt x="167" y="341"/>
                      <a:pt x="114" y="437"/>
                    </a:cubicBezTo>
                    <a:cubicBezTo>
                      <a:pt x="53" y="542"/>
                      <a:pt x="27" y="647"/>
                      <a:pt x="10" y="760"/>
                    </a:cubicBezTo>
                    <a:cubicBezTo>
                      <a:pt x="1" y="865"/>
                      <a:pt x="10" y="987"/>
                      <a:pt x="71" y="1118"/>
                    </a:cubicBezTo>
                    <a:cubicBezTo>
                      <a:pt x="184" y="1048"/>
                      <a:pt x="263" y="961"/>
                      <a:pt x="333" y="891"/>
                    </a:cubicBezTo>
                    <a:cubicBezTo>
                      <a:pt x="394" y="813"/>
                      <a:pt x="446" y="725"/>
                      <a:pt x="490" y="638"/>
                    </a:cubicBezTo>
                    <a:cubicBezTo>
                      <a:pt x="533" y="551"/>
                      <a:pt x="577" y="455"/>
                      <a:pt x="603" y="350"/>
                    </a:cubicBezTo>
                    <a:cubicBezTo>
                      <a:pt x="621" y="254"/>
                      <a:pt x="647" y="149"/>
                      <a:pt x="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226;p35">
                <a:extLst>
                  <a:ext uri="{FF2B5EF4-FFF2-40B4-BE49-F238E27FC236}">
                    <a16:creationId xmlns:a16="http://schemas.microsoft.com/office/drawing/2014/main" id="{A66692E0-9162-7F55-12AD-DF8DC7CFEC94}"/>
                  </a:ext>
                </a:extLst>
              </p:cNvPr>
              <p:cNvSpPr/>
              <p:nvPr/>
            </p:nvSpPr>
            <p:spPr>
              <a:xfrm>
                <a:off x="6568185" y="3861737"/>
                <a:ext cx="13914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541" extrusionOk="0">
                    <a:moveTo>
                      <a:pt x="655" y="0"/>
                    </a:moveTo>
                    <a:lnTo>
                      <a:pt x="655" y="0"/>
                    </a:lnTo>
                    <a:cubicBezTo>
                      <a:pt x="524" y="175"/>
                      <a:pt x="428" y="376"/>
                      <a:pt x="341" y="594"/>
                    </a:cubicBezTo>
                    <a:cubicBezTo>
                      <a:pt x="253" y="795"/>
                      <a:pt x="184" y="1004"/>
                      <a:pt x="131" y="1223"/>
                    </a:cubicBezTo>
                    <a:cubicBezTo>
                      <a:pt x="79" y="1441"/>
                      <a:pt x="35" y="1659"/>
                      <a:pt x="26" y="1877"/>
                    </a:cubicBezTo>
                    <a:cubicBezTo>
                      <a:pt x="0" y="2096"/>
                      <a:pt x="0" y="2323"/>
                      <a:pt x="35" y="2541"/>
                    </a:cubicBezTo>
                    <a:cubicBezTo>
                      <a:pt x="96" y="2340"/>
                      <a:pt x="157" y="2122"/>
                      <a:pt x="210" y="1912"/>
                    </a:cubicBezTo>
                    <a:lnTo>
                      <a:pt x="358" y="1275"/>
                    </a:lnTo>
                    <a:lnTo>
                      <a:pt x="515" y="646"/>
                    </a:lnTo>
                    <a:cubicBezTo>
                      <a:pt x="568" y="437"/>
                      <a:pt x="620" y="218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227;p35">
                <a:extLst>
                  <a:ext uri="{FF2B5EF4-FFF2-40B4-BE49-F238E27FC236}">
                    <a16:creationId xmlns:a16="http://schemas.microsoft.com/office/drawing/2014/main" id="{3F77D32F-4279-572E-DC2F-3F38399521D6}"/>
                  </a:ext>
                </a:extLst>
              </p:cNvPr>
              <p:cNvSpPr/>
              <p:nvPr/>
            </p:nvSpPr>
            <p:spPr>
              <a:xfrm>
                <a:off x="6595951" y="3919134"/>
                <a:ext cx="7063" cy="3096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460" extrusionOk="0">
                    <a:moveTo>
                      <a:pt x="79" y="1"/>
                    </a:moveTo>
                    <a:cubicBezTo>
                      <a:pt x="36" y="123"/>
                      <a:pt x="10" y="254"/>
                      <a:pt x="10" y="368"/>
                    </a:cubicBezTo>
                    <a:cubicBezTo>
                      <a:pt x="1" y="507"/>
                      <a:pt x="10" y="638"/>
                      <a:pt x="36" y="752"/>
                    </a:cubicBezTo>
                    <a:cubicBezTo>
                      <a:pt x="53" y="883"/>
                      <a:pt x="88" y="1005"/>
                      <a:pt x="132" y="1127"/>
                    </a:cubicBezTo>
                    <a:cubicBezTo>
                      <a:pt x="176" y="1241"/>
                      <a:pt x="228" y="1354"/>
                      <a:pt x="315" y="1459"/>
                    </a:cubicBezTo>
                    <a:cubicBezTo>
                      <a:pt x="333" y="1328"/>
                      <a:pt x="333" y="1197"/>
                      <a:pt x="315" y="1084"/>
                    </a:cubicBezTo>
                    <a:cubicBezTo>
                      <a:pt x="306" y="961"/>
                      <a:pt x="298" y="839"/>
                      <a:pt x="272" y="726"/>
                    </a:cubicBezTo>
                    <a:cubicBezTo>
                      <a:pt x="254" y="603"/>
                      <a:pt x="228" y="481"/>
                      <a:pt x="202" y="359"/>
                    </a:cubicBezTo>
                    <a:cubicBezTo>
                      <a:pt x="167" y="245"/>
                      <a:pt x="132" y="123"/>
                      <a:pt x="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2228;p35">
                <a:extLst>
                  <a:ext uri="{FF2B5EF4-FFF2-40B4-BE49-F238E27FC236}">
                    <a16:creationId xmlns:a16="http://schemas.microsoft.com/office/drawing/2014/main" id="{91A2953C-AFA9-B2F2-DDF0-DBEC8B90D090}"/>
                  </a:ext>
                </a:extLst>
              </p:cNvPr>
              <p:cNvSpPr/>
              <p:nvPr/>
            </p:nvSpPr>
            <p:spPr>
              <a:xfrm>
                <a:off x="6610035" y="3860803"/>
                <a:ext cx="20383" cy="40766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922" extrusionOk="0">
                    <a:moveTo>
                      <a:pt x="0" y="0"/>
                    </a:moveTo>
                    <a:cubicBezTo>
                      <a:pt x="35" y="184"/>
                      <a:pt x="88" y="358"/>
                      <a:pt x="158" y="524"/>
                    </a:cubicBezTo>
                    <a:cubicBezTo>
                      <a:pt x="219" y="690"/>
                      <a:pt x="297" y="856"/>
                      <a:pt x="376" y="1013"/>
                    </a:cubicBezTo>
                    <a:cubicBezTo>
                      <a:pt x="446" y="1179"/>
                      <a:pt x="542" y="1328"/>
                      <a:pt x="638" y="1485"/>
                    </a:cubicBezTo>
                    <a:cubicBezTo>
                      <a:pt x="734" y="1642"/>
                      <a:pt x="839" y="1782"/>
                      <a:pt x="961" y="1921"/>
                    </a:cubicBezTo>
                    <a:cubicBezTo>
                      <a:pt x="935" y="1738"/>
                      <a:pt x="874" y="1563"/>
                      <a:pt x="813" y="1397"/>
                    </a:cubicBezTo>
                    <a:cubicBezTo>
                      <a:pt x="743" y="1232"/>
                      <a:pt x="673" y="1074"/>
                      <a:pt x="594" y="909"/>
                    </a:cubicBezTo>
                    <a:cubicBezTo>
                      <a:pt x="516" y="743"/>
                      <a:pt x="428" y="594"/>
                      <a:pt x="332" y="437"/>
                    </a:cubicBezTo>
                    <a:cubicBezTo>
                      <a:pt x="236" y="280"/>
                      <a:pt x="123" y="14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2229;p35">
                <a:extLst>
                  <a:ext uri="{FF2B5EF4-FFF2-40B4-BE49-F238E27FC236}">
                    <a16:creationId xmlns:a16="http://schemas.microsoft.com/office/drawing/2014/main" id="{711C00DB-6613-09EB-9516-F45FB411DF03}"/>
                  </a:ext>
                </a:extLst>
              </p:cNvPr>
              <p:cNvSpPr/>
              <p:nvPr/>
            </p:nvSpPr>
            <p:spPr>
              <a:xfrm>
                <a:off x="6644864" y="3828202"/>
                <a:ext cx="16120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5" extrusionOk="0">
                    <a:moveTo>
                      <a:pt x="0" y="1"/>
                    </a:moveTo>
                    <a:cubicBezTo>
                      <a:pt x="35" y="88"/>
                      <a:pt x="79" y="149"/>
                      <a:pt x="131" y="210"/>
                    </a:cubicBezTo>
                    <a:cubicBezTo>
                      <a:pt x="183" y="263"/>
                      <a:pt x="236" y="315"/>
                      <a:pt x="306" y="359"/>
                    </a:cubicBezTo>
                    <a:cubicBezTo>
                      <a:pt x="367" y="402"/>
                      <a:pt x="437" y="437"/>
                      <a:pt x="515" y="472"/>
                    </a:cubicBezTo>
                    <a:cubicBezTo>
                      <a:pt x="585" y="498"/>
                      <a:pt x="672" y="525"/>
                      <a:pt x="760" y="525"/>
                    </a:cubicBezTo>
                    <a:cubicBezTo>
                      <a:pt x="716" y="437"/>
                      <a:pt x="672" y="367"/>
                      <a:pt x="620" y="315"/>
                    </a:cubicBezTo>
                    <a:cubicBezTo>
                      <a:pt x="568" y="263"/>
                      <a:pt x="515" y="210"/>
                      <a:pt x="445" y="167"/>
                    </a:cubicBezTo>
                    <a:cubicBezTo>
                      <a:pt x="384" y="123"/>
                      <a:pt x="314" y="88"/>
                      <a:pt x="236" y="53"/>
                    </a:cubicBezTo>
                    <a:cubicBezTo>
                      <a:pt x="175" y="18"/>
                      <a:pt x="87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2230;p35">
                <a:extLst>
                  <a:ext uri="{FF2B5EF4-FFF2-40B4-BE49-F238E27FC236}">
                    <a16:creationId xmlns:a16="http://schemas.microsoft.com/office/drawing/2014/main" id="{9042EDB7-A9CC-DEF4-A60E-5DF0E8B9EA20}"/>
                  </a:ext>
                </a:extLst>
              </p:cNvPr>
              <p:cNvSpPr/>
              <p:nvPr/>
            </p:nvSpPr>
            <p:spPr>
              <a:xfrm>
                <a:off x="6732084" y="3853952"/>
                <a:ext cx="28909" cy="23543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10" extrusionOk="0">
                    <a:moveTo>
                      <a:pt x="1" y="0"/>
                    </a:moveTo>
                    <a:lnTo>
                      <a:pt x="359" y="245"/>
                    </a:lnTo>
                    <a:cubicBezTo>
                      <a:pt x="481" y="332"/>
                      <a:pt x="603" y="419"/>
                      <a:pt x="708" y="507"/>
                    </a:cubicBezTo>
                    <a:cubicBezTo>
                      <a:pt x="821" y="594"/>
                      <a:pt x="926" y="690"/>
                      <a:pt x="1040" y="795"/>
                    </a:cubicBezTo>
                    <a:lnTo>
                      <a:pt x="1363" y="1109"/>
                    </a:lnTo>
                    <a:cubicBezTo>
                      <a:pt x="1337" y="943"/>
                      <a:pt x="1267" y="804"/>
                      <a:pt x="1179" y="673"/>
                    </a:cubicBezTo>
                    <a:cubicBezTo>
                      <a:pt x="1092" y="542"/>
                      <a:pt x="987" y="419"/>
                      <a:pt x="865" y="323"/>
                    </a:cubicBezTo>
                    <a:cubicBezTo>
                      <a:pt x="743" y="227"/>
                      <a:pt x="612" y="140"/>
                      <a:pt x="463" y="88"/>
                    </a:cubicBezTo>
                    <a:cubicBezTo>
                      <a:pt x="315" y="27"/>
                      <a:pt x="166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2231;p35">
                <a:extLst>
                  <a:ext uri="{FF2B5EF4-FFF2-40B4-BE49-F238E27FC236}">
                    <a16:creationId xmlns:a16="http://schemas.microsoft.com/office/drawing/2014/main" id="{E147BC64-D3D0-5BA9-5DAC-49F44F40DD38}"/>
                  </a:ext>
                </a:extLst>
              </p:cNvPr>
              <p:cNvSpPr/>
              <p:nvPr/>
            </p:nvSpPr>
            <p:spPr>
              <a:xfrm>
                <a:off x="6744875" y="3837280"/>
                <a:ext cx="34466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1" y="97"/>
                      <a:pt x="262" y="184"/>
                      <a:pt x="393" y="271"/>
                    </a:cubicBezTo>
                    <a:lnTo>
                      <a:pt x="786" y="498"/>
                    </a:lnTo>
                    <a:cubicBezTo>
                      <a:pt x="917" y="577"/>
                      <a:pt x="1048" y="655"/>
                      <a:pt x="1188" y="717"/>
                    </a:cubicBezTo>
                    <a:cubicBezTo>
                      <a:pt x="1327" y="795"/>
                      <a:pt x="1476" y="856"/>
                      <a:pt x="1624" y="917"/>
                    </a:cubicBezTo>
                    <a:cubicBezTo>
                      <a:pt x="1537" y="786"/>
                      <a:pt x="1415" y="664"/>
                      <a:pt x="1301" y="568"/>
                    </a:cubicBezTo>
                    <a:cubicBezTo>
                      <a:pt x="1179" y="455"/>
                      <a:pt x="1048" y="367"/>
                      <a:pt x="908" y="289"/>
                    </a:cubicBezTo>
                    <a:cubicBezTo>
                      <a:pt x="760" y="219"/>
                      <a:pt x="620" y="149"/>
                      <a:pt x="472" y="97"/>
                    </a:cubicBezTo>
                    <a:cubicBezTo>
                      <a:pt x="314" y="44"/>
                      <a:pt x="166" y="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2232;p35">
                <a:extLst>
                  <a:ext uri="{FF2B5EF4-FFF2-40B4-BE49-F238E27FC236}">
                    <a16:creationId xmlns:a16="http://schemas.microsoft.com/office/drawing/2014/main" id="{A43F23D5-9B53-493F-7F1C-E9F661B90E66}"/>
                  </a:ext>
                </a:extLst>
              </p:cNvPr>
              <p:cNvSpPr/>
              <p:nvPr/>
            </p:nvSpPr>
            <p:spPr>
              <a:xfrm>
                <a:off x="6487986" y="3881739"/>
                <a:ext cx="16692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1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73" y="44"/>
                      <a:pt x="585" y="105"/>
                      <a:pt x="498" y="201"/>
                    </a:cubicBezTo>
                    <a:cubicBezTo>
                      <a:pt x="393" y="280"/>
                      <a:pt x="323" y="367"/>
                      <a:pt x="254" y="463"/>
                    </a:cubicBezTo>
                    <a:cubicBezTo>
                      <a:pt x="175" y="550"/>
                      <a:pt x="123" y="664"/>
                      <a:pt x="79" y="768"/>
                    </a:cubicBezTo>
                    <a:cubicBezTo>
                      <a:pt x="35" y="882"/>
                      <a:pt x="0" y="987"/>
                      <a:pt x="0" y="1118"/>
                    </a:cubicBezTo>
                    <a:cubicBezTo>
                      <a:pt x="96" y="1039"/>
                      <a:pt x="166" y="961"/>
                      <a:pt x="245" y="873"/>
                    </a:cubicBezTo>
                    <a:cubicBezTo>
                      <a:pt x="323" y="786"/>
                      <a:pt x="385" y="681"/>
                      <a:pt x="454" y="594"/>
                    </a:cubicBezTo>
                    <a:cubicBezTo>
                      <a:pt x="516" y="507"/>
                      <a:pt x="585" y="410"/>
                      <a:pt x="638" y="314"/>
                    </a:cubicBezTo>
                    <a:cubicBezTo>
                      <a:pt x="690" y="218"/>
                      <a:pt x="751" y="114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2233;p35">
                <a:extLst>
                  <a:ext uri="{FF2B5EF4-FFF2-40B4-BE49-F238E27FC236}">
                    <a16:creationId xmlns:a16="http://schemas.microsoft.com/office/drawing/2014/main" id="{A7214E24-2140-3DFD-E1E4-CE078CFBB962}"/>
                  </a:ext>
                </a:extLst>
              </p:cNvPr>
              <p:cNvSpPr/>
              <p:nvPr/>
            </p:nvSpPr>
            <p:spPr>
              <a:xfrm>
                <a:off x="6454090" y="3928594"/>
                <a:ext cx="14274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18" extrusionOk="0">
                    <a:moveTo>
                      <a:pt x="673" y="0"/>
                    </a:moveTo>
                    <a:lnTo>
                      <a:pt x="673" y="0"/>
                    </a:lnTo>
                    <a:cubicBezTo>
                      <a:pt x="577" y="61"/>
                      <a:pt x="489" y="131"/>
                      <a:pt x="411" y="236"/>
                    </a:cubicBezTo>
                    <a:cubicBezTo>
                      <a:pt x="341" y="306"/>
                      <a:pt x="271" y="393"/>
                      <a:pt x="219" y="498"/>
                    </a:cubicBezTo>
                    <a:cubicBezTo>
                      <a:pt x="166" y="585"/>
                      <a:pt x="123" y="681"/>
                      <a:pt x="79" y="786"/>
                    </a:cubicBezTo>
                    <a:cubicBezTo>
                      <a:pt x="27" y="891"/>
                      <a:pt x="9" y="996"/>
                      <a:pt x="1" y="1118"/>
                    </a:cubicBezTo>
                    <a:cubicBezTo>
                      <a:pt x="97" y="1039"/>
                      <a:pt x="175" y="961"/>
                      <a:pt x="236" y="873"/>
                    </a:cubicBezTo>
                    <a:cubicBezTo>
                      <a:pt x="306" y="804"/>
                      <a:pt x="367" y="699"/>
                      <a:pt x="428" y="611"/>
                    </a:cubicBezTo>
                    <a:cubicBezTo>
                      <a:pt x="481" y="524"/>
                      <a:pt x="533" y="428"/>
                      <a:pt x="577" y="332"/>
                    </a:cubicBezTo>
                    <a:cubicBezTo>
                      <a:pt x="620" y="218"/>
                      <a:pt x="655" y="122"/>
                      <a:pt x="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2234;p35">
                <a:extLst>
                  <a:ext uri="{FF2B5EF4-FFF2-40B4-BE49-F238E27FC236}">
                    <a16:creationId xmlns:a16="http://schemas.microsoft.com/office/drawing/2014/main" id="{B65DB005-8CE9-AA4C-5628-3EF4CA83B82F}"/>
                  </a:ext>
                </a:extLst>
              </p:cNvPr>
              <p:cNvSpPr/>
              <p:nvPr/>
            </p:nvSpPr>
            <p:spPr>
              <a:xfrm>
                <a:off x="6405750" y="3923949"/>
                <a:ext cx="1908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57" extrusionOk="0">
                    <a:moveTo>
                      <a:pt x="900" y="1"/>
                    </a:moveTo>
                    <a:cubicBezTo>
                      <a:pt x="786" y="27"/>
                      <a:pt x="682" y="62"/>
                      <a:pt x="586" y="114"/>
                    </a:cubicBezTo>
                    <a:cubicBezTo>
                      <a:pt x="490" y="158"/>
                      <a:pt x="402" y="219"/>
                      <a:pt x="324" y="298"/>
                    </a:cubicBezTo>
                    <a:cubicBezTo>
                      <a:pt x="245" y="376"/>
                      <a:pt x="175" y="464"/>
                      <a:pt x="114" y="551"/>
                    </a:cubicBezTo>
                    <a:cubicBezTo>
                      <a:pt x="62" y="638"/>
                      <a:pt x="18" y="743"/>
                      <a:pt x="1" y="857"/>
                    </a:cubicBezTo>
                    <a:cubicBezTo>
                      <a:pt x="97" y="804"/>
                      <a:pt x="184" y="734"/>
                      <a:pt x="263" y="673"/>
                    </a:cubicBezTo>
                    <a:lnTo>
                      <a:pt x="490" y="472"/>
                    </a:lnTo>
                    <a:cubicBezTo>
                      <a:pt x="568" y="411"/>
                      <a:pt x="638" y="333"/>
                      <a:pt x="708" y="254"/>
                    </a:cubicBezTo>
                    <a:cubicBezTo>
                      <a:pt x="769" y="176"/>
                      <a:pt x="839" y="106"/>
                      <a:pt x="9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2235;p35">
                <a:extLst>
                  <a:ext uri="{FF2B5EF4-FFF2-40B4-BE49-F238E27FC236}">
                    <a16:creationId xmlns:a16="http://schemas.microsoft.com/office/drawing/2014/main" id="{3890BDB4-B667-233D-0D38-657B6AD3EF4F}"/>
                  </a:ext>
                </a:extLst>
              </p:cNvPr>
              <p:cNvSpPr/>
              <p:nvPr/>
            </p:nvSpPr>
            <p:spPr>
              <a:xfrm>
                <a:off x="6415019" y="3969701"/>
                <a:ext cx="10202" cy="146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691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402" y="27"/>
                      <a:pt x="332" y="70"/>
                      <a:pt x="280" y="114"/>
                    </a:cubicBezTo>
                    <a:cubicBezTo>
                      <a:pt x="227" y="167"/>
                      <a:pt x="184" y="228"/>
                      <a:pt x="140" y="280"/>
                    </a:cubicBezTo>
                    <a:cubicBezTo>
                      <a:pt x="96" y="332"/>
                      <a:pt x="61" y="402"/>
                      <a:pt x="44" y="463"/>
                    </a:cubicBezTo>
                    <a:cubicBezTo>
                      <a:pt x="18" y="533"/>
                      <a:pt x="0" y="603"/>
                      <a:pt x="0" y="690"/>
                    </a:cubicBezTo>
                    <a:cubicBezTo>
                      <a:pt x="70" y="664"/>
                      <a:pt x="140" y="621"/>
                      <a:pt x="192" y="577"/>
                    </a:cubicBezTo>
                    <a:cubicBezTo>
                      <a:pt x="245" y="525"/>
                      <a:pt x="288" y="463"/>
                      <a:pt x="332" y="411"/>
                    </a:cubicBezTo>
                    <a:cubicBezTo>
                      <a:pt x="376" y="359"/>
                      <a:pt x="411" y="289"/>
                      <a:pt x="437" y="228"/>
                    </a:cubicBezTo>
                    <a:cubicBezTo>
                      <a:pt x="454" y="158"/>
                      <a:pt x="480" y="88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2236;p35">
                <a:extLst>
                  <a:ext uri="{FF2B5EF4-FFF2-40B4-BE49-F238E27FC236}">
                    <a16:creationId xmlns:a16="http://schemas.microsoft.com/office/drawing/2014/main" id="{230FF92F-2CFC-DF10-10C9-9CD3A4DC46B1}"/>
                  </a:ext>
                </a:extLst>
              </p:cNvPr>
              <p:cNvSpPr/>
              <p:nvPr/>
            </p:nvSpPr>
            <p:spPr>
              <a:xfrm>
                <a:off x="6497976" y="3831638"/>
                <a:ext cx="21146" cy="5303"/>
              </a:xfrm>
              <a:custGeom>
                <a:avLst/>
                <a:gdLst/>
                <a:ahLst/>
                <a:cxnLst/>
                <a:rect l="l" t="t" r="r" b="b"/>
                <a:pathLst>
                  <a:path w="997" h="250" extrusionOk="0">
                    <a:moveTo>
                      <a:pt x="608" y="0"/>
                    </a:moveTo>
                    <a:cubicBezTo>
                      <a:pt x="566" y="0"/>
                      <a:pt x="525" y="5"/>
                      <a:pt x="481" y="13"/>
                    </a:cubicBezTo>
                    <a:cubicBezTo>
                      <a:pt x="394" y="22"/>
                      <a:pt x="306" y="31"/>
                      <a:pt x="237" y="66"/>
                    </a:cubicBezTo>
                    <a:cubicBezTo>
                      <a:pt x="158" y="101"/>
                      <a:pt x="79" y="127"/>
                      <a:pt x="1" y="197"/>
                    </a:cubicBezTo>
                    <a:cubicBezTo>
                      <a:pt x="88" y="232"/>
                      <a:pt x="176" y="240"/>
                      <a:pt x="263" y="249"/>
                    </a:cubicBezTo>
                    <a:cubicBezTo>
                      <a:pt x="350" y="249"/>
                      <a:pt x="429" y="249"/>
                      <a:pt x="516" y="240"/>
                    </a:cubicBezTo>
                    <a:cubicBezTo>
                      <a:pt x="595" y="232"/>
                      <a:pt x="682" y="205"/>
                      <a:pt x="752" y="188"/>
                    </a:cubicBezTo>
                    <a:cubicBezTo>
                      <a:pt x="830" y="153"/>
                      <a:pt x="918" y="118"/>
                      <a:pt x="996" y="66"/>
                    </a:cubicBezTo>
                    <a:cubicBezTo>
                      <a:pt x="909" y="22"/>
                      <a:pt x="822" y="13"/>
                      <a:pt x="734" y="13"/>
                    </a:cubicBezTo>
                    <a:cubicBezTo>
                      <a:pt x="691" y="5"/>
                      <a:pt x="649" y="0"/>
                      <a:pt x="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2237;p35">
                <a:extLst>
                  <a:ext uri="{FF2B5EF4-FFF2-40B4-BE49-F238E27FC236}">
                    <a16:creationId xmlns:a16="http://schemas.microsoft.com/office/drawing/2014/main" id="{D97DBF36-9F69-EA12-CEF0-C23242665634}"/>
                  </a:ext>
                </a:extLst>
              </p:cNvPr>
              <p:cNvSpPr/>
              <p:nvPr/>
            </p:nvSpPr>
            <p:spPr>
              <a:xfrm>
                <a:off x="6452054" y="3833865"/>
                <a:ext cx="22610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94" extrusionOk="0">
                    <a:moveTo>
                      <a:pt x="712" y="1"/>
                    </a:moveTo>
                    <a:cubicBezTo>
                      <a:pt x="646" y="1"/>
                      <a:pt x="581" y="7"/>
                      <a:pt x="507" y="13"/>
                    </a:cubicBezTo>
                    <a:cubicBezTo>
                      <a:pt x="411" y="39"/>
                      <a:pt x="324" y="57"/>
                      <a:pt x="236" y="100"/>
                    </a:cubicBezTo>
                    <a:cubicBezTo>
                      <a:pt x="149" y="144"/>
                      <a:pt x="62" y="205"/>
                      <a:pt x="0" y="275"/>
                    </a:cubicBezTo>
                    <a:cubicBezTo>
                      <a:pt x="58" y="291"/>
                      <a:pt x="116" y="294"/>
                      <a:pt x="171" y="294"/>
                    </a:cubicBezTo>
                    <a:cubicBezTo>
                      <a:pt x="209" y="294"/>
                      <a:pt x="245" y="292"/>
                      <a:pt x="280" y="292"/>
                    </a:cubicBezTo>
                    <a:lnTo>
                      <a:pt x="542" y="258"/>
                    </a:lnTo>
                    <a:cubicBezTo>
                      <a:pt x="629" y="249"/>
                      <a:pt x="716" y="223"/>
                      <a:pt x="804" y="205"/>
                    </a:cubicBezTo>
                    <a:cubicBezTo>
                      <a:pt x="891" y="170"/>
                      <a:pt x="978" y="144"/>
                      <a:pt x="1066" y="92"/>
                    </a:cubicBezTo>
                    <a:cubicBezTo>
                      <a:pt x="978" y="39"/>
                      <a:pt x="882" y="13"/>
                      <a:pt x="795" y="4"/>
                    </a:cubicBezTo>
                    <a:cubicBezTo>
                      <a:pt x="767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2238;p35">
                <a:extLst>
                  <a:ext uri="{FF2B5EF4-FFF2-40B4-BE49-F238E27FC236}">
                    <a16:creationId xmlns:a16="http://schemas.microsoft.com/office/drawing/2014/main" id="{30686704-C90F-713E-BD52-50D49E168489}"/>
                  </a:ext>
                </a:extLst>
              </p:cNvPr>
              <p:cNvSpPr/>
              <p:nvPr/>
            </p:nvSpPr>
            <p:spPr>
              <a:xfrm>
                <a:off x="6555034" y="3785610"/>
                <a:ext cx="19471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96"/>
                      <a:pt x="96" y="175"/>
                      <a:pt x="166" y="271"/>
                    </a:cubicBezTo>
                    <a:cubicBezTo>
                      <a:pt x="227" y="350"/>
                      <a:pt x="306" y="411"/>
                      <a:pt x="384" y="481"/>
                    </a:cubicBezTo>
                    <a:cubicBezTo>
                      <a:pt x="454" y="533"/>
                      <a:pt x="542" y="585"/>
                      <a:pt x="629" y="647"/>
                    </a:cubicBezTo>
                    <a:cubicBezTo>
                      <a:pt x="716" y="690"/>
                      <a:pt x="804" y="734"/>
                      <a:pt x="917" y="751"/>
                    </a:cubicBezTo>
                    <a:cubicBezTo>
                      <a:pt x="865" y="655"/>
                      <a:pt x="804" y="568"/>
                      <a:pt x="742" y="489"/>
                    </a:cubicBezTo>
                    <a:cubicBezTo>
                      <a:pt x="673" y="411"/>
                      <a:pt x="611" y="350"/>
                      <a:pt x="533" y="280"/>
                    </a:cubicBezTo>
                    <a:cubicBezTo>
                      <a:pt x="454" y="227"/>
                      <a:pt x="384" y="166"/>
                      <a:pt x="297" y="114"/>
                    </a:cubicBezTo>
                    <a:cubicBezTo>
                      <a:pt x="192" y="62"/>
                      <a:pt x="105" y="1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2239;p35">
                <a:extLst>
                  <a:ext uri="{FF2B5EF4-FFF2-40B4-BE49-F238E27FC236}">
                    <a16:creationId xmlns:a16="http://schemas.microsoft.com/office/drawing/2014/main" id="{7782133C-F9B0-B7AA-AEF9-BA0D602671DE}"/>
                  </a:ext>
                </a:extLst>
              </p:cNvPr>
              <p:cNvSpPr/>
              <p:nvPr/>
            </p:nvSpPr>
            <p:spPr>
              <a:xfrm>
                <a:off x="6612814" y="3771908"/>
                <a:ext cx="6130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289" h="725" extrusionOk="0">
                    <a:moveTo>
                      <a:pt x="35" y="0"/>
                    </a:moveTo>
                    <a:cubicBezTo>
                      <a:pt x="0" y="79"/>
                      <a:pt x="0" y="140"/>
                      <a:pt x="0" y="201"/>
                    </a:cubicBezTo>
                    <a:cubicBezTo>
                      <a:pt x="0" y="262"/>
                      <a:pt x="9" y="332"/>
                      <a:pt x="27" y="384"/>
                    </a:cubicBezTo>
                    <a:cubicBezTo>
                      <a:pt x="44" y="446"/>
                      <a:pt x="70" y="507"/>
                      <a:pt x="105" y="559"/>
                    </a:cubicBezTo>
                    <a:cubicBezTo>
                      <a:pt x="131" y="611"/>
                      <a:pt x="166" y="664"/>
                      <a:pt x="236" y="725"/>
                    </a:cubicBezTo>
                    <a:cubicBezTo>
                      <a:pt x="280" y="646"/>
                      <a:pt x="289" y="577"/>
                      <a:pt x="289" y="515"/>
                    </a:cubicBezTo>
                    <a:cubicBezTo>
                      <a:pt x="289" y="446"/>
                      <a:pt x="289" y="393"/>
                      <a:pt x="262" y="332"/>
                    </a:cubicBezTo>
                    <a:cubicBezTo>
                      <a:pt x="254" y="262"/>
                      <a:pt x="219" y="210"/>
                      <a:pt x="193" y="157"/>
                    </a:cubicBezTo>
                    <a:cubicBezTo>
                      <a:pt x="149" y="96"/>
                      <a:pt x="105" y="44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2240;p35">
                <a:extLst>
                  <a:ext uri="{FF2B5EF4-FFF2-40B4-BE49-F238E27FC236}">
                    <a16:creationId xmlns:a16="http://schemas.microsoft.com/office/drawing/2014/main" id="{C9F175A4-695A-AB2F-FC02-43EF8B777718}"/>
                  </a:ext>
                </a:extLst>
              </p:cNvPr>
              <p:cNvSpPr/>
              <p:nvPr/>
            </p:nvSpPr>
            <p:spPr>
              <a:xfrm>
                <a:off x="6712464" y="3729995"/>
                <a:ext cx="7784" cy="1026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84" extrusionOk="0">
                    <a:moveTo>
                      <a:pt x="336" y="1"/>
                    </a:moveTo>
                    <a:cubicBezTo>
                      <a:pt x="288" y="1"/>
                      <a:pt x="246" y="18"/>
                      <a:pt x="210" y="47"/>
                    </a:cubicBezTo>
                    <a:cubicBezTo>
                      <a:pt x="166" y="81"/>
                      <a:pt x="122" y="108"/>
                      <a:pt x="87" y="151"/>
                    </a:cubicBezTo>
                    <a:cubicBezTo>
                      <a:pt x="52" y="186"/>
                      <a:pt x="35" y="239"/>
                      <a:pt x="17" y="300"/>
                    </a:cubicBezTo>
                    <a:cubicBezTo>
                      <a:pt x="0" y="352"/>
                      <a:pt x="0" y="413"/>
                      <a:pt x="17" y="483"/>
                    </a:cubicBezTo>
                    <a:cubicBezTo>
                      <a:pt x="87" y="457"/>
                      <a:pt x="131" y="439"/>
                      <a:pt x="175" y="405"/>
                    </a:cubicBezTo>
                    <a:cubicBezTo>
                      <a:pt x="210" y="387"/>
                      <a:pt x="236" y="335"/>
                      <a:pt x="271" y="309"/>
                    </a:cubicBezTo>
                    <a:lnTo>
                      <a:pt x="341" y="178"/>
                    </a:lnTo>
                    <a:cubicBezTo>
                      <a:pt x="349" y="116"/>
                      <a:pt x="367" y="81"/>
                      <a:pt x="367" y="3"/>
                    </a:cubicBezTo>
                    <a:cubicBezTo>
                      <a:pt x="356" y="1"/>
                      <a:pt x="346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2241;p35">
                <a:extLst>
                  <a:ext uri="{FF2B5EF4-FFF2-40B4-BE49-F238E27FC236}">
                    <a16:creationId xmlns:a16="http://schemas.microsoft.com/office/drawing/2014/main" id="{940C2D67-AFDC-4F5F-008D-267DD68490AE}"/>
                  </a:ext>
                </a:extLst>
              </p:cNvPr>
              <p:cNvSpPr/>
              <p:nvPr/>
            </p:nvSpPr>
            <p:spPr>
              <a:xfrm>
                <a:off x="6690977" y="3755427"/>
                <a:ext cx="25007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34" extrusionOk="0">
                    <a:moveTo>
                      <a:pt x="1179" y="0"/>
                    </a:moveTo>
                    <a:lnTo>
                      <a:pt x="1179" y="0"/>
                    </a:lnTo>
                    <a:cubicBezTo>
                      <a:pt x="1057" y="26"/>
                      <a:pt x="934" y="70"/>
                      <a:pt x="830" y="105"/>
                    </a:cubicBezTo>
                    <a:cubicBezTo>
                      <a:pt x="716" y="149"/>
                      <a:pt x="620" y="201"/>
                      <a:pt x="524" y="262"/>
                    </a:cubicBezTo>
                    <a:cubicBezTo>
                      <a:pt x="419" y="332"/>
                      <a:pt x="323" y="393"/>
                      <a:pt x="236" y="472"/>
                    </a:cubicBezTo>
                    <a:cubicBezTo>
                      <a:pt x="149" y="550"/>
                      <a:pt x="70" y="629"/>
                      <a:pt x="0" y="734"/>
                    </a:cubicBezTo>
                    <a:cubicBezTo>
                      <a:pt x="131" y="725"/>
                      <a:pt x="236" y="681"/>
                      <a:pt x="349" y="638"/>
                    </a:cubicBezTo>
                    <a:cubicBezTo>
                      <a:pt x="454" y="594"/>
                      <a:pt x="550" y="542"/>
                      <a:pt x="655" y="472"/>
                    </a:cubicBezTo>
                    <a:cubicBezTo>
                      <a:pt x="751" y="411"/>
                      <a:pt x="847" y="341"/>
                      <a:pt x="934" y="262"/>
                    </a:cubicBezTo>
                    <a:cubicBezTo>
                      <a:pt x="1022" y="192"/>
                      <a:pt x="1100" y="105"/>
                      <a:pt x="1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2242;p35">
                <a:extLst>
                  <a:ext uri="{FF2B5EF4-FFF2-40B4-BE49-F238E27FC236}">
                    <a16:creationId xmlns:a16="http://schemas.microsoft.com/office/drawing/2014/main" id="{3D37D8D6-8505-FB45-AD13-A6B90AF6FA2F}"/>
                  </a:ext>
                </a:extLst>
              </p:cNvPr>
              <p:cNvSpPr/>
              <p:nvPr/>
            </p:nvSpPr>
            <p:spPr>
              <a:xfrm>
                <a:off x="6731151" y="3788622"/>
                <a:ext cx="50777" cy="5472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58" extrusionOk="0">
                    <a:moveTo>
                      <a:pt x="1486" y="0"/>
                    </a:moveTo>
                    <a:cubicBezTo>
                      <a:pt x="1387" y="0"/>
                      <a:pt x="1289" y="2"/>
                      <a:pt x="1188" y="7"/>
                    </a:cubicBezTo>
                    <a:cubicBezTo>
                      <a:pt x="988" y="7"/>
                      <a:pt x="787" y="33"/>
                      <a:pt x="595" y="50"/>
                    </a:cubicBezTo>
                    <a:cubicBezTo>
                      <a:pt x="394" y="85"/>
                      <a:pt x="202" y="120"/>
                      <a:pt x="1" y="173"/>
                    </a:cubicBezTo>
                    <a:cubicBezTo>
                      <a:pt x="202" y="216"/>
                      <a:pt x="403" y="243"/>
                      <a:pt x="603" y="251"/>
                    </a:cubicBezTo>
                    <a:cubicBezTo>
                      <a:pt x="708" y="256"/>
                      <a:pt x="809" y="258"/>
                      <a:pt x="908" y="258"/>
                    </a:cubicBezTo>
                    <a:cubicBezTo>
                      <a:pt x="1007" y="258"/>
                      <a:pt x="1105" y="256"/>
                      <a:pt x="1206" y="251"/>
                    </a:cubicBezTo>
                    <a:cubicBezTo>
                      <a:pt x="1407" y="251"/>
                      <a:pt x="1608" y="225"/>
                      <a:pt x="1800" y="208"/>
                    </a:cubicBezTo>
                    <a:cubicBezTo>
                      <a:pt x="2000" y="173"/>
                      <a:pt x="2193" y="138"/>
                      <a:pt x="2393" y="85"/>
                    </a:cubicBezTo>
                    <a:cubicBezTo>
                      <a:pt x="2193" y="42"/>
                      <a:pt x="1992" y="24"/>
                      <a:pt x="1791" y="7"/>
                    </a:cubicBezTo>
                    <a:cubicBezTo>
                      <a:pt x="1686" y="2"/>
                      <a:pt x="1586" y="0"/>
                      <a:pt x="1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2243;p35">
                <a:extLst>
                  <a:ext uri="{FF2B5EF4-FFF2-40B4-BE49-F238E27FC236}">
                    <a16:creationId xmlns:a16="http://schemas.microsoft.com/office/drawing/2014/main" id="{0998D96F-5061-037B-9884-1199C3EA00B6}"/>
                  </a:ext>
                </a:extLst>
              </p:cNvPr>
              <p:cNvSpPr/>
              <p:nvPr/>
            </p:nvSpPr>
            <p:spPr>
              <a:xfrm>
                <a:off x="6774507" y="3772777"/>
                <a:ext cx="2687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" extrusionOk="0">
                    <a:moveTo>
                      <a:pt x="1100" y="1"/>
                    </a:moveTo>
                    <a:cubicBezTo>
                      <a:pt x="1046" y="1"/>
                      <a:pt x="991" y="3"/>
                      <a:pt x="934" y="3"/>
                    </a:cubicBezTo>
                    <a:cubicBezTo>
                      <a:pt x="830" y="3"/>
                      <a:pt x="716" y="29"/>
                      <a:pt x="620" y="38"/>
                    </a:cubicBezTo>
                    <a:cubicBezTo>
                      <a:pt x="524" y="55"/>
                      <a:pt x="410" y="82"/>
                      <a:pt x="314" y="99"/>
                    </a:cubicBezTo>
                    <a:cubicBezTo>
                      <a:pt x="210" y="125"/>
                      <a:pt x="105" y="160"/>
                      <a:pt x="0" y="212"/>
                    </a:cubicBezTo>
                    <a:cubicBezTo>
                      <a:pt x="105" y="256"/>
                      <a:pt x="218" y="274"/>
                      <a:pt x="323" y="282"/>
                    </a:cubicBezTo>
                    <a:cubicBezTo>
                      <a:pt x="374" y="290"/>
                      <a:pt x="423" y="294"/>
                      <a:pt x="473" y="294"/>
                    </a:cubicBezTo>
                    <a:cubicBezTo>
                      <a:pt x="533" y="294"/>
                      <a:pt x="592" y="288"/>
                      <a:pt x="655" y="274"/>
                    </a:cubicBezTo>
                    <a:cubicBezTo>
                      <a:pt x="760" y="256"/>
                      <a:pt x="873" y="230"/>
                      <a:pt x="969" y="186"/>
                    </a:cubicBezTo>
                    <a:cubicBezTo>
                      <a:pt x="1074" y="143"/>
                      <a:pt x="1179" y="90"/>
                      <a:pt x="1266" y="12"/>
                    </a:cubicBezTo>
                    <a:cubicBezTo>
                      <a:pt x="1209" y="3"/>
                      <a:pt x="1155" y="1"/>
                      <a:pt x="11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2244;p35">
                <a:extLst>
                  <a:ext uri="{FF2B5EF4-FFF2-40B4-BE49-F238E27FC236}">
                    <a16:creationId xmlns:a16="http://schemas.microsoft.com/office/drawing/2014/main" id="{B368FFA9-3D88-E081-9DFC-3A5FF23D0A9E}"/>
                  </a:ext>
                </a:extLst>
              </p:cNvPr>
              <p:cNvSpPr/>
              <p:nvPr/>
            </p:nvSpPr>
            <p:spPr>
              <a:xfrm>
                <a:off x="6287222" y="3667252"/>
                <a:ext cx="692104" cy="370348"/>
              </a:xfrm>
              <a:custGeom>
                <a:avLst/>
                <a:gdLst/>
                <a:ahLst/>
                <a:cxnLst/>
                <a:rect l="l" t="t" r="r" b="b"/>
                <a:pathLst>
                  <a:path w="32631" h="17461" extrusionOk="0">
                    <a:moveTo>
                      <a:pt x="29164" y="1"/>
                    </a:moveTo>
                    <a:cubicBezTo>
                      <a:pt x="30299" y="464"/>
                      <a:pt x="31495" y="1057"/>
                      <a:pt x="31853" y="2210"/>
                    </a:cubicBezTo>
                    <a:cubicBezTo>
                      <a:pt x="32290" y="3590"/>
                      <a:pt x="31259" y="5004"/>
                      <a:pt x="30212" y="6008"/>
                    </a:cubicBezTo>
                    <a:cubicBezTo>
                      <a:pt x="26378" y="9702"/>
                      <a:pt x="21489" y="12103"/>
                      <a:pt x="16555" y="14129"/>
                    </a:cubicBezTo>
                    <a:cubicBezTo>
                      <a:pt x="12669" y="15724"/>
                      <a:pt x="8566" y="17143"/>
                      <a:pt x="4401" y="17143"/>
                    </a:cubicBezTo>
                    <a:cubicBezTo>
                      <a:pt x="3756" y="17143"/>
                      <a:pt x="3110" y="17109"/>
                      <a:pt x="2463" y="17036"/>
                    </a:cubicBezTo>
                    <a:cubicBezTo>
                      <a:pt x="1851" y="16975"/>
                      <a:pt x="1232" y="16862"/>
                      <a:pt x="708" y="16530"/>
                    </a:cubicBezTo>
                    <a:cubicBezTo>
                      <a:pt x="420" y="16338"/>
                      <a:pt x="192" y="16050"/>
                      <a:pt x="0" y="15709"/>
                    </a:cubicBezTo>
                    <a:lnTo>
                      <a:pt x="0" y="15709"/>
                    </a:lnTo>
                    <a:cubicBezTo>
                      <a:pt x="44" y="16119"/>
                      <a:pt x="201" y="16504"/>
                      <a:pt x="533" y="16809"/>
                    </a:cubicBezTo>
                    <a:cubicBezTo>
                      <a:pt x="1109" y="17359"/>
                      <a:pt x="1956" y="17429"/>
                      <a:pt x="2733" y="17455"/>
                    </a:cubicBezTo>
                    <a:cubicBezTo>
                      <a:pt x="2901" y="17459"/>
                      <a:pt x="3068" y="17460"/>
                      <a:pt x="3235" y="17460"/>
                    </a:cubicBezTo>
                    <a:cubicBezTo>
                      <a:pt x="10521" y="17460"/>
                      <a:pt x="17538" y="14506"/>
                      <a:pt x="23838" y="10793"/>
                    </a:cubicBezTo>
                    <a:cubicBezTo>
                      <a:pt x="26396" y="9283"/>
                      <a:pt x="28919" y="7606"/>
                      <a:pt x="30980" y="5458"/>
                    </a:cubicBezTo>
                    <a:cubicBezTo>
                      <a:pt x="31827" y="4585"/>
                      <a:pt x="32630" y="3450"/>
                      <a:pt x="32360" y="2271"/>
                    </a:cubicBezTo>
                    <a:cubicBezTo>
                      <a:pt x="32054" y="944"/>
                      <a:pt x="30543" y="298"/>
                      <a:pt x="29216" y="10"/>
                    </a:cubicBezTo>
                    <a:cubicBezTo>
                      <a:pt x="29190" y="10"/>
                      <a:pt x="29181" y="1"/>
                      <a:pt x="29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2245;p35">
                <a:extLst>
                  <a:ext uri="{FF2B5EF4-FFF2-40B4-BE49-F238E27FC236}">
                    <a16:creationId xmlns:a16="http://schemas.microsoft.com/office/drawing/2014/main" id="{F2CD21ED-B44E-64A5-5F25-BB66E2411086}"/>
                  </a:ext>
                </a:extLst>
              </p:cNvPr>
              <p:cNvSpPr/>
              <p:nvPr/>
            </p:nvSpPr>
            <p:spPr>
              <a:xfrm>
                <a:off x="6327226" y="3744673"/>
                <a:ext cx="684319" cy="431624"/>
              </a:xfrm>
              <a:custGeom>
                <a:avLst/>
                <a:gdLst/>
                <a:ahLst/>
                <a:cxnLst/>
                <a:rect l="l" t="t" r="r" b="b"/>
                <a:pathLst>
                  <a:path w="32264" h="20350" extrusionOk="0">
                    <a:moveTo>
                      <a:pt x="31268" y="1"/>
                    </a:moveTo>
                    <a:cubicBezTo>
                      <a:pt x="31521" y="3808"/>
                      <a:pt x="30308" y="7650"/>
                      <a:pt x="28465" y="11029"/>
                    </a:cubicBezTo>
                    <a:cubicBezTo>
                      <a:pt x="27383" y="13002"/>
                      <a:pt x="25968" y="14967"/>
                      <a:pt x="23872" y="15796"/>
                    </a:cubicBezTo>
                    <a:cubicBezTo>
                      <a:pt x="22502" y="16338"/>
                      <a:pt x="20991" y="16346"/>
                      <a:pt x="19577" y="16783"/>
                    </a:cubicBezTo>
                    <a:cubicBezTo>
                      <a:pt x="18791" y="17027"/>
                      <a:pt x="18049" y="17403"/>
                      <a:pt x="17280" y="17665"/>
                    </a:cubicBezTo>
                    <a:cubicBezTo>
                      <a:pt x="15866" y="18145"/>
                      <a:pt x="14373" y="18267"/>
                      <a:pt x="12888" y="18302"/>
                    </a:cubicBezTo>
                    <a:cubicBezTo>
                      <a:pt x="12517" y="18311"/>
                      <a:pt x="12145" y="18316"/>
                      <a:pt x="11773" y="18316"/>
                    </a:cubicBezTo>
                    <a:cubicBezTo>
                      <a:pt x="10036" y="18316"/>
                      <a:pt x="8292" y="18215"/>
                      <a:pt x="6567" y="18014"/>
                    </a:cubicBezTo>
                    <a:cubicBezTo>
                      <a:pt x="4244" y="17743"/>
                      <a:pt x="1747" y="17167"/>
                      <a:pt x="0" y="15726"/>
                    </a:cubicBezTo>
                    <a:lnTo>
                      <a:pt x="0" y="15726"/>
                    </a:lnTo>
                    <a:cubicBezTo>
                      <a:pt x="1301" y="17289"/>
                      <a:pt x="3065" y="18468"/>
                      <a:pt x="5030" y="19210"/>
                    </a:cubicBezTo>
                    <a:cubicBezTo>
                      <a:pt x="7299" y="20064"/>
                      <a:pt x="9720" y="20350"/>
                      <a:pt x="12152" y="20350"/>
                    </a:cubicBezTo>
                    <a:cubicBezTo>
                      <a:pt x="13080" y="20350"/>
                      <a:pt x="14008" y="20308"/>
                      <a:pt x="14931" y="20241"/>
                    </a:cubicBezTo>
                    <a:cubicBezTo>
                      <a:pt x="16896" y="20101"/>
                      <a:pt x="18913" y="19821"/>
                      <a:pt x="20572" y="18747"/>
                    </a:cubicBezTo>
                    <a:cubicBezTo>
                      <a:pt x="21174" y="18355"/>
                      <a:pt x="21733" y="17866"/>
                      <a:pt x="22406" y="17647"/>
                    </a:cubicBezTo>
                    <a:cubicBezTo>
                      <a:pt x="22912" y="17481"/>
                      <a:pt x="23445" y="17481"/>
                      <a:pt x="23969" y="17385"/>
                    </a:cubicBezTo>
                    <a:cubicBezTo>
                      <a:pt x="25104" y="17176"/>
                      <a:pt x="26116" y="16521"/>
                      <a:pt x="26998" y="15779"/>
                    </a:cubicBezTo>
                    <a:cubicBezTo>
                      <a:pt x="29592" y="13596"/>
                      <a:pt x="31364" y="10461"/>
                      <a:pt x="31905" y="7117"/>
                    </a:cubicBezTo>
                    <a:cubicBezTo>
                      <a:pt x="32263" y="4847"/>
                      <a:pt x="31993" y="2070"/>
                      <a:pt x="3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2246;p35">
                <a:extLst>
                  <a:ext uri="{FF2B5EF4-FFF2-40B4-BE49-F238E27FC236}">
                    <a16:creationId xmlns:a16="http://schemas.microsoft.com/office/drawing/2014/main" id="{274B4D80-61EE-F87D-461B-EB211F50901D}"/>
                  </a:ext>
                </a:extLst>
              </p:cNvPr>
              <p:cNvSpPr/>
              <p:nvPr/>
            </p:nvSpPr>
            <p:spPr>
              <a:xfrm>
                <a:off x="6357601" y="4066572"/>
                <a:ext cx="44838" cy="4150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9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" y="297"/>
                      <a:pt x="114" y="542"/>
                      <a:pt x="245" y="760"/>
                    </a:cubicBezTo>
                    <a:cubicBezTo>
                      <a:pt x="367" y="978"/>
                      <a:pt x="533" y="1170"/>
                      <a:pt x="716" y="1345"/>
                    </a:cubicBezTo>
                    <a:cubicBezTo>
                      <a:pt x="900" y="1520"/>
                      <a:pt x="1109" y="1659"/>
                      <a:pt x="1336" y="1773"/>
                    </a:cubicBezTo>
                    <a:cubicBezTo>
                      <a:pt x="1581" y="1878"/>
                      <a:pt x="1817" y="1956"/>
                      <a:pt x="2113" y="1956"/>
                    </a:cubicBezTo>
                    <a:cubicBezTo>
                      <a:pt x="1991" y="1694"/>
                      <a:pt x="1851" y="1485"/>
                      <a:pt x="1712" y="1301"/>
                    </a:cubicBezTo>
                    <a:cubicBezTo>
                      <a:pt x="1555" y="1118"/>
                      <a:pt x="1406" y="943"/>
                      <a:pt x="1232" y="786"/>
                    </a:cubicBezTo>
                    <a:cubicBezTo>
                      <a:pt x="1066" y="629"/>
                      <a:pt x="882" y="480"/>
                      <a:pt x="681" y="350"/>
                    </a:cubicBezTo>
                    <a:cubicBezTo>
                      <a:pt x="481" y="219"/>
                      <a:pt x="271" y="8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2247;p35">
                <a:extLst>
                  <a:ext uri="{FF2B5EF4-FFF2-40B4-BE49-F238E27FC236}">
                    <a16:creationId xmlns:a16="http://schemas.microsoft.com/office/drawing/2014/main" id="{A31C8308-205A-5BCB-58FF-5F1B08F40D6D}"/>
                  </a:ext>
                </a:extLst>
              </p:cNvPr>
              <p:cNvSpPr/>
              <p:nvPr/>
            </p:nvSpPr>
            <p:spPr>
              <a:xfrm>
                <a:off x="6419262" y="4072872"/>
                <a:ext cx="47807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519" extrusionOk="0">
                    <a:moveTo>
                      <a:pt x="1" y="0"/>
                    </a:moveTo>
                    <a:cubicBezTo>
                      <a:pt x="36" y="271"/>
                      <a:pt x="158" y="489"/>
                      <a:pt x="324" y="699"/>
                    </a:cubicBezTo>
                    <a:cubicBezTo>
                      <a:pt x="464" y="899"/>
                      <a:pt x="647" y="1057"/>
                      <a:pt x="848" y="1188"/>
                    </a:cubicBezTo>
                    <a:cubicBezTo>
                      <a:pt x="1040" y="1319"/>
                      <a:pt x="1258" y="1423"/>
                      <a:pt x="1503" y="1476"/>
                    </a:cubicBezTo>
                    <a:cubicBezTo>
                      <a:pt x="1621" y="1503"/>
                      <a:pt x="1746" y="1518"/>
                      <a:pt x="1876" y="1518"/>
                    </a:cubicBezTo>
                    <a:cubicBezTo>
                      <a:pt x="1997" y="1518"/>
                      <a:pt x="2124" y="1505"/>
                      <a:pt x="2254" y="1476"/>
                    </a:cubicBezTo>
                    <a:cubicBezTo>
                      <a:pt x="2097" y="1257"/>
                      <a:pt x="1939" y="1092"/>
                      <a:pt x="1773" y="943"/>
                    </a:cubicBezTo>
                    <a:cubicBezTo>
                      <a:pt x="1608" y="786"/>
                      <a:pt x="1433" y="664"/>
                      <a:pt x="1258" y="550"/>
                    </a:cubicBezTo>
                    <a:cubicBezTo>
                      <a:pt x="1075" y="428"/>
                      <a:pt x="900" y="314"/>
                      <a:pt x="691" y="227"/>
                    </a:cubicBezTo>
                    <a:cubicBezTo>
                      <a:pt x="481" y="140"/>
                      <a:pt x="280" y="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2248;p35">
                <a:extLst>
                  <a:ext uri="{FF2B5EF4-FFF2-40B4-BE49-F238E27FC236}">
                    <a16:creationId xmlns:a16="http://schemas.microsoft.com/office/drawing/2014/main" id="{4ACA03B5-947D-1605-1733-94C80CD84E0B}"/>
                  </a:ext>
                </a:extLst>
              </p:cNvPr>
              <p:cNvSpPr/>
              <p:nvPr/>
            </p:nvSpPr>
            <p:spPr>
              <a:xfrm>
                <a:off x="6462617" y="4142742"/>
                <a:ext cx="628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921" extrusionOk="0">
                    <a:moveTo>
                      <a:pt x="626" y="0"/>
                    </a:moveTo>
                    <a:cubicBezTo>
                      <a:pt x="425" y="0"/>
                      <a:pt x="220" y="23"/>
                      <a:pt x="0" y="77"/>
                    </a:cubicBezTo>
                    <a:cubicBezTo>
                      <a:pt x="201" y="295"/>
                      <a:pt x="428" y="452"/>
                      <a:pt x="655" y="592"/>
                    </a:cubicBezTo>
                    <a:cubicBezTo>
                      <a:pt x="891" y="714"/>
                      <a:pt x="1135" y="801"/>
                      <a:pt x="1388" y="854"/>
                    </a:cubicBezTo>
                    <a:cubicBezTo>
                      <a:pt x="1589" y="895"/>
                      <a:pt x="1795" y="920"/>
                      <a:pt x="2002" y="920"/>
                    </a:cubicBezTo>
                    <a:cubicBezTo>
                      <a:pt x="2056" y="920"/>
                      <a:pt x="2111" y="918"/>
                      <a:pt x="2166" y="915"/>
                    </a:cubicBezTo>
                    <a:cubicBezTo>
                      <a:pt x="2419" y="906"/>
                      <a:pt x="2681" y="880"/>
                      <a:pt x="2960" y="740"/>
                    </a:cubicBezTo>
                    <a:cubicBezTo>
                      <a:pt x="2724" y="548"/>
                      <a:pt x="2489" y="426"/>
                      <a:pt x="2262" y="330"/>
                    </a:cubicBezTo>
                    <a:cubicBezTo>
                      <a:pt x="2026" y="234"/>
                      <a:pt x="1790" y="155"/>
                      <a:pt x="1546" y="103"/>
                    </a:cubicBezTo>
                    <a:cubicBezTo>
                      <a:pt x="1310" y="50"/>
                      <a:pt x="1057" y="15"/>
                      <a:pt x="812" y="7"/>
                    </a:cubicBezTo>
                    <a:cubicBezTo>
                      <a:pt x="750" y="3"/>
                      <a:pt x="689" y="0"/>
                      <a:pt x="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2249;p35">
                <a:extLst>
                  <a:ext uri="{FF2B5EF4-FFF2-40B4-BE49-F238E27FC236}">
                    <a16:creationId xmlns:a16="http://schemas.microsoft.com/office/drawing/2014/main" id="{4A1B76A0-2A7F-697A-087C-62C577EB62F3}"/>
                  </a:ext>
                </a:extLst>
              </p:cNvPr>
              <p:cNvSpPr/>
              <p:nvPr/>
            </p:nvSpPr>
            <p:spPr>
              <a:xfrm>
                <a:off x="6501497" y="4063412"/>
                <a:ext cx="40575" cy="3395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63"/>
                      <a:pt x="114" y="481"/>
                      <a:pt x="228" y="673"/>
                    </a:cubicBezTo>
                    <a:cubicBezTo>
                      <a:pt x="341" y="865"/>
                      <a:pt x="490" y="1022"/>
                      <a:pt x="656" y="1171"/>
                    </a:cubicBezTo>
                    <a:cubicBezTo>
                      <a:pt x="822" y="1302"/>
                      <a:pt x="1005" y="1415"/>
                      <a:pt x="1214" y="1494"/>
                    </a:cubicBezTo>
                    <a:cubicBezTo>
                      <a:pt x="1386" y="1556"/>
                      <a:pt x="1557" y="1601"/>
                      <a:pt x="1749" y="1601"/>
                    </a:cubicBezTo>
                    <a:cubicBezTo>
                      <a:pt x="1802" y="1601"/>
                      <a:pt x="1856" y="1598"/>
                      <a:pt x="1913" y="1590"/>
                    </a:cubicBezTo>
                    <a:cubicBezTo>
                      <a:pt x="1808" y="1345"/>
                      <a:pt x="1695" y="1171"/>
                      <a:pt x="1564" y="1005"/>
                    </a:cubicBezTo>
                    <a:cubicBezTo>
                      <a:pt x="1433" y="839"/>
                      <a:pt x="1284" y="708"/>
                      <a:pt x="1136" y="577"/>
                    </a:cubicBezTo>
                    <a:cubicBezTo>
                      <a:pt x="987" y="446"/>
                      <a:pt x="822" y="341"/>
                      <a:pt x="629" y="237"/>
                    </a:cubicBezTo>
                    <a:cubicBezTo>
                      <a:pt x="446" y="141"/>
                      <a:pt x="254" y="5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2250;p35">
                <a:extLst>
                  <a:ext uri="{FF2B5EF4-FFF2-40B4-BE49-F238E27FC236}">
                    <a16:creationId xmlns:a16="http://schemas.microsoft.com/office/drawing/2014/main" id="{A2F4710C-FE75-48E1-78C0-211FB89BC1FE}"/>
                  </a:ext>
                </a:extLst>
              </p:cNvPr>
              <p:cNvSpPr/>
              <p:nvPr/>
            </p:nvSpPr>
            <p:spPr>
              <a:xfrm>
                <a:off x="6559849" y="4105707"/>
                <a:ext cx="15377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404" y="1"/>
                    </a:moveTo>
                    <a:cubicBezTo>
                      <a:pt x="386" y="1"/>
                      <a:pt x="368" y="3"/>
                      <a:pt x="349" y="6"/>
                    </a:cubicBezTo>
                    <a:cubicBezTo>
                      <a:pt x="253" y="24"/>
                      <a:pt x="157" y="59"/>
                      <a:pt x="26" y="164"/>
                    </a:cubicBezTo>
                    <a:cubicBezTo>
                      <a:pt x="0" y="338"/>
                      <a:pt x="9" y="443"/>
                      <a:pt x="35" y="530"/>
                    </a:cubicBezTo>
                    <a:cubicBezTo>
                      <a:pt x="53" y="600"/>
                      <a:pt x="88" y="661"/>
                      <a:pt x="131" y="687"/>
                    </a:cubicBezTo>
                    <a:cubicBezTo>
                      <a:pt x="167" y="709"/>
                      <a:pt x="221" y="725"/>
                      <a:pt x="278" y="725"/>
                    </a:cubicBezTo>
                    <a:cubicBezTo>
                      <a:pt x="290" y="725"/>
                      <a:pt x="302" y="724"/>
                      <a:pt x="315" y="722"/>
                    </a:cubicBezTo>
                    <a:cubicBezTo>
                      <a:pt x="402" y="714"/>
                      <a:pt x="507" y="687"/>
                      <a:pt x="655" y="618"/>
                    </a:cubicBezTo>
                    <a:cubicBezTo>
                      <a:pt x="707" y="452"/>
                      <a:pt x="725" y="338"/>
                      <a:pt x="699" y="251"/>
                    </a:cubicBezTo>
                    <a:cubicBezTo>
                      <a:pt x="681" y="164"/>
                      <a:pt x="638" y="102"/>
                      <a:pt x="577" y="59"/>
                    </a:cubicBezTo>
                    <a:cubicBezTo>
                      <a:pt x="528" y="24"/>
                      <a:pt x="470" y="1"/>
                      <a:pt x="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2251;p35">
                <a:extLst>
                  <a:ext uri="{FF2B5EF4-FFF2-40B4-BE49-F238E27FC236}">
                    <a16:creationId xmlns:a16="http://schemas.microsoft.com/office/drawing/2014/main" id="{6A193FB9-099B-FB2E-73DE-839C082025F2}"/>
                  </a:ext>
                </a:extLst>
              </p:cNvPr>
              <p:cNvSpPr/>
              <p:nvPr/>
            </p:nvSpPr>
            <p:spPr>
              <a:xfrm>
                <a:off x="6564664" y="4038192"/>
                <a:ext cx="17604" cy="1826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1" extrusionOk="0">
                    <a:moveTo>
                      <a:pt x="265" y="0"/>
                    </a:moveTo>
                    <a:cubicBezTo>
                      <a:pt x="210" y="0"/>
                      <a:pt x="149" y="6"/>
                      <a:pt x="79" y="20"/>
                    </a:cubicBezTo>
                    <a:cubicBezTo>
                      <a:pt x="18" y="194"/>
                      <a:pt x="0" y="317"/>
                      <a:pt x="18" y="413"/>
                    </a:cubicBezTo>
                    <a:cubicBezTo>
                      <a:pt x="26" y="526"/>
                      <a:pt x="70" y="614"/>
                      <a:pt x="122" y="675"/>
                    </a:cubicBezTo>
                    <a:cubicBezTo>
                      <a:pt x="175" y="745"/>
                      <a:pt x="253" y="797"/>
                      <a:pt x="350" y="832"/>
                    </a:cubicBezTo>
                    <a:cubicBezTo>
                      <a:pt x="418" y="848"/>
                      <a:pt x="489" y="860"/>
                      <a:pt x="573" y="860"/>
                    </a:cubicBezTo>
                    <a:cubicBezTo>
                      <a:pt x="629" y="860"/>
                      <a:pt x="690" y="855"/>
                      <a:pt x="760" y="841"/>
                    </a:cubicBezTo>
                    <a:cubicBezTo>
                      <a:pt x="821" y="675"/>
                      <a:pt x="830" y="552"/>
                      <a:pt x="821" y="448"/>
                    </a:cubicBezTo>
                    <a:cubicBezTo>
                      <a:pt x="812" y="334"/>
                      <a:pt x="769" y="247"/>
                      <a:pt x="716" y="186"/>
                    </a:cubicBezTo>
                    <a:cubicBezTo>
                      <a:pt x="655" y="116"/>
                      <a:pt x="585" y="63"/>
                      <a:pt x="480" y="29"/>
                    </a:cubicBezTo>
                    <a:cubicBezTo>
                      <a:pt x="418" y="13"/>
                      <a:pt x="348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2252;p35">
                <a:extLst>
                  <a:ext uri="{FF2B5EF4-FFF2-40B4-BE49-F238E27FC236}">
                    <a16:creationId xmlns:a16="http://schemas.microsoft.com/office/drawing/2014/main" id="{2D5FCE9B-A395-4B02-6744-7AAB950999A8}"/>
                  </a:ext>
                </a:extLst>
              </p:cNvPr>
              <p:cNvSpPr/>
              <p:nvPr/>
            </p:nvSpPr>
            <p:spPr>
              <a:xfrm>
                <a:off x="6594106" y="4070263"/>
                <a:ext cx="45220" cy="4027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8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" y="298"/>
                      <a:pt x="114" y="542"/>
                      <a:pt x="245" y="752"/>
                    </a:cubicBezTo>
                    <a:cubicBezTo>
                      <a:pt x="376" y="988"/>
                      <a:pt x="533" y="1180"/>
                      <a:pt x="725" y="1346"/>
                    </a:cubicBezTo>
                    <a:cubicBezTo>
                      <a:pt x="909" y="1511"/>
                      <a:pt x="1127" y="1651"/>
                      <a:pt x="1354" y="1747"/>
                    </a:cubicBezTo>
                    <a:cubicBezTo>
                      <a:pt x="1557" y="1833"/>
                      <a:pt x="1789" y="1898"/>
                      <a:pt x="2042" y="1898"/>
                    </a:cubicBezTo>
                    <a:cubicBezTo>
                      <a:pt x="2072" y="1898"/>
                      <a:pt x="2101" y="1897"/>
                      <a:pt x="2131" y="1896"/>
                    </a:cubicBezTo>
                    <a:cubicBezTo>
                      <a:pt x="2000" y="1634"/>
                      <a:pt x="1860" y="1442"/>
                      <a:pt x="1703" y="1258"/>
                    </a:cubicBezTo>
                    <a:cubicBezTo>
                      <a:pt x="1555" y="1075"/>
                      <a:pt x="1398" y="918"/>
                      <a:pt x="1223" y="769"/>
                    </a:cubicBezTo>
                    <a:cubicBezTo>
                      <a:pt x="1048" y="630"/>
                      <a:pt x="874" y="481"/>
                      <a:pt x="682" y="350"/>
                    </a:cubicBezTo>
                    <a:cubicBezTo>
                      <a:pt x="481" y="219"/>
                      <a:pt x="271" y="10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2253;p35">
                <a:extLst>
                  <a:ext uri="{FF2B5EF4-FFF2-40B4-BE49-F238E27FC236}">
                    <a16:creationId xmlns:a16="http://schemas.microsoft.com/office/drawing/2014/main" id="{2BB61D7F-561F-4F3F-272B-7998A218E04E}"/>
                  </a:ext>
                </a:extLst>
              </p:cNvPr>
              <p:cNvSpPr/>
              <p:nvPr/>
            </p:nvSpPr>
            <p:spPr>
              <a:xfrm>
                <a:off x="6649297" y="4051343"/>
                <a:ext cx="18177" cy="2038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61" extrusionOk="0">
                    <a:moveTo>
                      <a:pt x="162" y="0"/>
                    </a:moveTo>
                    <a:cubicBezTo>
                      <a:pt x="133" y="0"/>
                      <a:pt x="102" y="1"/>
                      <a:pt x="70" y="2"/>
                    </a:cubicBezTo>
                    <a:cubicBezTo>
                      <a:pt x="9" y="177"/>
                      <a:pt x="1" y="308"/>
                      <a:pt x="9" y="439"/>
                    </a:cubicBezTo>
                    <a:cubicBezTo>
                      <a:pt x="27" y="544"/>
                      <a:pt x="62" y="648"/>
                      <a:pt x="132" y="718"/>
                    </a:cubicBezTo>
                    <a:cubicBezTo>
                      <a:pt x="193" y="797"/>
                      <a:pt x="271" y="867"/>
                      <a:pt x="376" y="910"/>
                    </a:cubicBezTo>
                    <a:cubicBezTo>
                      <a:pt x="460" y="943"/>
                      <a:pt x="549" y="961"/>
                      <a:pt x="664" y="961"/>
                    </a:cubicBezTo>
                    <a:cubicBezTo>
                      <a:pt x="704" y="961"/>
                      <a:pt x="748" y="959"/>
                      <a:pt x="795" y="954"/>
                    </a:cubicBezTo>
                    <a:cubicBezTo>
                      <a:pt x="856" y="762"/>
                      <a:pt x="856" y="631"/>
                      <a:pt x="848" y="526"/>
                    </a:cubicBezTo>
                    <a:cubicBezTo>
                      <a:pt x="839" y="404"/>
                      <a:pt x="795" y="317"/>
                      <a:pt x="743" y="238"/>
                    </a:cubicBezTo>
                    <a:cubicBezTo>
                      <a:pt x="682" y="168"/>
                      <a:pt x="612" y="98"/>
                      <a:pt x="498" y="55"/>
                    </a:cubicBezTo>
                    <a:cubicBezTo>
                      <a:pt x="411" y="18"/>
                      <a:pt x="305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2254;p35">
                <a:extLst>
                  <a:ext uri="{FF2B5EF4-FFF2-40B4-BE49-F238E27FC236}">
                    <a16:creationId xmlns:a16="http://schemas.microsoft.com/office/drawing/2014/main" id="{DDA4E22B-5A5C-2BEE-9016-430328E0351D}"/>
                  </a:ext>
                </a:extLst>
              </p:cNvPr>
              <p:cNvSpPr/>
              <p:nvPr/>
            </p:nvSpPr>
            <p:spPr>
              <a:xfrm>
                <a:off x="6571516" y="4150484"/>
                <a:ext cx="44096" cy="1985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936" extrusionOk="0">
                    <a:moveTo>
                      <a:pt x="293" y="1"/>
                    </a:moveTo>
                    <a:cubicBezTo>
                      <a:pt x="202" y="1"/>
                      <a:pt x="107" y="5"/>
                      <a:pt x="0" y="17"/>
                    </a:cubicBezTo>
                    <a:cubicBezTo>
                      <a:pt x="61" y="253"/>
                      <a:pt x="192" y="428"/>
                      <a:pt x="350" y="576"/>
                    </a:cubicBezTo>
                    <a:cubicBezTo>
                      <a:pt x="507" y="707"/>
                      <a:pt x="681" y="803"/>
                      <a:pt x="882" y="873"/>
                    </a:cubicBezTo>
                    <a:cubicBezTo>
                      <a:pt x="1016" y="911"/>
                      <a:pt x="1165" y="936"/>
                      <a:pt x="1317" y="936"/>
                    </a:cubicBezTo>
                    <a:cubicBezTo>
                      <a:pt x="1372" y="936"/>
                      <a:pt x="1429" y="932"/>
                      <a:pt x="1485" y="925"/>
                    </a:cubicBezTo>
                    <a:cubicBezTo>
                      <a:pt x="1686" y="890"/>
                      <a:pt x="1895" y="829"/>
                      <a:pt x="2078" y="672"/>
                    </a:cubicBezTo>
                    <a:cubicBezTo>
                      <a:pt x="1904" y="515"/>
                      <a:pt x="1747" y="410"/>
                      <a:pt x="1581" y="323"/>
                    </a:cubicBezTo>
                    <a:cubicBezTo>
                      <a:pt x="1424" y="235"/>
                      <a:pt x="1275" y="183"/>
                      <a:pt x="1109" y="131"/>
                    </a:cubicBezTo>
                    <a:cubicBezTo>
                      <a:pt x="943" y="78"/>
                      <a:pt x="786" y="43"/>
                      <a:pt x="612" y="17"/>
                    </a:cubicBezTo>
                    <a:cubicBezTo>
                      <a:pt x="506" y="8"/>
                      <a:pt x="403" y="1"/>
                      <a:pt x="2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2255;p35">
                <a:extLst>
                  <a:ext uri="{FF2B5EF4-FFF2-40B4-BE49-F238E27FC236}">
                    <a16:creationId xmlns:a16="http://schemas.microsoft.com/office/drawing/2014/main" id="{C0698763-ED49-D6A7-C3C8-B9F94C840825}"/>
                  </a:ext>
                </a:extLst>
              </p:cNvPr>
              <p:cNvSpPr/>
              <p:nvPr/>
            </p:nvSpPr>
            <p:spPr>
              <a:xfrm>
                <a:off x="6948778" y="3816918"/>
                <a:ext cx="16501" cy="2445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53" extrusionOk="0">
                    <a:moveTo>
                      <a:pt x="306" y="0"/>
                    </a:moveTo>
                    <a:cubicBezTo>
                      <a:pt x="166" y="114"/>
                      <a:pt x="97" y="227"/>
                      <a:pt x="53" y="323"/>
                    </a:cubicBezTo>
                    <a:cubicBezTo>
                      <a:pt x="9" y="437"/>
                      <a:pt x="0" y="533"/>
                      <a:pt x="9" y="629"/>
                    </a:cubicBezTo>
                    <a:cubicBezTo>
                      <a:pt x="27" y="716"/>
                      <a:pt x="53" y="812"/>
                      <a:pt x="131" y="899"/>
                    </a:cubicBezTo>
                    <a:cubicBezTo>
                      <a:pt x="210" y="987"/>
                      <a:pt x="297" y="1074"/>
                      <a:pt x="472" y="1153"/>
                    </a:cubicBezTo>
                    <a:cubicBezTo>
                      <a:pt x="612" y="1039"/>
                      <a:pt x="682" y="934"/>
                      <a:pt x="725" y="821"/>
                    </a:cubicBezTo>
                    <a:cubicBezTo>
                      <a:pt x="769" y="716"/>
                      <a:pt x="778" y="620"/>
                      <a:pt x="769" y="524"/>
                    </a:cubicBezTo>
                    <a:cubicBezTo>
                      <a:pt x="751" y="437"/>
                      <a:pt x="725" y="332"/>
                      <a:pt x="647" y="245"/>
                    </a:cubicBezTo>
                    <a:cubicBezTo>
                      <a:pt x="568" y="157"/>
                      <a:pt x="481" y="70"/>
                      <a:pt x="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2256;p35">
                <a:extLst>
                  <a:ext uri="{FF2B5EF4-FFF2-40B4-BE49-F238E27FC236}">
                    <a16:creationId xmlns:a16="http://schemas.microsoft.com/office/drawing/2014/main" id="{97FBB02F-9719-CD2C-9981-27F916562785}"/>
                  </a:ext>
                </a:extLst>
              </p:cNvPr>
              <p:cNvSpPr/>
              <p:nvPr/>
            </p:nvSpPr>
            <p:spPr>
              <a:xfrm>
                <a:off x="6925064" y="3845807"/>
                <a:ext cx="17244" cy="59473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804" extrusionOk="0">
                    <a:moveTo>
                      <a:pt x="210" y="0"/>
                    </a:moveTo>
                    <a:cubicBezTo>
                      <a:pt x="106" y="253"/>
                      <a:pt x="62" y="489"/>
                      <a:pt x="36" y="742"/>
                    </a:cubicBezTo>
                    <a:cubicBezTo>
                      <a:pt x="1" y="969"/>
                      <a:pt x="1" y="1196"/>
                      <a:pt x="27" y="1423"/>
                    </a:cubicBezTo>
                    <a:cubicBezTo>
                      <a:pt x="53" y="1642"/>
                      <a:pt x="79" y="1877"/>
                      <a:pt x="149" y="2104"/>
                    </a:cubicBezTo>
                    <a:cubicBezTo>
                      <a:pt x="210" y="2332"/>
                      <a:pt x="298" y="2567"/>
                      <a:pt x="455" y="2803"/>
                    </a:cubicBezTo>
                    <a:cubicBezTo>
                      <a:pt x="612" y="2576"/>
                      <a:pt x="691" y="2332"/>
                      <a:pt x="752" y="2096"/>
                    </a:cubicBezTo>
                    <a:cubicBezTo>
                      <a:pt x="804" y="1843"/>
                      <a:pt x="813" y="1607"/>
                      <a:pt x="787" y="1362"/>
                    </a:cubicBezTo>
                    <a:cubicBezTo>
                      <a:pt x="769" y="1127"/>
                      <a:pt x="717" y="882"/>
                      <a:pt x="630" y="655"/>
                    </a:cubicBezTo>
                    <a:cubicBezTo>
                      <a:pt x="533" y="428"/>
                      <a:pt x="411" y="192"/>
                      <a:pt x="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2257;p35">
                <a:extLst>
                  <a:ext uri="{FF2B5EF4-FFF2-40B4-BE49-F238E27FC236}">
                    <a16:creationId xmlns:a16="http://schemas.microsoft.com/office/drawing/2014/main" id="{3F2F030E-1D8A-3419-8B95-6243D2A0A0C6}"/>
                  </a:ext>
                </a:extLst>
              </p:cNvPr>
              <p:cNvSpPr/>
              <p:nvPr/>
            </p:nvSpPr>
            <p:spPr>
              <a:xfrm>
                <a:off x="6969523" y="3906174"/>
                <a:ext cx="16310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355" extrusionOk="0">
                    <a:moveTo>
                      <a:pt x="358" y="1"/>
                    </a:moveTo>
                    <a:cubicBezTo>
                      <a:pt x="201" y="123"/>
                      <a:pt x="123" y="245"/>
                      <a:pt x="70" y="350"/>
                    </a:cubicBezTo>
                    <a:cubicBezTo>
                      <a:pt x="18" y="463"/>
                      <a:pt x="0" y="577"/>
                      <a:pt x="0" y="690"/>
                    </a:cubicBezTo>
                    <a:cubicBezTo>
                      <a:pt x="18" y="813"/>
                      <a:pt x="35" y="917"/>
                      <a:pt x="105" y="1031"/>
                    </a:cubicBezTo>
                    <a:cubicBezTo>
                      <a:pt x="166" y="1136"/>
                      <a:pt x="254" y="1249"/>
                      <a:pt x="420" y="1354"/>
                    </a:cubicBezTo>
                    <a:cubicBezTo>
                      <a:pt x="568" y="1232"/>
                      <a:pt x="647" y="1127"/>
                      <a:pt x="699" y="1005"/>
                    </a:cubicBezTo>
                    <a:cubicBezTo>
                      <a:pt x="760" y="900"/>
                      <a:pt x="769" y="778"/>
                      <a:pt x="769" y="664"/>
                    </a:cubicBezTo>
                    <a:cubicBezTo>
                      <a:pt x="760" y="551"/>
                      <a:pt x="734" y="437"/>
                      <a:pt x="673" y="332"/>
                    </a:cubicBezTo>
                    <a:cubicBezTo>
                      <a:pt x="603" y="219"/>
                      <a:pt x="516" y="114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2258;p35">
                <a:extLst>
                  <a:ext uri="{FF2B5EF4-FFF2-40B4-BE49-F238E27FC236}">
                    <a16:creationId xmlns:a16="http://schemas.microsoft.com/office/drawing/2014/main" id="{6AC9638F-4B04-1362-B520-17F002B9EFA1}"/>
                  </a:ext>
                </a:extLst>
              </p:cNvPr>
              <p:cNvSpPr/>
              <p:nvPr/>
            </p:nvSpPr>
            <p:spPr>
              <a:xfrm>
                <a:off x="6905444" y="3920619"/>
                <a:ext cx="16501" cy="5020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367" extrusionOk="0">
                    <a:moveTo>
                      <a:pt x="376" y="1"/>
                    </a:moveTo>
                    <a:cubicBezTo>
                      <a:pt x="219" y="202"/>
                      <a:pt x="149" y="402"/>
                      <a:pt x="88" y="586"/>
                    </a:cubicBezTo>
                    <a:cubicBezTo>
                      <a:pt x="35" y="787"/>
                      <a:pt x="0" y="979"/>
                      <a:pt x="0" y="1180"/>
                    </a:cubicBezTo>
                    <a:cubicBezTo>
                      <a:pt x="0" y="1372"/>
                      <a:pt x="18" y="1572"/>
                      <a:pt x="70" y="1765"/>
                    </a:cubicBezTo>
                    <a:cubicBezTo>
                      <a:pt x="114" y="1965"/>
                      <a:pt x="192" y="2157"/>
                      <a:pt x="332" y="2367"/>
                    </a:cubicBezTo>
                    <a:cubicBezTo>
                      <a:pt x="507" y="2184"/>
                      <a:pt x="603" y="1983"/>
                      <a:pt x="673" y="1791"/>
                    </a:cubicBezTo>
                    <a:cubicBezTo>
                      <a:pt x="734" y="1590"/>
                      <a:pt x="769" y="1380"/>
                      <a:pt x="769" y="1188"/>
                    </a:cubicBezTo>
                    <a:cubicBezTo>
                      <a:pt x="777" y="987"/>
                      <a:pt x="742" y="787"/>
                      <a:pt x="690" y="586"/>
                    </a:cubicBezTo>
                    <a:cubicBezTo>
                      <a:pt x="620" y="394"/>
                      <a:pt x="542" y="193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2259;p35">
                <a:extLst>
                  <a:ext uri="{FF2B5EF4-FFF2-40B4-BE49-F238E27FC236}">
                    <a16:creationId xmlns:a16="http://schemas.microsoft.com/office/drawing/2014/main" id="{37790881-5BDB-A1F4-9033-BB1E2DD92E40}"/>
                  </a:ext>
                </a:extLst>
              </p:cNvPr>
              <p:cNvSpPr/>
              <p:nvPr/>
            </p:nvSpPr>
            <p:spPr>
              <a:xfrm>
                <a:off x="6938215" y="3968959"/>
                <a:ext cx="166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590" extrusionOk="0">
                    <a:moveTo>
                      <a:pt x="420" y="1"/>
                    </a:moveTo>
                    <a:cubicBezTo>
                      <a:pt x="271" y="132"/>
                      <a:pt x="184" y="263"/>
                      <a:pt x="114" y="385"/>
                    </a:cubicBezTo>
                    <a:cubicBezTo>
                      <a:pt x="53" y="516"/>
                      <a:pt x="18" y="629"/>
                      <a:pt x="10" y="760"/>
                    </a:cubicBezTo>
                    <a:cubicBezTo>
                      <a:pt x="1" y="891"/>
                      <a:pt x="1" y="1022"/>
                      <a:pt x="44" y="1153"/>
                    </a:cubicBezTo>
                    <a:cubicBezTo>
                      <a:pt x="88" y="1284"/>
                      <a:pt x="140" y="1433"/>
                      <a:pt x="271" y="1590"/>
                    </a:cubicBezTo>
                    <a:cubicBezTo>
                      <a:pt x="455" y="1494"/>
                      <a:pt x="568" y="1372"/>
                      <a:pt x="638" y="1241"/>
                    </a:cubicBezTo>
                    <a:cubicBezTo>
                      <a:pt x="717" y="1127"/>
                      <a:pt x="760" y="979"/>
                      <a:pt x="769" y="839"/>
                    </a:cubicBezTo>
                    <a:cubicBezTo>
                      <a:pt x="787" y="699"/>
                      <a:pt x="769" y="560"/>
                      <a:pt x="717" y="411"/>
                    </a:cubicBezTo>
                    <a:cubicBezTo>
                      <a:pt x="664" y="271"/>
                      <a:pt x="586" y="132"/>
                      <a:pt x="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2260;p35">
                <a:extLst>
                  <a:ext uri="{FF2B5EF4-FFF2-40B4-BE49-F238E27FC236}">
                    <a16:creationId xmlns:a16="http://schemas.microsoft.com/office/drawing/2014/main" id="{D0A7DA2C-4899-B011-5A0E-58FDD2519C2D}"/>
                  </a:ext>
                </a:extLst>
              </p:cNvPr>
              <p:cNvSpPr/>
              <p:nvPr/>
            </p:nvSpPr>
            <p:spPr>
              <a:xfrm>
                <a:off x="6858588" y="3980074"/>
                <a:ext cx="17244" cy="624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44" extrusionOk="0">
                    <a:moveTo>
                      <a:pt x="498" y="1"/>
                    </a:moveTo>
                    <a:cubicBezTo>
                      <a:pt x="349" y="254"/>
                      <a:pt x="245" y="490"/>
                      <a:pt x="184" y="708"/>
                    </a:cubicBezTo>
                    <a:cubicBezTo>
                      <a:pt x="105" y="944"/>
                      <a:pt x="61" y="1188"/>
                      <a:pt x="26" y="1424"/>
                    </a:cubicBezTo>
                    <a:cubicBezTo>
                      <a:pt x="0" y="1668"/>
                      <a:pt x="0" y="1913"/>
                      <a:pt x="9" y="2157"/>
                    </a:cubicBezTo>
                    <a:cubicBezTo>
                      <a:pt x="26" y="2411"/>
                      <a:pt x="61" y="2672"/>
                      <a:pt x="157" y="2943"/>
                    </a:cubicBezTo>
                    <a:cubicBezTo>
                      <a:pt x="367" y="2734"/>
                      <a:pt x="498" y="2507"/>
                      <a:pt x="594" y="2271"/>
                    </a:cubicBezTo>
                    <a:cubicBezTo>
                      <a:pt x="699" y="2026"/>
                      <a:pt x="751" y="1782"/>
                      <a:pt x="786" y="1529"/>
                    </a:cubicBezTo>
                    <a:cubicBezTo>
                      <a:pt x="812" y="1275"/>
                      <a:pt x="812" y="1013"/>
                      <a:pt x="769" y="760"/>
                    </a:cubicBezTo>
                    <a:cubicBezTo>
                      <a:pt x="725" y="498"/>
                      <a:pt x="655" y="254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2261;p35">
                <a:extLst>
                  <a:ext uri="{FF2B5EF4-FFF2-40B4-BE49-F238E27FC236}">
                    <a16:creationId xmlns:a16="http://schemas.microsoft.com/office/drawing/2014/main" id="{D267D68B-93F6-6405-F7A8-D257E8722F33}"/>
                  </a:ext>
                </a:extLst>
              </p:cNvPr>
              <p:cNvSpPr/>
              <p:nvPr/>
            </p:nvSpPr>
            <p:spPr>
              <a:xfrm>
                <a:off x="6883023" y="4037853"/>
                <a:ext cx="26703" cy="385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818" extrusionOk="0">
                    <a:moveTo>
                      <a:pt x="1249" y="1"/>
                    </a:moveTo>
                    <a:cubicBezTo>
                      <a:pt x="1014" y="45"/>
                      <a:pt x="830" y="149"/>
                      <a:pt x="682" y="245"/>
                    </a:cubicBezTo>
                    <a:cubicBezTo>
                      <a:pt x="525" y="368"/>
                      <a:pt x="402" y="507"/>
                      <a:pt x="298" y="656"/>
                    </a:cubicBezTo>
                    <a:cubicBezTo>
                      <a:pt x="184" y="822"/>
                      <a:pt x="114" y="996"/>
                      <a:pt x="71" y="1180"/>
                    </a:cubicBezTo>
                    <a:cubicBezTo>
                      <a:pt x="27" y="1380"/>
                      <a:pt x="1" y="1573"/>
                      <a:pt x="53" y="1817"/>
                    </a:cubicBezTo>
                    <a:cubicBezTo>
                      <a:pt x="289" y="1738"/>
                      <a:pt x="437" y="1616"/>
                      <a:pt x="577" y="1503"/>
                    </a:cubicBezTo>
                    <a:cubicBezTo>
                      <a:pt x="726" y="1380"/>
                      <a:pt x="830" y="1241"/>
                      <a:pt x="926" y="1092"/>
                    </a:cubicBezTo>
                    <a:cubicBezTo>
                      <a:pt x="1014" y="953"/>
                      <a:pt x="1101" y="787"/>
                      <a:pt x="1162" y="612"/>
                    </a:cubicBezTo>
                    <a:cubicBezTo>
                      <a:pt x="1214" y="429"/>
                      <a:pt x="1258" y="245"/>
                      <a:pt x="1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262;p35">
              <a:extLst>
                <a:ext uri="{FF2B5EF4-FFF2-40B4-BE49-F238E27FC236}">
                  <a16:creationId xmlns:a16="http://schemas.microsoft.com/office/drawing/2014/main" id="{02E3CFB0-8BAF-6F70-FEE6-2E4FCC4ADA89}"/>
                </a:ext>
              </a:extLst>
            </p:cNvPr>
            <p:cNvGrpSpPr/>
            <p:nvPr/>
          </p:nvGrpSpPr>
          <p:grpSpPr>
            <a:xfrm>
              <a:off x="493662" y="4771832"/>
              <a:ext cx="529700" cy="313166"/>
              <a:chOff x="966724" y="3894494"/>
              <a:chExt cx="529700" cy="313166"/>
            </a:xfrm>
          </p:grpSpPr>
          <p:sp>
            <p:nvSpPr>
              <p:cNvPr id="9" name="Google Shape;2263;p35">
                <a:extLst>
                  <a:ext uri="{FF2B5EF4-FFF2-40B4-BE49-F238E27FC236}">
                    <a16:creationId xmlns:a16="http://schemas.microsoft.com/office/drawing/2014/main" id="{EA1CA766-F8DD-98A7-70E1-A6FC9CFD22D7}"/>
                  </a:ext>
                </a:extLst>
              </p:cNvPr>
              <p:cNvSpPr/>
              <p:nvPr/>
            </p:nvSpPr>
            <p:spPr>
              <a:xfrm>
                <a:off x="1136944" y="4040617"/>
                <a:ext cx="55570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73" extrusionOk="0">
                    <a:moveTo>
                      <a:pt x="2620" y="0"/>
                    </a:moveTo>
                    <a:lnTo>
                      <a:pt x="2620" y="0"/>
                    </a:lnTo>
                    <a:cubicBezTo>
                      <a:pt x="2270" y="131"/>
                      <a:pt x="2000" y="306"/>
                      <a:pt x="1746" y="489"/>
                    </a:cubicBezTo>
                    <a:cubicBezTo>
                      <a:pt x="1493" y="673"/>
                      <a:pt x="1266" y="873"/>
                      <a:pt x="1057" y="1092"/>
                    </a:cubicBezTo>
                    <a:cubicBezTo>
                      <a:pt x="838" y="1301"/>
                      <a:pt x="646" y="1528"/>
                      <a:pt x="472" y="1790"/>
                    </a:cubicBezTo>
                    <a:cubicBezTo>
                      <a:pt x="297" y="2052"/>
                      <a:pt x="122" y="2323"/>
                      <a:pt x="0" y="2672"/>
                    </a:cubicBezTo>
                    <a:cubicBezTo>
                      <a:pt x="376" y="2655"/>
                      <a:pt x="690" y="2524"/>
                      <a:pt x="987" y="2367"/>
                    </a:cubicBezTo>
                    <a:cubicBezTo>
                      <a:pt x="1266" y="2218"/>
                      <a:pt x="1528" y="2009"/>
                      <a:pt x="1755" y="1782"/>
                    </a:cubicBezTo>
                    <a:cubicBezTo>
                      <a:pt x="1991" y="1546"/>
                      <a:pt x="2183" y="1284"/>
                      <a:pt x="2340" y="996"/>
                    </a:cubicBezTo>
                    <a:cubicBezTo>
                      <a:pt x="2480" y="690"/>
                      <a:pt x="2602" y="367"/>
                      <a:pt x="262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264;p35">
                <a:extLst>
                  <a:ext uri="{FF2B5EF4-FFF2-40B4-BE49-F238E27FC236}">
                    <a16:creationId xmlns:a16="http://schemas.microsoft.com/office/drawing/2014/main" id="{FB3F9C94-814A-AC0B-4EBA-0965482CAFDB}"/>
                  </a:ext>
                </a:extLst>
              </p:cNvPr>
              <p:cNvSpPr/>
              <p:nvPr/>
            </p:nvSpPr>
            <p:spPr>
              <a:xfrm>
                <a:off x="983778" y="3894664"/>
                <a:ext cx="512646" cy="312741"/>
              </a:xfrm>
              <a:custGeom>
                <a:avLst/>
                <a:gdLst/>
                <a:ahLst/>
                <a:cxnLst/>
                <a:rect l="l" t="t" r="r" b="b"/>
                <a:pathLst>
                  <a:path w="24170" h="14745" extrusionOk="0">
                    <a:moveTo>
                      <a:pt x="742" y="1"/>
                    </a:moveTo>
                    <a:cubicBezTo>
                      <a:pt x="184" y="1267"/>
                      <a:pt x="0" y="2708"/>
                      <a:pt x="140" y="4140"/>
                    </a:cubicBezTo>
                    <a:lnTo>
                      <a:pt x="140" y="4192"/>
                    </a:lnTo>
                    <a:lnTo>
                      <a:pt x="149" y="4279"/>
                    </a:lnTo>
                    <a:cubicBezTo>
                      <a:pt x="157" y="4349"/>
                      <a:pt x="157" y="4410"/>
                      <a:pt x="175" y="4480"/>
                    </a:cubicBezTo>
                    <a:cubicBezTo>
                      <a:pt x="280" y="5240"/>
                      <a:pt x="489" y="5999"/>
                      <a:pt x="760" y="6724"/>
                    </a:cubicBezTo>
                    <a:cubicBezTo>
                      <a:pt x="1031" y="7458"/>
                      <a:pt x="1415" y="8147"/>
                      <a:pt x="1843" y="8802"/>
                    </a:cubicBezTo>
                    <a:cubicBezTo>
                      <a:pt x="2689" y="10121"/>
                      <a:pt x="3842" y="11221"/>
                      <a:pt x="5108" y="12155"/>
                    </a:cubicBezTo>
                    <a:cubicBezTo>
                      <a:pt x="6383" y="13055"/>
                      <a:pt x="7815" y="13727"/>
                      <a:pt x="9308" y="14181"/>
                    </a:cubicBezTo>
                    <a:lnTo>
                      <a:pt x="9325" y="14181"/>
                    </a:lnTo>
                    <a:cubicBezTo>
                      <a:pt x="10639" y="14545"/>
                      <a:pt x="11991" y="14745"/>
                      <a:pt x="13344" y="14745"/>
                    </a:cubicBezTo>
                    <a:cubicBezTo>
                      <a:pt x="13547" y="14745"/>
                      <a:pt x="13750" y="14740"/>
                      <a:pt x="13953" y="14731"/>
                    </a:cubicBezTo>
                    <a:cubicBezTo>
                      <a:pt x="14739" y="14687"/>
                      <a:pt x="15516" y="14574"/>
                      <a:pt x="16285" y="14399"/>
                    </a:cubicBezTo>
                    <a:cubicBezTo>
                      <a:pt x="16660" y="14312"/>
                      <a:pt x="17044" y="14216"/>
                      <a:pt x="17420" y="14085"/>
                    </a:cubicBezTo>
                    <a:cubicBezTo>
                      <a:pt x="17786" y="13954"/>
                      <a:pt x="18144" y="13814"/>
                      <a:pt x="18511" y="13657"/>
                    </a:cubicBezTo>
                    <a:cubicBezTo>
                      <a:pt x="19218" y="13334"/>
                      <a:pt x="19908" y="12958"/>
                      <a:pt x="20537" y="12487"/>
                    </a:cubicBezTo>
                    <a:cubicBezTo>
                      <a:pt x="21157" y="12033"/>
                      <a:pt x="21742" y="11509"/>
                      <a:pt x="22239" y="10915"/>
                    </a:cubicBezTo>
                    <a:cubicBezTo>
                      <a:pt x="22283" y="10863"/>
                      <a:pt x="22318" y="10819"/>
                      <a:pt x="22362" y="10767"/>
                    </a:cubicBezTo>
                    <a:lnTo>
                      <a:pt x="22423" y="10697"/>
                    </a:lnTo>
                    <a:lnTo>
                      <a:pt x="22458" y="10645"/>
                    </a:lnTo>
                    <a:cubicBezTo>
                      <a:pt x="23340" y="9518"/>
                      <a:pt x="23968" y="8200"/>
                      <a:pt x="24169" y="6838"/>
                    </a:cubicBezTo>
                    <a:lnTo>
                      <a:pt x="24125" y="6829"/>
                    </a:lnTo>
                    <a:lnTo>
                      <a:pt x="23279" y="6576"/>
                    </a:lnTo>
                    <a:lnTo>
                      <a:pt x="19410" y="5449"/>
                    </a:lnTo>
                    <a:lnTo>
                      <a:pt x="1642" y="263"/>
                    </a:lnTo>
                    <a:lnTo>
                      <a:pt x="838" y="36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rgbClr val="FAF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265;p35">
                <a:extLst>
                  <a:ext uri="{FF2B5EF4-FFF2-40B4-BE49-F238E27FC236}">
                    <a16:creationId xmlns:a16="http://schemas.microsoft.com/office/drawing/2014/main" id="{9128E40A-EEE3-8599-9C8F-ABC540EDC935}"/>
                  </a:ext>
                </a:extLst>
              </p:cNvPr>
              <p:cNvSpPr/>
              <p:nvPr/>
            </p:nvSpPr>
            <p:spPr>
              <a:xfrm>
                <a:off x="985433" y="3895046"/>
                <a:ext cx="510991" cy="312551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14736" extrusionOk="0">
                    <a:moveTo>
                      <a:pt x="656" y="0"/>
                    </a:moveTo>
                    <a:cubicBezTo>
                      <a:pt x="542" y="349"/>
                      <a:pt x="411" y="699"/>
                      <a:pt x="289" y="1057"/>
                    </a:cubicBezTo>
                    <a:cubicBezTo>
                      <a:pt x="219" y="1423"/>
                      <a:pt x="132" y="1799"/>
                      <a:pt x="79" y="2166"/>
                    </a:cubicBezTo>
                    <a:cubicBezTo>
                      <a:pt x="62" y="2550"/>
                      <a:pt x="1" y="2934"/>
                      <a:pt x="18" y="3318"/>
                    </a:cubicBezTo>
                    <a:lnTo>
                      <a:pt x="36" y="3895"/>
                    </a:lnTo>
                    <a:lnTo>
                      <a:pt x="44" y="4191"/>
                    </a:lnTo>
                    <a:lnTo>
                      <a:pt x="88" y="4471"/>
                    </a:lnTo>
                    <a:cubicBezTo>
                      <a:pt x="306" y="5999"/>
                      <a:pt x="900" y="7492"/>
                      <a:pt x="1765" y="8793"/>
                    </a:cubicBezTo>
                    <a:cubicBezTo>
                      <a:pt x="2611" y="10111"/>
                      <a:pt x="3747" y="11220"/>
                      <a:pt x="5013" y="12128"/>
                    </a:cubicBezTo>
                    <a:cubicBezTo>
                      <a:pt x="6287" y="13037"/>
                      <a:pt x="7728" y="13700"/>
                      <a:pt x="9213" y="14172"/>
                    </a:cubicBezTo>
                    <a:cubicBezTo>
                      <a:pt x="10526" y="14536"/>
                      <a:pt x="11885" y="14735"/>
                      <a:pt x="13245" y="14735"/>
                    </a:cubicBezTo>
                    <a:cubicBezTo>
                      <a:pt x="13449" y="14735"/>
                      <a:pt x="13653" y="14731"/>
                      <a:pt x="13858" y="14722"/>
                    </a:cubicBezTo>
                    <a:cubicBezTo>
                      <a:pt x="15438" y="14608"/>
                      <a:pt x="17001" y="14294"/>
                      <a:pt x="18433" y="13639"/>
                    </a:cubicBezTo>
                    <a:cubicBezTo>
                      <a:pt x="19856" y="13010"/>
                      <a:pt x="21157" y="12067"/>
                      <a:pt x="22161" y="10897"/>
                    </a:cubicBezTo>
                    <a:lnTo>
                      <a:pt x="22345" y="10679"/>
                    </a:lnTo>
                    <a:lnTo>
                      <a:pt x="22511" y="10443"/>
                    </a:lnTo>
                    <a:lnTo>
                      <a:pt x="22843" y="9972"/>
                    </a:lnTo>
                    <a:cubicBezTo>
                      <a:pt x="23061" y="9657"/>
                      <a:pt x="23209" y="9308"/>
                      <a:pt x="23410" y="8968"/>
                    </a:cubicBezTo>
                    <a:cubicBezTo>
                      <a:pt x="23567" y="8627"/>
                      <a:pt x="23689" y="8260"/>
                      <a:pt x="23829" y="7920"/>
                    </a:cubicBezTo>
                    <a:cubicBezTo>
                      <a:pt x="23925" y="7553"/>
                      <a:pt x="24004" y="7186"/>
                      <a:pt x="24091" y="6828"/>
                    </a:cubicBezTo>
                    <a:lnTo>
                      <a:pt x="24047" y="6820"/>
                    </a:lnTo>
                    <a:lnTo>
                      <a:pt x="23201" y="6566"/>
                    </a:lnTo>
                    <a:lnTo>
                      <a:pt x="12382" y="3414"/>
                    </a:lnTo>
                    <a:lnTo>
                      <a:pt x="1564" y="262"/>
                    </a:lnTo>
                    <a:lnTo>
                      <a:pt x="743" y="18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266;p35">
                <a:extLst>
                  <a:ext uri="{FF2B5EF4-FFF2-40B4-BE49-F238E27FC236}">
                    <a16:creationId xmlns:a16="http://schemas.microsoft.com/office/drawing/2014/main" id="{EFF6C2AA-26AA-0083-5397-1FF0B19698CB}"/>
                  </a:ext>
                </a:extLst>
              </p:cNvPr>
              <p:cNvSpPr/>
              <p:nvPr/>
            </p:nvSpPr>
            <p:spPr>
              <a:xfrm>
                <a:off x="966724" y="3895215"/>
                <a:ext cx="528765" cy="293843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13854" extrusionOk="0">
                    <a:moveTo>
                      <a:pt x="1599" y="1"/>
                    </a:moveTo>
                    <a:cubicBezTo>
                      <a:pt x="1" y="5458"/>
                      <a:pt x="3948" y="11404"/>
                      <a:pt x="10383" y="13282"/>
                    </a:cubicBezTo>
                    <a:cubicBezTo>
                      <a:pt x="11713" y="13669"/>
                      <a:pt x="13046" y="13853"/>
                      <a:pt x="14338" y="13853"/>
                    </a:cubicBezTo>
                    <a:cubicBezTo>
                      <a:pt x="19306" y="13853"/>
                      <a:pt x="23668" y="11134"/>
                      <a:pt x="24929" y="6803"/>
                    </a:cubicBez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267;p35">
                <a:extLst>
                  <a:ext uri="{FF2B5EF4-FFF2-40B4-BE49-F238E27FC236}">
                    <a16:creationId xmlns:a16="http://schemas.microsoft.com/office/drawing/2014/main" id="{E4F6452E-5CEA-3D7B-DEB4-364F48752932}"/>
                  </a:ext>
                </a:extLst>
              </p:cNvPr>
              <p:cNvSpPr/>
              <p:nvPr/>
            </p:nvSpPr>
            <p:spPr>
              <a:xfrm>
                <a:off x="966724" y="3895046"/>
                <a:ext cx="528574" cy="294013"/>
              </a:xfrm>
              <a:custGeom>
                <a:avLst/>
                <a:gdLst/>
                <a:ahLst/>
                <a:cxnLst/>
                <a:rect l="l" t="t" r="r" b="b"/>
                <a:pathLst>
                  <a:path w="24921" h="13862" extrusionOk="0">
                    <a:moveTo>
                      <a:pt x="1590" y="0"/>
                    </a:moveTo>
                    <a:lnTo>
                      <a:pt x="1590" y="0"/>
                    </a:lnTo>
                    <a:cubicBezTo>
                      <a:pt x="1" y="5457"/>
                      <a:pt x="3930" y="11412"/>
                      <a:pt x="10374" y="13290"/>
                    </a:cubicBezTo>
                    <a:cubicBezTo>
                      <a:pt x="11702" y="13677"/>
                      <a:pt x="13034" y="13861"/>
                      <a:pt x="14326" y="13861"/>
                    </a:cubicBezTo>
                    <a:cubicBezTo>
                      <a:pt x="19292" y="13861"/>
                      <a:pt x="23660" y="11142"/>
                      <a:pt x="24921" y="6811"/>
                    </a:cubicBezTo>
                    <a:lnTo>
                      <a:pt x="24074" y="6558"/>
                    </a:lnTo>
                    <a:cubicBezTo>
                      <a:pt x="22919" y="10499"/>
                      <a:pt x="18895" y="12973"/>
                      <a:pt x="14312" y="12973"/>
                    </a:cubicBezTo>
                    <a:cubicBezTo>
                      <a:pt x="13108" y="12973"/>
                      <a:pt x="11866" y="12802"/>
                      <a:pt x="10627" y="12443"/>
                    </a:cubicBezTo>
                    <a:cubicBezTo>
                      <a:pt x="4664" y="10705"/>
                      <a:pt x="988" y="5239"/>
                      <a:pt x="2437" y="245"/>
                    </a:cubicBez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268;p35">
                <a:extLst>
                  <a:ext uri="{FF2B5EF4-FFF2-40B4-BE49-F238E27FC236}">
                    <a16:creationId xmlns:a16="http://schemas.microsoft.com/office/drawing/2014/main" id="{E5464DEF-BA6D-8D88-D589-4EDC5BEEDF17}"/>
                  </a:ext>
                </a:extLst>
              </p:cNvPr>
              <p:cNvSpPr/>
              <p:nvPr/>
            </p:nvSpPr>
            <p:spPr>
              <a:xfrm>
                <a:off x="983036" y="3894494"/>
                <a:ext cx="513388" cy="313166"/>
              </a:xfrm>
              <a:custGeom>
                <a:avLst/>
                <a:gdLst/>
                <a:ahLst/>
                <a:cxnLst/>
                <a:rect l="l" t="t" r="r" b="b"/>
                <a:pathLst>
                  <a:path w="24205" h="14765" extrusionOk="0">
                    <a:moveTo>
                      <a:pt x="769" y="0"/>
                    </a:moveTo>
                    <a:cubicBezTo>
                      <a:pt x="175" y="1362"/>
                      <a:pt x="0" y="2951"/>
                      <a:pt x="201" y="4479"/>
                    </a:cubicBezTo>
                    <a:cubicBezTo>
                      <a:pt x="315" y="5239"/>
                      <a:pt x="524" y="5990"/>
                      <a:pt x="795" y="6723"/>
                    </a:cubicBezTo>
                    <a:cubicBezTo>
                      <a:pt x="926" y="7090"/>
                      <a:pt x="1092" y="7439"/>
                      <a:pt x="1275" y="7789"/>
                    </a:cubicBezTo>
                    <a:cubicBezTo>
                      <a:pt x="1362" y="7972"/>
                      <a:pt x="1458" y="8129"/>
                      <a:pt x="1554" y="8304"/>
                    </a:cubicBezTo>
                    <a:cubicBezTo>
                      <a:pt x="1659" y="8478"/>
                      <a:pt x="1764" y="8644"/>
                      <a:pt x="1860" y="8810"/>
                    </a:cubicBezTo>
                    <a:cubicBezTo>
                      <a:pt x="1974" y="8967"/>
                      <a:pt x="2096" y="9125"/>
                      <a:pt x="2201" y="9290"/>
                    </a:cubicBezTo>
                    <a:cubicBezTo>
                      <a:pt x="2323" y="9448"/>
                      <a:pt x="2445" y="9605"/>
                      <a:pt x="2559" y="9753"/>
                    </a:cubicBezTo>
                    <a:cubicBezTo>
                      <a:pt x="2681" y="9910"/>
                      <a:pt x="2812" y="10050"/>
                      <a:pt x="2943" y="10207"/>
                    </a:cubicBezTo>
                    <a:cubicBezTo>
                      <a:pt x="3074" y="10347"/>
                      <a:pt x="3213" y="10487"/>
                      <a:pt x="3344" y="10626"/>
                    </a:cubicBezTo>
                    <a:cubicBezTo>
                      <a:pt x="3903" y="11185"/>
                      <a:pt x="4506" y="11700"/>
                      <a:pt x="5134" y="12154"/>
                    </a:cubicBezTo>
                    <a:cubicBezTo>
                      <a:pt x="5772" y="12617"/>
                      <a:pt x="6462" y="13010"/>
                      <a:pt x="7160" y="13351"/>
                    </a:cubicBezTo>
                    <a:cubicBezTo>
                      <a:pt x="7867" y="13691"/>
                      <a:pt x="8601" y="13962"/>
                      <a:pt x="9352" y="14189"/>
                    </a:cubicBezTo>
                    <a:cubicBezTo>
                      <a:pt x="10103" y="14407"/>
                      <a:pt x="10880" y="14556"/>
                      <a:pt x="11657" y="14660"/>
                    </a:cubicBezTo>
                    <a:cubicBezTo>
                      <a:pt x="12226" y="14724"/>
                      <a:pt x="12799" y="14765"/>
                      <a:pt x="13374" y="14765"/>
                    </a:cubicBezTo>
                    <a:cubicBezTo>
                      <a:pt x="13585" y="14765"/>
                      <a:pt x="13795" y="14759"/>
                      <a:pt x="14006" y="14748"/>
                    </a:cubicBezTo>
                    <a:cubicBezTo>
                      <a:pt x="14792" y="14704"/>
                      <a:pt x="15560" y="14591"/>
                      <a:pt x="16328" y="14416"/>
                    </a:cubicBezTo>
                    <a:cubicBezTo>
                      <a:pt x="16512" y="14372"/>
                      <a:pt x="16712" y="14329"/>
                      <a:pt x="16896" y="14276"/>
                    </a:cubicBezTo>
                    <a:cubicBezTo>
                      <a:pt x="17079" y="14215"/>
                      <a:pt x="17263" y="14163"/>
                      <a:pt x="17455" y="14102"/>
                    </a:cubicBezTo>
                    <a:cubicBezTo>
                      <a:pt x="17629" y="14023"/>
                      <a:pt x="17813" y="13971"/>
                      <a:pt x="17996" y="13892"/>
                    </a:cubicBezTo>
                    <a:cubicBezTo>
                      <a:pt x="18179" y="13822"/>
                      <a:pt x="18371" y="13744"/>
                      <a:pt x="18546" y="13665"/>
                    </a:cubicBezTo>
                    <a:cubicBezTo>
                      <a:pt x="18721" y="13578"/>
                      <a:pt x="18895" y="13499"/>
                      <a:pt x="19070" y="13412"/>
                    </a:cubicBezTo>
                    <a:cubicBezTo>
                      <a:pt x="19245" y="13324"/>
                      <a:pt x="19419" y="13237"/>
                      <a:pt x="19576" y="13141"/>
                    </a:cubicBezTo>
                    <a:cubicBezTo>
                      <a:pt x="19917" y="12949"/>
                      <a:pt x="20249" y="12748"/>
                      <a:pt x="20563" y="12512"/>
                    </a:cubicBezTo>
                    <a:cubicBezTo>
                      <a:pt x="21192" y="12041"/>
                      <a:pt x="21777" y="11517"/>
                      <a:pt x="22274" y="10923"/>
                    </a:cubicBezTo>
                    <a:cubicBezTo>
                      <a:pt x="23279" y="9745"/>
                      <a:pt x="23977" y="8330"/>
                      <a:pt x="24204" y="6846"/>
                    </a:cubicBezTo>
                    <a:lnTo>
                      <a:pt x="24117" y="6811"/>
                    </a:lnTo>
                    <a:cubicBezTo>
                      <a:pt x="23706" y="8208"/>
                      <a:pt x="22921" y="9500"/>
                      <a:pt x="21890" y="10530"/>
                    </a:cubicBezTo>
                    <a:cubicBezTo>
                      <a:pt x="20869" y="11569"/>
                      <a:pt x="19603" y="12373"/>
                      <a:pt x="18249" y="12914"/>
                    </a:cubicBezTo>
                    <a:cubicBezTo>
                      <a:pt x="16878" y="13455"/>
                      <a:pt x="15429" y="13726"/>
                      <a:pt x="13971" y="13779"/>
                    </a:cubicBezTo>
                    <a:cubicBezTo>
                      <a:pt x="13861" y="13781"/>
                      <a:pt x="13752" y="13782"/>
                      <a:pt x="13643" y="13782"/>
                    </a:cubicBezTo>
                    <a:cubicBezTo>
                      <a:pt x="12287" y="13782"/>
                      <a:pt x="10940" y="13583"/>
                      <a:pt x="9631" y="13211"/>
                    </a:cubicBezTo>
                    <a:cubicBezTo>
                      <a:pt x="8225" y="12801"/>
                      <a:pt x="6881" y="12181"/>
                      <a:pt x="5676" y="11360"/>
                    </a:cubicBezTo>
                    <a:cubicBezTo>
                      <a:pt x="4462" y="10539"/>
                      <a:pt x="3379" y="9526"/>
                      <a:pt x="2532" y="8339"/>
                    </a:cubicBezTo>
                    <a:cubicBezTo>
                      <a:pt x="1677" y="7160"/>
                      <a:pt x="1048" y="5807"/>
                      <a:pt x="742" y="4375"/>
                    </a:cubicBezTo>
                    <a:cubicBezTo>
                      <a:pt x="437" y="2951"/>
                      <a:pt x="463" y="1441"/>
                      <a:pt x="873" y="35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69;p35">
                <a:extLst>
                  <a:ext uri="{FF2B5EF4-FFF2-40B4-BE49-F238E27FC236}">
                    <a16:creationId xmlns:a16="http://schemas.microsoft.com/office/drawing/2014/main" id="{A129613E-881F-F59A-3C30-F260E71600A1}"/>
                  </a:ext>
                </a:extLst>
              </p:cNvPr>
              <p:cNvSpPr/>
              <p:nvPr/>
            </p:nvSpPr>
            <p:spPr>
              <a:xfrm>
                <a:off x="987851" y="3900221"/>
                <a:ext cx="489484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23078" h="12731" extrusionOk="0">
                    <a:moveTo>
                      <a:pt x="1441" y="1"/>
                    </a:moveTo>
                    <a:cubicBezTo>
                      <a:pt x="0" y="4978"/>
                      <a:pt x="3668" y="10452"/>
                      <a:pt x="9631" y="12199"/>
                    </a:cubicBezTo>
                    <a:cubicBezTo>
                      <a:pt x="10872" y="12559"/>
                      <a:pt x="12116" y="12730"/>
                      <a:pt x="13322" y="12730"/>
                    </a:cubicBezTo>
                    <a:cubicBezTo>
                      <a:pt x="17902" y="12730"/>
                      <a:pt x="21923" y="10261"/>
                      <a:pt x="23078" y="6314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270;p35">
                <a:extLst>
                  <a:ext uri="{FF2B5EF4-FFF2-40B4-BE49-F238E27FC236}">
                    <a16:creationId xmlns:a16="http://schemas.microsoft.com/office/drawing/2014/main" id="{4C8B1438-8FCF-5A84-EA92-29FDE242503D}"/>
                  </a:ext>
                </a:extLst>
              </p:cNvPr>
              <p:cNvSpPr/>
              <p:nvPr/>
            </p:nvSpPr>
            <p:spPr>
              <a:xfrm>
                <a:off x="1065823" y="3979572"/>
                <a:ext cx="170147" cy="160645"/>
              </a:xfrm>
              <a:custGeom>
                <a:avLst/>
                <a:gdLst/>
                <a:ahLst/>
                <a:cxnLst/>
                <a:rect l="l" t="t" r="r" b="b"/>
                <a:pathLst>
                  <a:path w="8022" h="7574" extrusionOk="0">
                    <a:moveTo>
                      <a:pt x="7688" y="0"/>
                    </a:moveTo>
                    <a:cubicBezTo>
                      <a:pt x="7644" y="0"/>
                      <a:pt x="7598" y="10"/>
                      <a:pt x="7553" y="32"/>
                    </a:cubicBezTo>
                    <a:lnTo>
                      <a:pt x="236" y="3306"/>
                    </a:lnTo>
                    <a:cubicBezTo>
                      <a:pt x="53" y="3376"/>
                      <a:pt x="0" y="3586"/>
                      <a:pt x="123" y="3725"/>
                    </a:cubicBezTo>
                    <a:cubicBezTo>
                      <a:pt x="1415" y="5376"/>
                      <a:pt x="3275" y="6738"/>
                      <a:pt x="5545" y="7558"/>
                    </a:cubicBezTo>
                    <a:cubicBezTo>
                      <a:pt x="5578" y="7569"/>
                      <a:pt x="5611" y="7574"/>
                      <a:pt x="5644" y="7574"/>
                    </a:cubicBezTo>
                    <a:cubicBezTo>
                      <a:pt x="5775" y="7574"/>
                      <a:pt x="5894" y="7494"/>
                      <a:pt x="5929" y="7375"/>
                    </a:cubicBezTo>
                    <a:lnTo>
                      <a:pt x="7972" y="364"/>
                    </a:lnTo>
                    <a:cubicBezTo>
                      <a:pt x="8022" y="173"/>
                      <a:pt x="7872" y="0"/>
                      <a:pt x="7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71;p35">
                <a:extLst>
                  <a:ext uri="{FF2B5EF4-FFF2-40B4-BE49-F238E27FC236}">
                    <a16:creationId xmlns:a16="http://schemas.microsoft.com/office/drawing/2014/main" id="{EF87F0E9-FD2A-4B8C-921A-2D40CAC26E19}"/>
                  </a:ext>
                </a:extLst>
              </p:cNvPr>
              <p:cNvSpPr/>
              <p:nvPr/>
            </p:nvSpPr>
            <p:spPr>
              <a:xfrm>
                <a:off x="1023040" y="3914645"/>
                <a:ext cx="187815" cy="121957"/>
              </a:xfrm>
              <a:custGeom>
                <a:avLst/>
                <a:gdLst/>
                <a:ahLst/>
                <a:cxnLst/>
                <a:rect l="l" t="t" r="r" b="b"/>
                <a:pathLst>
                  <a:path w="8855" h="5750" extrusionOk="0">
                    <a:moveTo>
                      <a:pt x="666" y="1"/>
                    </a:moveTo>
                    <a:cubicBezTo>
                      <a:pt x="537" y="1"/>
                      <a:pt x="421" y="88"/>
                      <a:pt x="393" y="220"/>
                    </a:cubicBezTo>
                    <a:cubicBezTo>
                      <a:pt x="0" y="2045"/>
                      <a:pt x="376" y="3905"/>
                      <a:pt x="1336" y="5599"/>
                    </a:cubicBezTo>
                    <a:cubicBezTo>
                      <a:pt x="1388" y="5696"/>
                      <a:pt x="1493" y="5750"/>
                      <a:pt x="1600" y="5750"/>
                    </a:cubicBezTo>
                    <a:cubicBezTo>
                      <a:pt x="1638" y="5750"/>
                      <a:pt x="1676" y="5743"/>
                      <a:pt x="1712" y="5730"/>
                    </a:cubicBezTo>
                    <a:lnTo>
                      <a:pt x="8601" y="2831"/>
                    </a:lnTo>
                    <a:cubicBezTo>
                      <a:pt x="8854" y="2717"/>
                      <a:pt x="8819" y="2368"/>
                      <a:pt x="8557" y="2289"/>
                    </a:cubicBezTo>
                    <a:lnTo>
                      <a:pt x="769" y="19"/>
                    </a:lnTo>
                    <a:cubicBezTo>
                      <a:pt x="734" y="7"/>
                      <a:pt x="700" y="1"/>
                      <a:pt x="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272;p35">
                <a:extLst>
                  <a:ext uri="{FF2B5EF4-FFF2-40B4-BE49-F238E27FC236}">
                    <a16:creationId xmlns:a16="http://schemas.microsoft.com/office/drawing/2014/main" id="{FC988A2E-09DB-CF6E-C64B-AEDC07FD128B}"/>
                  </a:ext>
                </a:extLst>
              </p:cNvPr>
              <p:cNvSpPr/>
              <p:nvPr/>
            </p:nvSpPr>
            <p:spPr>
              <a:xfrm>
                <a:off x="1203611" y="3987208"/>
                <a:ext cx="151694" cy="167389"/>
              </a:xfrm>
              <a:custGeom>
                <a:avLst/>
                <a:gdLst/>
                <a:ahLst/>
                <a:cxnLst/>
                <a:rect l="l" t="t" r="r" b="b"/>
                <a:pathLst>
                  <a:path w="7152" h="7892" extrusionOk="0">
                    <a:moveTo>
                      <a:pt x="2371" y="1"/>
                    </a:moveTo>
                    <a:cubicBezTo>
                      <a:pt x="2251" y="1"/>
                      <a:pt x="2135" y="69"/>
                      <a:pt x="2096" y="204"/>
                    </a:cubicBezTo>
                    <a:lnTo>
                      <a:pt x="53" y="7207"/>
                    </a:lnTo>
                    <a:cubicBezTo>
                      <a:pt x="1" y="7364"/>
                      <a:pt x="114" y="7539"/>
                      <a:pt x="271" y="7574"/>
                    </a:cubicBezTo>
                    <a:cubicBezTo>
                      <a:pt x="1223" y="7789"/>
                      <a:pt x="2167" y="7891"/>
                      <a:pt x="3084" y="7891"/>
                    </a:cubicBezTo>
                    <a:cubicBezTo>
                      <a:pt x="4440" y="7891"/>
                      <a:pt x="5736" y="7667"/>
                      <a:pt x="6907" y="7251"/>
                    </a:cubicBezTo>
                    <a:cubicBezTo>
                      <a:pt x="7082" y="7190"/>
                      <a:pt x="7152" y="6980"/>
                      <a:pt x="7056" y="6832"/>
                    </a:cubicBezTo>
                    <a:lnTo>
                      <a:pt x="2629" y="135"/>
                    </a:lnTo>
                    <a:cubicBezTo>
                      <a:pt x="2566" y="45"/>
                      <a:pt x="2468" y="1"/>
                      <a:pt x="2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273;p35">
                <a:extLst>
                  <a:ext uri="{FF2B5EF4-FFF2-40B4-BE49-F238E27FC236}">
                    <a16:creationId xmlns:a16="http://schemas.microsoft.com/office/drawing/2014/main" id="{292EE972-B8AB-ACF4-A592-7F98D35DE656}"/>
                  </a:ext>
                </a:extLst>
              </p:cNvPr>
              <p:cNvSpPr/>
              <p:nvPr/>
            </p:nvSpPr>
            <p:spPr>
              <a:xfrm>
                <a:off x="1277172" y="3986784"/>
                <a:ext cx="180370" cy="142786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6732" extrusionOk="0">
                    <a:moveTo>
                      <a:pt x="367" y="1"/>
                    </a:moveTo>
                    <a:cubicBezTo>
                      <a:pt x="146" y="1"/>
                      <a:pt x="0" y="235"/>
                      <a:pt x="139" y="443"/>
                    </a:cubicBezTo>
                    <a:lnTo>
                      <a:pt x="4382" y="6598"/>
                    </a:lnTo>
                    <a:cubicBezTo>
                      <a:pt x="4441" y="6681"/>
                      <a:pt x="4540" y="6732"/>
                      <a:pt x="4638" y="6732"/>
                    </a:cubicBezTo>
                    <a:cubicBezTo>
                      <a:pt x="4686" y="6732"/>
                      <a:pt x="4733" y="6720"/>
                      <a:pt x="4775" y="6695"/>
                    </a:cubicBezTo>
                    <a:cubicBezTo>
                      <a:pt x="6487" y="5778"/>
                      <a:pt x="7796" y="4407"/>
                      <a:pt x="8451" y="2661"/>
                    </a:cubicBezTo>
                    <a:cubicBezTo>
                      <a:pt x="8503" y="2503"/>
                      <a:pt x="8407" y="2329"/>
                      <a:pt x="8259" y="2285"/>
                    </a:cubicBezTo>
                    <a:lnTo>
                      <a:pt x="462" y="15"/>
                    </a:lnTo>
                    <a:cubicBezTo>
                      <a:pt x="429" y="5"/>
                      <a:pt x="397" y="1"/>
                      <a:pt x="3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274;p35">
                <a:extLst>
                  <a:ext uri="{FF2B5EF4-FFF2-40B4-BE49-F238E27FC236}">
                    <a16:creationId xmlns:a16="http://schemas.microsoft.com/office/drawing/2014/main" id="{A13D64D9-9F9A-8420-58A9-AB22BA180F9C}"/>
                  </a:ext>
                </a:extLst>
              </p:cNvPr>
              <p:cNvSpPr/>
              <p:nvPr/>
            </p:nvSpPr>
            <p:spPr>
              <a:xfrm>
                <a:off x="1305107" y="400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75;p35">
                <a:extLst>
                  <a:ext uri="{FF2B5EF4-FFF2-40B4-BE49-F238E27FC236}">
                    <a16:creationId xmlns:a16="http://schemas.microsoft.com/office/drawing/2014/main" id="{FD4B7221-C2C4-D16A-14B7-0010A1B91FD7}"/>
                  </a:ext>
                </a:extLst>
              </p:cNvPr>
              <p:cNvSpPr/>
              <p:nvPr/>
            </p:nvSpPr>
            <p:spPr>
              <a:xfrm>
                <a:off x="1297704" y="399912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76;p35">
                <a:extLst>
                  <a:ext uri="{FF2B5EF4-FFF2-40B4-BE49-F238E27FC236}">
                    <a16:creationId xmlns:a16="http://schemas.microsoft.com/office/drawing/2014/main" id="{1B7DB11C-8FC5-B009-9511-DFA45E880292}"/>
                  </a:ext>
                </a:extLst>
              </p:cNvPr>
              <p:cNvSpPr/>
              <p:nvPr/>
            </p:nvSpPr>
            <p:spPr>
              <a:xfrm>
                <a:off x="1343266" y="401764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277;p35">
                <a:extLst>
                  <a:ext uri="{FF2B5EF4-FFF2-40B4-BE49-F238E27FC236}">
                    <a16:creationId xmlns:a16="http://schemas.microsoft.com/office/drawing/2014/main" id="{D0290232-DB73-F28B-E3FE-B81F79141B5E}"/>
                  </a:ext>
                </a:extLst>
              </p:cNvPr>
              <p:cNvSpPr/>
              <p:nvPr/>
            </p:nvSpPr>
            <p:spPr>
              <a:xfrm>
                <a:off x="1335842" y="4011898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278;p35">
                <a:extLst>
                  <a:ext uri="{FF2B5EF4-FFF2-40B4-BE49-F238E27FC236}">
                    <a16:creationId xmlns:a16="http://schemas.microsoft.com/office/drawing/2014/main" id="{5AF27814-7B60-C950-C8FC-1592EAEBECA3}"/>
                  </a:ext>
                </a:extLst>
              </p:cNvPr>
              <p:cNvSpPr/>
              <p:nvPr/>
            </p:nvSpPr>
            <p:spPr>
              <a:xfrm>
                <a:off x="1340487" y="405376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279;p35">
                <a:extLst>
                  <a:ext uri="{FF2B5EF4-FFF2-40B4-BE49-F238E27FC236}">
                    <a16:creationId xmlns:a16="http://schemas.microsoft.com/office/drawing/2014/main" id="{D2B130C1-C6A3-A678-AACD-659FD1881395}"/>
                  </a:ext>
                </a:extLst>
              </p:cNvPr>
              <p:cNvSpPr/>
              <p:nvPr/>
            </p:nvSpPr>
            <p:spPr>
              <a:xfrm>
                <a:off x="1333063" y="4048020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280;p35">
                <a:extLst>
                  <a:ext uri="{FF2B5EF4-FFF2-40B4-BE49-F238E27FC236}">
                    <a16:creationId xmlns:a16="http://schemas.microsoft.com/office/drawing/2014/main" id="{1CFFE4B9-6026-AB6E-F0C1-0D5E66E58314}"/>
                  </a:ext>
                </a:extLst>
              </p:cNvPr>
              <p:cNvSpPr/>
              <p:nvPr/>
            </p:nvSpPr>
            <p:spPr>
              <a:xfrm>
                <a:off x="1365665" y="403913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281;p35">
                <a:extLst>
                  <a:ext uri="{FF2B5EF4-FFF2-40B4-BE49-F238E27FC236}">
                    <a16:creationId xmlns:a16="http://schemas.microsoft.com/office/drawing/2014/main" id="{549763A8-126F-06FD-2093-4CD4BFEF4120}"/>
                  </a:ext>
                </a:extLst>
              </p:cNvPr>
              <p:cNvSpPr/>
              <p:nvPr/>
            </p:nvSpPr>
            <p:spPr>
              <a:xfrm>
                <a:off x="1358262" y="403338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282;p35">
                <a:extLst>
                  <a:ext uri="{FF2B5EF4-FFF2-40B4-BE49-F238E27FC236}">
                    <a16:creationId xmlns:a16="http://schemas.microsoft.com/office/drawing/2014/main" id="{4881F9BE-FB2D-5DCF-FE5E-FCC143CC543D}"/>
                  </a:ext>
                </a:extLst>
              </p:cNvPr>
              <p:cNvSpPr/>
              <p:nvPr/>
            </p:nvSpPr>
            <p:spPr>
              <a:xfrm>
                <a:off x="1407154" y="404246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283;p35">
                <a:extLst>
                  <a:ext uri="{FF2B5EF4-FFF2-40B4-BE49-F238E27FC236}">
                    <a16:creationId xmlns:a16="http://schemas.microsoft.com/office/drawing/2014/main" id="{7A25C910-F75C-E11E-9E3E-2235618AB8BE}"/>
                  </a:ext>
                </a:extLst>
              </p:cNvPr>
              <p:cNvSpPr/>
              <p:nvPr/>
            </p:nvSpPr>
            <p:spPr>
              <a:xfrm>
                <a:off x="1399751" y="4036715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50" y="1"/>
                    </a:moveTo>
                    <a:cubicBezTo>
                      <a:pt x="0" y="1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284;p35">
                <a:extLst>
                  <a:ext uri="{FF2B5EF4-FFF2-40B4-BE49-F238E27FC236}">
                    <a16:creationId xmlns:a16="http://schemas.microsoft.com/office/drawing/2014/main" id="{9F7A28A0-7618-178D-EDE9-6CFEDF74A01E}"/>
                  </a:ext>
                </a:extLst>
              </p:cNvPr>
              <p:cNvSpPr/>
              <p:nvPr/>
            </p:nvSpPr>
            <p:spPr>
              <a:xfrm>
                <a:off x="1373067" y="406320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285;p35">
                <a:extLst>
                  <a:ext uri="{FF2B5EF4-FFF2-40B4-BE49-F238E27FC236}">
                    <a16:creationId xmlns:a16="http://schemas.microsoft.com/office/drawing/2014/main" id="{B11DE556-FB52-A5A9-9457-7DD8808B0C64}"/>
                  </a:ext>
                </a:extLst>
              </p:cNvPr>
              <p:cNvSpPr/>
              <p:nvPr/>
            </p:nvSpPr>
            <p:spPr>
              <a:xfrm>
                <a:off x="1365665" y="4057459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286;p35">
                <a:extLst>
                  <a:ext uri="{FF2B5EF4-FFF2-40B4-BE49-F238E27FC236}">
                    <a16:creationId xmlns:a16="http://schemas.microsoft.com/office/drawing/2014/main" id="{F6D67946-2F21-C9DE-092B-B2964F9C0B19}"/>
                  </a:ext>
                </a:extLst>
              </p:cNvPr>
              <p:cNvSpPr/>
              <p:nvPr/>
            </p:nvSpPr>
            <p:spPr>
              <a:xfrm>
                <a:off x="1374743" y="410618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287;p35">
                <a:extLst>
                  <a:ext uri="{FF2B5EF4-FFF2-40B4-BE49-F238E27FC236}">
                    <a16:creationId xmlns:a16="http://schemas.microsoft.com/office/drawing/2014/main" id="{90CCD5FF-5CDA-BC4C-8B82-5874EE788D45}"/>
                  </a:ext>
                </a:extLst>
              </p:cNvPr>
              <p:cNvSpPr/>
              <p:nvPr/>
            </p:nvSpPr>
            <p:spPr>
              <a:xfrm>
                <a:off x="1367340" y="410024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288;p35">
                <a:extLst>
                  <a:ext uri="{FF2B5EF4-FFF2-40B4-BE49-F238E27FC236}">
                    <a16:creationId xmlns:a16="http://schemas.microsoft.com/office/drawing/2014/main" id="{DEFA87FB-47FC-5B50-5B70-07B14957782B}"/>
                  </a:ext>
                </a:extLst>
              </p:cNvPr>
              <p:cNvSpPr/>
              <p:nvPr/>
            </p:nvSpPr>
            <p:spPr>
              <a:xfrm>
                <a:off x="1401406" y="409006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289;p35">
                <a:extLst>
                  <a:ext uri="{FF2B5EF4-FFF2-40B4-BE49-F238E27FC236}">
                    <a16:creationId xmlns:a16="http://schemas.microsoft.com/office/drawing/2014/main" id="{97E78B7D-02A4-DFE8-A4FC-A3AC1A513EA4}"/>
                  </a:ext>
                </a:extLst>
              </p:cNvPr>
              <p:cNvSpPr/>
              <p:nvPr/>
            </p:nvSpPr>
            <p:spPr>
              <a:xfrm>
                <a:off x="1394003" y="4084143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290;p35">
                <a:extLst>
                  <a:ext uri="{FF2B5EF4-FFF2-40B4-BE49-F238E27FC236}">
                    <a16:creationId xmlns:a16="http://schemas.microsoft.com/office/drawing/2014/main" id="{CF317F35-5807-80BC-CF26-2926B6EF0361}"/>
                  </a:ext>
                </a:extLst>
              </p:cNvPr>
              <p:cNvSpPr/>
              <p:nvPr/>
            </p:nvSpPr>
            <p:spPr>
              <a:xfrm>
                <a:off x="1431610" y="40554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291;p35">
                <a:extLst>
                  <a:ext uri="{FF2B5EF4-FFF2-40B4-BE49-F238E27FC236}">
                    <a16:creationId xmlns:a16="http://schemas.microsoft.com/office/drawing/2014/main" id="{BBBD0324-3318-1CB2-5DD9-BE2D83C05ECF}"/>
                  </a:ext>
                </a:extLst>
              </p:cNvPr>
              <p:cNvSpPr/>
              <p:nvPr/>
            </p:nvSpPr>
            <p:spPr>
              <a:xfrm>
                <a:off x="1424186" y="404969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292;p35">
                <a:extLst>
                  <a:ext uri="{FF2B5EF4-FFF2-40B4-BE49-F238E27FC236}">
                    <a16:creationId xmlns:a16="http://schemas.microsoft.com/office/drawing/2014/main" id="{6E8CDF0B-6C07-B1D3-A200-A7C60BE74FFE}"/>
                  </a:ext>
                </a:extLst>
              </p:cNvPr>
              <p:cNvSpPr/>
              <p:nvPr/>
            </p:nvSpPr>
            <p:spPr>
              <a:xfrm>
                <a:off x="1256957" y="400986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293;p35">
                <a:extLst>
                  <a:ext uri="{FF2B5EF4-FFF2-40B4-BE49-F238E27FC236}">
                    <a16:creationId xmlns:a16="http://schemas.microsoft.com/office/drawing/2014/main" id="{EA8CC70F-F87C-36CA-17C6-C0B3A3F4FBE5}"/>
                  </a:ext>
                </a:extLst>
              </p:cNvPr>
              <p:cNvSpPr/>
              <p:nvPr/>
            </p:nvSpPr>
            <p:spPr>
              <a:xfrm>
                <a:off x="1249533" y="400394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1"/>
                      <a:pt x="350" y="551"/>
                    </a:cubicBezTo>
                    <a:cubicBezTo>
                      <a:pt x="699" y="55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294;p35">
                <a:extLst>
                  <a:ext uri="{FF2B5EF4-FFF2-40B4-BE49-F238E27FC236}">
                    <a16:creationId xmlns:a16="http://schemas.microsoft.com/office/drawing/2014/main" id="{62848C90-44E4-F68C-F0ED-0DE2A863EEE0}"/>
                  </a:ext>
                </a:extLst>
              </p:cNvPr>
              <p:cNvSpPr/>
              <p:nvPr/>
            </p:nvSpPr>
            <p:spPr>
              <a:xfrm>
                <a:off x="1277320" y="404653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295;p35">
                <a:extLst>
                  <a:ext uri="{FF2B5EF4-FFF2-40B4-BE49-F238E27FC236}">
                    <a16:creationId xmlns:a16="http://schemas.microsoft.com/office/drawing/2014/main" id="{5F5A71B2-050C-F8EB-FA69-79E35B3CCD2C}"/>
                  </a:ext>
                </a:extLst>
              </p:cNvPr>
              <p:cNvSpPr/>
              <p:nvPr/>
            </p:nvSpPr>
            <p:spPr>
              <a:xfrm>
                <a:off x="1269917" y="404080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9" y="0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96;p35">
                <a:extLst>
                  <a:ext uri="{FF2B5EF4-FFF2-40B4-BE49-F238E27FC236}">
                    <a16:creationId xmlns:a16="http://schemas.microsoft.com/office/drawing/2014/main" id="{EA945667-3897-20D0-3F9C-2F9528576F08}"/>
                  </a:ext>
                </a:extLst>
              </p:cNvPr>
              <p:cNvSpPr/>
              <p:nvPr/>
            </p:nvSpPr>
            <p:spPr>
              <a:xfrm>
                <a:off x="1249915" y="404006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97;p35">
                <a:extLst>
                  <a:ext uri="{FF2B5EF4-FFF2-40B4-BE49-F238E27FC236}">
                    <a16:creationId xmlns:a16="http://schemas.microsoft.com/office/drawing/2014/main" id="{7CA28116-3D0D-2464-6C6F-1D3547843DDC}"/>
                  </a:ext>
                </a:extLst>
              </p:cNvPr>
              <p:cNvSpPr/>
              <p:nvPr/>
            </p:nvSpPr>
            <p:spPr>
              <a:xfrm>
                <a:off x="1242513" y="403431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98;p35">
                <a:extLst>
                  <a:ext uri="{FF2B5EF4-FFF2-40B4-BE49-F238E27FC236}">
                    <a16:creationId xmlns:a16="http://schemas.microsoft.com/office/drawing/2014/main" id="{7CAF5312-0015-CD80-878B-01829B7B3687}"/>
                  </a:ext>
                </a:extLst>
              </p:cNvPr>
              <p:cNvSpPr/>
              <p:nvPr/>
            </p:nvSpPr>
            <p:spPr>
              <a:xfrm>
                <a:off x="1242131" y="407525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99;p35">
                <a:extLst>
                  <a:ext uri="{FF2B5EF4-FFF2-40B4-BE49-F238E27FC236}">
                    <a16:creationId xmlns:a16="http://schemas.microsoft.com/office/drawing/2014/main" id="{11AB0B97-B687-7CA8-4C02-88A78CEE739D}"/>
                  </a:ext>
                </a:extLst>
              </p:cNvPr>
              <p:cNvSpPr/>
              <p:nvPr/>
            </p:nvSpPr>
            <p:spPr>
              <a:xfrm>
                <a:off x="1234919" y="4069507"/>
                <a:ext cx="1463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1" extrusionOk="0">
                    <a:moveTo>
                      <a:pt x="341" y="0"/>
                    </a:moveTo>
                    <a:cubicBezTo>
                      <a:pt x="0" y="0"/>
                      <a:pt x="0" y="551"/>
                      <a:pt x="341" y="551"/>
                    </a:cubicBezTo>
                    <a:cubicBezTo>
                      <a:pt x="690" y="551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00;p35">
                <a:extLst>
                  <a:ext uri="{FF2B5EF4-FFF2-40B4-BE49-F238E27FC236}">
                    <a16:creationId xmlns:a16="http://schemas.microsoft.com/office/drawing/2014/main" id="{9F4D3AF0-B56E-70B7-158E-5945D5843274}"/>
                  </a:ext>
                </a:extLst>
              </p:cNvPr>
              <p:cNvSpPr/>
              <p:nvPr/>
            </p:nvSpPr>
            <p:spPr>
              <a:xfrm>
                <a:off x="1265845" y="407432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01;p35">
                <a:extLst>
                  <a:ext uri="{FF2B5EF4-FFF2-40B4-BE49-F238E27FC236}">
                    <a16:creationId xmlns:a16="http://schemas.microsoft.com/office/drawing/2014/main" id="{B5986F5D-C685-4448-8514-2CE4C8D2C900}"/>
                  </a:ext>
                </a:extLst>
              </p:cNvPr>
              <p:cNvSpPr/>
              <p:nvPr/>
            </p:nvSpPr>
            <p:spPr>
              <a:xfrm>
                <a:off x="1258803" y="4068574"/>
                <a:ext cx="1446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1" extrusionOk="0">
                    <a:moveTo>
                      <a:pt x="332" y="1"/>
                    </a:moveTo>
                    <a:cubicBezTo>
                      <a:pt x="1" y="1"/>
                      <a:pt x="1" y="551"/>
                      <a:pt x="332" y="551"/>
                    </a:cubicBezTo>
                    <a:cubicBezTo>
                      <a:pt x="682" y="551"/>
                      <a:pt x="682" y="1"/>
                      <a:pt x="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02;p35">
                <a:extLst>
                  <a:ext uri="{FF2B5EF4-FFF2-40B4-BE49-F238E27FC236}">
                    <a16:creationId xmlns:a16="http://schemas.microsoft.com/office/drawing/2014/main" id="{A926AAC9-6402-A8BA-AB21-23B395939080}"/>
                  </a:ext>
                </a:extLst>
              </p:cNvPr>
              <p:cNvSpPr/>
              <p:nvPr/>
            </p:nvSpPr>
            <p:spPr>
              <a:xfrm>
                <a:off x="1303813" y="40889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03;p35">
                <a:extLst>
                  <a:ext uri="{FF2B5EF4-FFF2-40B4-BE49-F238E27FC236}">
                    <a16:creationId xmlns:a16="http://schemas.microsoft.com/office/drawing/2014/main" id="{F1C3F631-1657-C8E6-CE40-D05FA4402961}"/>
                  </a:ext>
                </a:extLst>
              </p:cNvPr>
              <p:cNvSpPr/>
              <p:nvPr/>
            </p:nvSpPr>
            <p:spPr>
              <a:xfrm>
                <a:off x="1296410" y="4083209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04;p35">
                <a:extLst>
                  <a:ext uri="{FF2B5EF4-FFF2-40B4-BE49-F238E27FC236}">
                    <a16:creationId xmlns:a16="http://schemas.microsoft.com/office/drawing/2014/main" id="{4D2D33DD-81EB-ABA4-E4F1-D22BD67AB91C}"/>
                  </a:ext>
                </a:extLst>
              </p:cNvPr>
              <p:cNvSpPr/>
              <p:nvPr/>
            </p:nvSpPr>
            <p:spPr>
              <a:xfrm>
                <a:off x="1309922" y="411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05;p35">
                <a:extLst>
                  <a:ext uri="{FF2B5EF4-FFF2-40B4-BE49-F238E27FC236}">
                    <a16:creationId xmlns:a16="http://schemas.microsoft.com/office/drawing/2014/main" id="{8263303A-ADFC-B504-F35C-673DDA6F2D88}"/>
                  </a:ext>
                </a:extLst>
              </p:cNvPr>
              <p:cNvSpPr/>
              <p:nvPr/>
            </p:nvSpPr>
            <p:spPr>
              <a:xfrm>
                <a:off x="1302519" y="4109129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06;p35">
                <a:extLst>
                  <a:ext uri="{FF2B5EF4-FFF2-40B4-BE49-F238E27FC236}">
                    <a16:creationId xmlns:a16="http://schemas.microsoft.com/office/drawing/2014/main" id="{985AF8BF-E135-B732-C43F-156347E2836D}"/>
                  </a:ext>
                </a:extLst>
              </p:cNvPr>
              <p:cNvSpPr/>
              <p:nvPr/>
            </p:nvSpPr>
            <p:spPr>
              <a:xfrm>
                <a:off x="1266757" y="410153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07;p35">
                <a:extLst>
                  <a:ext uri="{FF2B5EF4-FFF2-40B4-BE49-F238E27FC236}">
                    <a16:creationId xmlns:a16="http://schemas.microsoft.com/office/drawing/2014/main" id="{09B66284-AFA8-9A70-AD50-AC57B4B04AFA}"/>
                  </a:ext>
                </a:extLst>
              </p:cNvPr>
              <p:cNvSpPr/>
              <p:nvPr/>
            </p:nvSpPr>
            <p:spPr>
              <a:xfrm>
                <a:off x="1259354" y="4095618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08;p35">
                <a:extLst>
                  <a:ext uri="{FF2B5EF4-FFF2-40B4-BE49-F238E27FC236}">
                    <a16:creationId xmlns:a16="http://schemas.microsoft.com/office/drawing/2014/main" id="{41FBAB21-EDA8-09E5-EE92-2A098B0476B6}"/>
                  </a:ext>
                </a:extLst>
              </p:cNvPr>
              <p:cNvSpPr/>
              <p:nvPr/>
            </p:nvSpPr>
            <p:spPr>
              <a:xfrm>
                <a:off x="1230655" y="41132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09;p35">
                <a:extLst>
                  <a:ext uri="{FF2B5EF4-FFF2-40B4-BE49-F238E27FC236}">
                    <a16:creationId xmlns:a16="http://schemas.microsoft.com/office/drawing/2014/main" id="{40C99A23-ECF7-8B62-9B09-C2C3EA827694}"/>
                  </a:ext>
                </a:extLst>
              </p:cNvPr>
              <p:cNvSpPr/>
              <p:nvPr/>
            </p:nvSpPr>
            <p:spPr>
              <a:xfrm>
                <a:off x="1223253" y="4107284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10;p35">
                <a:extLst>
                  <a:ext uri="{FF2B5EF4-FFF2-40B4-BE49-F238E27FC236}">
                    <a16:creationId xmlns:a16="http://schemas.microsoft.com/office/drawing/2014/main" id="{92BFC05A-2E39-62E5-9C89-E6BAACD67C58}"/>
                  </a:ext>
                </a:extLst>
              </p:cNvPr>
              <p:cNvSpPr/>
              <p:nvPr/>
            </p:nvSpPr>
            <p:spPr>
              <a:xfrm>
                <a:off x="1252694" y="41332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11;p35">
                <a:extLst>
                  <a:ext uri="{FF2B5EF4-FFF2-40B4-BE49-F238E27FC236}">
                    <a16:creationId xmlns:a16="http://schemas.microsoft.com/office/drawing/2014/main" id="{4E5EDBB2-3411-3367-9D0D-3845DE40AE99}"/>
                  </a:ext>
                </a:extLst>
              </p:cNvPr>
              <p:cNvSpPr/>
              <p:nvPr/>
            </p:nvSpPr>
            <p:spPr>
              <a:xfrm>
                <a:off x="1245291" y="4127095"/>
                <a:ext cx="14826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2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12;p35">
                <a:extLst>
                  <a:ext uri="{FF2B5EF4-FFF2-40B4-BE49-F238E27FC236}">
                    <a16:creationId xmlns:a16="http://schemas.microsoft.com/office/drawing/2014/main" id="{235CE4A3-D6B3-F49C-8DED-B20A5C164F0E}"/>
                  </a:ext>
                </a:extLst>
              </p:cNvPr>
              <p:cNvSpPr/>
              <p:nvPr/>
            </p:nvSpPr>
            <p:spPr>
              <a:xfrm>
                <a:off x="1283811" y="41376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13;p35">
                <a:extLst>
                  <a:ext uri="{FF2B5EF4-FFF2-40B4-BE49-F238E27FC236}">
                    <a16:creationId xmlns:a16="http://schemas.microsoft.com/office/drawing/2014/main" id="{1087B818-6CEB-4887-C4A5-BDBA5EA93E5C}"/>
                  </a:ext>
                </a:extLst>
              </p:cNvPr>
              <p:cNvSpPr/>
              <p:nvPr/>
            </p:nvSpPr>
            <p:spPr>
              <a:xfrm>
                <a:off x="1276408" y="4131740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14;p35">
                <a:extLst>
                  <a:ext uri="{FF2B5EF4-FFF2-40B4-BE49-F238E27FC236}">
                    <a16:creationId xmlns:a16="http://schemas.microsoft.com/office/drawing/2014/main" id="{A91F9721-E6C9-24CC-48A0-82E4D4AB043C}"/>
                  </a:ext>
                </a:extLst>
              </p:cNvPr>
              <p:cNvSpPr/>
              <p:nvPr/>
            </p:nvSpPr>
            <p:spPr>
              <a:xfrm>
                <a:off x="1331600" y="413617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15;p35">
                <a:extLst>
                  <a:ext uri="{FF2B5EF4-FFF2-40B4-BE49-F238E27FC236}">
                    <a16:creationId xmlns:a16="http://schemas.microsoft.com/office/drawing/2014/main" id="{DC0BD047-3114-EB51-6DFF-9FBA38EDF83F}"/>
                  </a:ext>
                </a:extLst>
              </p:cNvPr>
              <p:cNvSpPr/>
              <p:nvPr/>
            </p:nvSpPr>
            <p:spPr>
              <a:xfrm>
                <a:off x="1324176" y="413044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16;p35">
                <a:extLst>
                  <a:ext uri="{FF2B5EF4-FFF2-40B4-BE49-F238E27FC236}">
                    <a16:creationId xmlns:a16="http://schemas.microsoft.com/office/drawing/2014/main" id="{6B7CBD11-D623-75C0-8560-C5E21849A03A}"/>
                  </a:ext>
                </a:extLst>
              </p:cNvPr>
              <p:cNvSpPr/>
              <p:nvPr/>
            </p:nvSpPr>
            <p:spPr>
              <a:xfrm>
                <a:off x="1223613" y="413451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17;p35">
                <a:extLst>
                  <a:ext uri="{FF2B5EF4-FFF2-40B4-BE49-F238E27FC236}">
                    <a16:creationId xmlns:a16="http://schemas.microsoft.com/office/drawing/2014/main" id="{F16430E1-69B9-B5F5-F35C-AAD1E8B00B2E}"/>
                  </a:ext>
                </a:extLst>
              </p:cNvPr>
              <p:cNvSpPr/>
              <p:nvPr/>
            </p:nvSpPr>
            <p:spPr>
              <a:xfrm>
                <a:off x="1216211" y="412877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9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318;p35">
                <a:extLst>
                  <a:ext uri="{FF2B5EF4-FFF2-40B4-BE49-F238E27FC236}">
                    <a16:creationId xmlns:a16="http://schemas.microsoft.com/office/drawing/2014/main" id="{B2160288-B27B-C465-BACB-5979C8AE1D82}"/>
                  </a:ext>
                </a:extLst>
              </p:cNvPr>
              <p:cNvSpPr/>
              <p:nvPr/>
            </p:nvSpPr>
            <p:spPr>
              <a:xfrm>
                <a:off x="1209720" y="40063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319;p35">
                <a:extLst>
                  <a:ext uri="{FF2B5EF4-FFF2-40B4-BE49-F238E27FC236}">
                    <a16:creationId xmlns:a16="http://schemas.microsoft.com/office/drawing/2014/main" id="{CAFE797A-097A-15B8-EF68-F57E3B84FBF3}"/>
                  </a:ext>
                </a:extLst>
              </p:cNvPr>
              <p:cNvSpPr/>
              <p:nvPr/>
            </p:nvSpPr>
            <p:spPr>
              <a:xfrm>
                <a:off x="1202508" y="4000613"/>
                <a:ext cx="14635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42" extrusionOk="0">
                    <a:moveTo>
                      <a:pt x="341" y="0"/>
                    </a:moveTo>
                    <a:cubicBezTo>
                      <a:pt x="0" y="0"/>
                      <a:pt x="0" y="542"/>
                      <a:pt x="341" y="542"/>
                    </a:cubicBezTo>
                    <a:cubicBezTo>
                      <a:pt x="690" y="542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320;p35">
                <a:extLst>
                  <a:ext uri="{FF2B5EF4-FFF2-40B4-BE49-F238E27FC236}">
                    <a16:creationId xmlns:a16="http://schemas.microsoft.com/office/drawing/2014/main" id="{A34DEB3F-0966-827A-C91B-DC16FCF023AA}"/>
                  </a:ext>
                </a:extLst>
              </p:cNvPr>
              <p:cNvSpPr/>
              <p:nvPr/>
            </p:nvSpPr>
            <p:spPr>
              <a:xfrm>
                <a:off x="1174912" y="401968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321;p35">
                <a:extLst>
                  <a:ext uri="{FF2B5EF4-FFF2-40B4-BE49-F238E27FC236}">
                    <a16:creationId xmlns:a16="http://schemas.microsoft.com/office/drawing/2014/main" id="{7620016C-01DE-46CE-7AE1-65BEFB8A1787}"/>
                  </a:ext>
                </a:extLst>
              </p:cNvPr>
              <p:cNvSpPr/>
              <p:nvPr/>
            </p:nvSpPr>
            <p:spPr>
              <a:xfrm>
                <a:off x="1167488" y="4013934"/>
                <a:ext cx="14847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2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322;p35">
                <a:extLst>
                  <a:ext uri="{FF2B5EF4-FFF2-40B4-BE49-F238E27FC236}">
                    <a16:creationId xmlns:a16="http://schemas.microsoft.com/office/drawing/2014/main" id="{5FDB6704-74EE-5BA7-A60C-31BF46CF5D4E}"/>
                  </a:ext>
                </a:extLst>
              </p:cNvPr>
              <p:cNvSpPr/>
              <p:nvPr/>
            </p:nvSpPr>
            <p:spPr>
              <a:xfrm>
                <a:off x="1201384" y="404152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323;p35">
                <a:extLst>
                  <a:ext uri="{FF2B5EF4-FFF2-40B4-BE49-F238E27FC236}">
                    <a16:creationId xmlns:a16="http://schemas.microsoft.com/office/drawing/2014/main" id="{2D36E872-6A21-D7C9-D651-B54ECD88F423}"/>
                  </a:ext>
                </a:extLst>
              </p:cNvPr>
              <p:cNvSpPr/>
              <p:nvPr/>
            </p:nvSpPr>
            <p:spPr>
              <a:xfrm>
                <a:off x="1193981" y="4035421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324;p35">
                <a:extLst>
                  <a:ext uri="{FF2B5EF4-FFF2-40B4-BE49-F238E27FC236}">
                    <a16:creationId xmlns:a16="http://schemas.microsoft.com/office/drawing/2014/main" id="{89BDDE99-F424-71B2-9A56-E3B52004A5F2}"/>
                  </a:ext>
                </a:extLst>
              </p:cNvPr>
              <p:cNvSpPr/>
              <p:nvPr/>
            </p:nvSpPr>
            <p:spPr>
              <a:xfrm>
                <a:off x="1174912" y="4048402"/>
                <a:ext cx="2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325;p35">
                <a:extLst>
                  <a:ext uri="{FF2B5EF4-FFF2-40B4-BE49-F238E27FC236}">
                    <a16:creationId xmlns:a16="http://schemas.microsoft.com/office/drawing/2014/main" id="{98469760-AC33-485A-A673-2133FEE7B8FF}"/>
                  </a:ext>
                </a:extLst>
              </p:cNvPr>
              <p:cNvSpPr/>
              <p:nvPr/>
            </p:nvSpPr>
            <p:spPr>
              <a:xfrm>
                <a:off x="1167488" y="404265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9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326;p35">
                <a:extLst>
                  <a:ext uri="{FF2B5EF4-FFF2-40B4-BE49-F238E27FC236}">
                    <a16:creationId xmlns:a16="http://schemas.microsoft.com/office/drawing/2014/main" id="{7643A467-833B-08BD-44EF-6E8B21F79E54}"/>
                  </a:ext>
                </a:extLst>
              </p:cNvPr>
              <p:cNvSpPr/>
              <p:nvPr/>
            </p:nvSpPr>
            <p:spPr>
              <a:xfrm>
                <a:off x="1132129" y="404320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327;p35">
                <a:extLst>
                  <a:ext uri="{FF2B5EF4-FFF2-40B4-BE49-F238E27FC236}">
                    <a16:creationId xmlns:a16="http://schemas.microsoft.com/office/drawing/2014/main" id="{2B719202-EA4E-897F-6410-CFB47D982CA9}"/>
                  </a:ext>
                </a:extLst>
              </p:cNvPr>
              <p:cNvSpPr/>
              <p:nvPr/>
            </p:nvSpPr>
            <p:spPr>
              <a:xfrm>
                <a:off x="1124705" y="4037287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328;p35">
                <a:extLst>
                  <a:ext uri="{FF2B5EF4-FFF2-40B4-BE49-F238E27FC236}">
                    <a16:creationId xmlns:a16="http://schemas.microsoft.com/office/drawing/2014/main" id="{77B596A4-0C7D-3B69-B4DB-872D1A4FB38F}"/>
                  </a:ext>
                </a:extLst>
              </p:cNvPr>
              <p:cNvSpPr/>
              <p:nvPr/>
            </p:nvSpPr>
            <p:spPr>
              <a:xfrm>
                <a:off x="1183057" y="408673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329;p35">
                <a:extLst>
                  <a:ext uri="{FF2B5EF4-FFF2-40B4-BE49-F238E27FC236}">
                    <a16:creationId xmlns:a16="http://schemas.microsoft.com/office/drawing/2014/main" id="{4906606E-6476-06F3-504A-CB5669B21AA2}"/>
                  </a:ext>
                </a:extLst>
              </p:cNvPr>
              <p:cNvSpPr/>
              <p:nvPr/>
            </p:nvSpPr>
            <p:spPr>
              <a:xfrm>
                <a:off x="1175655" y="408081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330;p35">
                <a:extLst>
                  <a:ext uri="{FF2B5EF4-FFF2-40B4-BE49-F238E27FC236}">
                    <a16:creationId xmlns:a16="http://schemas.microsoft.com/office/drawing/2014/main" id="{C74D79B0-C3B4-41F7-13DF-0AE97C3A3787}"/>
                  </a:ext>
                </a:extLst>
              </p:cNvPr>
              <p:cNvSpPr/>
              <p:nvPr/>
            </p:nvSpPr>
            <p:spPr>
              <a:xfrm>
                <a:off x="1147677" y="407599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331;p35">
                <a:extLst>
                  <a:ext uri="{FF2B5EF4-FFF2-40B4-BE49-F238E27FC236}">
                    <a16:creationId xmlns:a16="http://schemas.microsoft.com/office/drawing/2014/main" id="{D9048922-BE07-406D-CE26-450046CF004E}"/>
                  </a:ext>
                </a:extLst>
              </p:cNvPr>
              <p:cNvSpPr/>
              <p:nvPr/>
            </p:nvSpPr>
            <p:spPr>
              <a:xfrm>
                <a:off x="1140275" y="4070058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1"/>
                    </a:moveTo>
                    <a:cubicBezTo>
                      <a:pt x="0" y="9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332;p35">
                <a:extLst>
                  <a:ext uri="{FF2B5EF4-FFF2-40B4-BE49-F238E27FC236}">
                    <a16:creationId xmlns:a16="http://schemas.microsoft.com/office/drawing/2014/main" id="{EC2BAEC2-A9C9-2D1A-2B91-03D58F76CE0B}"/>
                  </a:ext>
                </a:extLst>
              </p:cNvPr>
              <p:cNvSpPr/>
              <p:nvPr/>
            </p:nvSpPr>
            <p:spPr>
              <a:xfrm>
                <a:off x="1097301" y="406136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333;p35">
                <a:extLst>
                  <a:ext uri="{FF2B5EF4-FFF2-40B4-BE49-F238E27FC236}">
                    <a16:creationId xmlns:a16="http://schemas.microsoft.com/office/drawing/2014/main" id="{EE9416A7-35A0-6216-A4B0-22A75C59BEA4}"/>
                  </a:ext>
                </a:extLst>
              </p:cNvPr>
              <p:cNvSpPr/>
              <p:nvPr/>
            </p:nvSpPr>
            <p:spPr>
              <a:xfrm>
                <a:off x="1089898" y="405561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334;p35">
                <a:extLst>
                  <a:ext uri="{FF2B5EF4-FFF2-40B4-BE49-F238E27FC236}">
                    <a16:creationId xmlns:a16="http://schemas.microsoft.com/office/drawing/2014/main" id="{A832E10B-E7DB-CCB7-690A-CAC741732E23}"/>
                  </a:ext>
                </a:extLst>
              </p:cNvPr>
              <p:cNvSpPr/>
              <p:nvPr/>
            </p:nvSpPr>
            <p:spPr>
              <a:xfrm>
                <a:off x="1123602" y="40739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335;p35">
                <a:extLst>
                  <a:ext uri="{FF2B5EF4-FFF2-40B4-BE49-F238E27FC236}">
                    <a16:creationId xmlns:a16="http://schemas.microsoft.com/office/drawing/2014/main" id="{86DDAE46-6FD0-1054-BEA8-140FB1A8436E}"/>
                  </a:ext>
                </a:extLst>
              </p:cNvPr>
              <p:cNvSpPr/>
              <p:nvPr/>
            </p:nvSpPr>
            <p:spPr>
              <a:xfrm>
                <a:off x="1116200" y="4068213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336;p35">
                <a:extLst>
                  <a:ext uri="{FF2B5EF4-FFF2-40B4-BE49-F238E27FC236}">
                    <a16:creationId xmlns:a16="http://schemas.microsoft.com/office/drawing/2014/main" id="{E3FD873C-42F9-FCAC-8333-2E183C4CCF31}"/>
                  </a:ext>
                </a:extLst>
              </p:cNvPr>
              <p:cNvSpPr/>
              <p:nvPr/>
            </p:nvSpPr>
            <p:spPr>
              <a:xfrm>
                <a:off x="1155462" y="410747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337;p35">
                <a:extLst>
                  <a:ext uri="{FF2B5EF4-FFF2-40B4-BE49-F238E27FC236}">
                    <a16:creationId xmlns:a16="http://schemas.microsoft.com/office/drawing/2014/main" id="{D06C51DF-449D-A53C-3A7B-1DF51DED5283}"/>
                  </a:ext>
                </a:extLst>
              </p:cNvPr>
              <p:cNvSpPr/>
              <p:nvPr/>
            </p:nvSpPr>
            <p:spPr>
              <a:xfrm>
                <a:off x="1148059" y="4101536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0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338;p35">
                <a:extLst>
                  <a:ext uri="{FF2B5EF4-FFF2-40B4-BE49-F238E27FC236}">
                    <a16:creationId xmlns:a16="http://schemas.microsoft.com/office/drawing/2014/main" id="{EE3B5A96-0400-BB81-E9CA-54D145CC80EB}"/>
                  </a:ext>
                </a:extLst>
              </p:cNvPr>
              <p:cNvSpPr/>
              <p:nvPr/>
            </p:nvSpPr>
            <p:spPr>
              <a:xfrm>
                <a:off x="1176015" y="412024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339;p35">
                <a:extLst>
                  <a:ext uri="{FF2B5EF4-FFF2-40B4-BE49-F238E27FC236}">
                    <a16:creationId xmlns:a16="http://schemas.microsoft.com/office/drawing/2014/main" id="{87460B9E-4BE9-30C3-03B0-B0F88BC830F2}"/>
                  </a:ext>
                </a:extLst>
              </p:cNvPr>
              <p:cNvSpPr/>
              <p:nvPr/>
            </p:nvSpPr>
            <p:spPr>
              <a:xfrm>
                <a:off x="1168613" y="4114135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340;p35">
                <a:extLst>
                  <a:ext uri="{FF2B5EF4-FFF2-40B4-BE49-F238E27FC236}">
                    <a16:creationId xmlns:a16="http://schemas.microsoft.com/office/drawing/2014/main" id="{BB03EA5B-7004-C05A-6365-E1A5D6E2BC68}"/>
                  </a:ext>
                </a:extLst>
              </p:cNvPr>
              <p:cNvSpPr/>
              <p:nvPr/>
            </p:nvSpPr>
            <p:spPr>
              <a:xfrm>
                <a:off x="1180088" y="397318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341;p35">
                <a:extLst>
                  <a:ext uri="{FF2B5EF4-FFF2-40B4-BE49-F238E27FC236}">
                    <a16:creationId xmlns:a16="http://schemas.microsoft.com/office/drawing/2014/main" id="{040B9024-40C1-324A-0B44-300AECE5F402}"/>
                  </a:ext>
                </a:extLst>
              </p:cNvPr>
              <p:cNvSpPr/>
              <p:nvPr/>
            </p:nvSpPr>
            <p:spPr>
              <a:xfrm>
                <a:off x="1172685" y="3967460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342;p35">
                <a:extLst>
                  <a:ext uri="{FF2B5EF4-FFF2-40B4-BE49-F238E27FC236}">
                    <a16:creationId xmlns:a16="http://schemas.microsoft.com/office/drawing/2014/main" id="{50182C47-C60F-E564-8260-8C6446D4E103}"/>
                  </a:ext>
                </a:extLst>
              </p:cNvPr>
              <p:cNvSpPr/>
              <p:nvPr/>
            </p:nvSpPr>
            <p:spPr>
              <a:xfrm>
                <a:off x="1137856" y="395912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343;p35">
                <a:extLst>
                  <a:ext uri="{FF2B5EF4-FFF2-40B4-BE49-F238E27FC236}">
                    <a16:creationId xmlns:a16="http://schemas.microsoft.com/office/drawing/2014/main" id="{6D7B95A0-4BE1-00F7-FEF0-1B7527456DC1}"/>
                  </a:ext>
                </a:extLst>
              </p:cNvPr>
              <p:cNvSpPr/>
              <p:nvPr/>
            </p:nvSpPr>
            <p:spPr>
              <a:xfrm>
                <a:off x="1130454" y="3953376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344;p35">
                <a:extLst>
                  <a:ext uri="{FF2B5EF4-FFF2-40B4-BE49-F238E27FC236}">
                    <a16:creationId xmlns:a16="http://schemas.microsoft.com/office/drawing/2014/main" id="{C70C1381-D364-5982-A0A3-4B3B343F2604}"/>
                  </a:ext>
                </a:extLst>
              </p:cNvPr>
              <p:cNvSpPr/>
              <p:nvPr/>
            </p:nvSpPr>
            <p:spPr>
              <a:xfrm>
                <a:off x="1127484" y="399172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345;p35">
                <a:extLst>
                  <a:ext uri="{FF2B5EF4-FFF2-40B4-BE49-F238E27FC236}">
                    <a16:creationId xmlns:a16="http://schemas.microsoft.com/office/drawing/2014/main" id="{0562F993-FAB4-0586-8541-43D771274195}"/>
                  </a:ext>
                </a:extLst>
              </p:cNvPr>
              <p:cNvSpPr/>
              <p:nvPr/>
            </p:nvSpPr>
            <p:spPr>
              <a:xfrm>
                <a:off x="1120081" y="3985978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346;p35">
                <a:extLst>
                  <a:ext uri="{FF2B5EF4-FFF2-40B4-BE49-F238E27FC236}">
                    <a16:creationId xmlns:a16="http://schemas.microsoft.com/office/drawing/2014/main" id="{7AA3DC81-90C6-BD3F-B482-99CF53AAB4A1}"/>
                  </a:ext>
                </a:extLst>
              </p:cNvPr>
              <p:cNvSpPr/>
              <p:nvPr/>
            </p:nvSpPr>
            <p:spPr>
              <a:xfrm>
                <a:off x="1108055" y="396820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347;p35">
                <a:extLst>
                  <a:ext uri="{FF2B5EF4-FFF2-40B4-BE49-F238E27FC236}">
                    <a16:creationId xmlns:a16="http://schemas.microsoft.com/office/drawing/2014/main" id="{46D02182-89A4-1531-BA79-9BF2D9F2D60F}"/>
                  </a:ext>
                </a:extLst>
              </p:cNvPr>
              <p:cNvSpPr/>
              <p:nvPr/>
            </p:nvSpPr>
            <p:spPr>
              <a:xfrm>
                <a:off x="1100631" y="396226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8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348;p35">
                <a:extLst>
                  <a:ext uri="{FF2B5EF4-FFF2-40B4-BE49-F238E27FC236}">
                    <a16:creationId xmlns:a16="http://schemas.microsoft.com/office/drawing/2014/main" id="{0BA2E5B1-76C0-8E4B-CAAC-A1DAC1EC319D}"/>
                  </a:ext>
                </a:extLst>
              </p:cNvPr>
              <p:cNvSpPr/>
              <p:nvPr/>
            </p:nvSpPr>
            <p:spPr>
              <a:xfrm>
                <a:off x="1093037" y="400061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349;p35">
                <a:extLst>
                  <a:ext uri="{FF2B5EF4-FFF2-40B4-BE49-F238E27FC236}">
                    <a16:creationId xmlns:a16="http://schemas.microsoft.com/office/drawing/2014/main" id="{F3571BBA-5E2F-5ED1-8F1D-AF5A91596372}"/>
                  </a:ext>
                </a:extLst>
              </p:cNvPr>
              <p:cNvSpPr/>
              <p:nvPr/>
            </p:nvSpPr>
            <p:spPr>
              <a:xfrm>
                <a:off x="1085634" y="399467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350;p35">
                <a:extLst>
                  <a:ext uri="{FF2B5EF4-FFF2-40B4-BE49-F238E27FC236}">
                    <a16:creationId xmlns:a16="http://schemas.microsoft.com/office/drawing/2014/main" id="{90A0E6AD-582C-4A17-CC57-27A926234055}"/>
                  </a:ext>
                </a:extLst>
              </p:cNvPr>
              <p:cNvSpPr/>
              <p:nvPr/>
            </p:nvSpPr>
            <p:spPr>
              <a:xfrm>
                <a:off x="1080820" y="39474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351;p35">
                <a:extLst>
                  <a:ext uri="{FF2B5EF4-FFF2-40B4-BE49-F238E27FC236}">
                    <a16:creationId xmlns:a16="http://schemas.microsoft.com/office/drawing/2014/main" id="{9728CE43-3131-34AD-6061-E81996B6E890}"/>
                  </a:ext>
                </a:extLst>
              </p:cNvPr>
              <p:cNvSpPr/>
              <p:nvPr/>
            </p:nvSpPr>
            <p:spPr>
              <a:xfrm>
                <a:off x="1073586" y="3941710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42" y="1"/>
                    </a:moveTo>
                    <a:cubicBezTo>
                      <a:pt x="1" y="1"/>
                      <a:pt x="1" y="551"/>
                      <a:pt x="342" y="551"/>
                    </a:cubicBezTo>
                    <a:cubicBezTo>
                      <a:pt x="700" y="551"/>
                      <a:pt x="700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352;p35">
                <a:extLst>
                  <a:ext uri="{FF2B5EF4-FFF2-40B4-BE49-F238E27FC236}">
                    <a16:creationId xmlns:a16="http://schemas.microsoft.com/office/drawing/2014/main" id="{EDDDC690-371A-1A44-4619-21FB4CF877AB}"/>
                  </a:ext>
                </a:extLst>
              </p:cNvPr>
              <p:cNvSpPr/>
              <p:nvPr/>
            </p:nvSpPr>
            <p:spPr>
              <a:xfrm>
                <a:off x="1070087" y="397764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353;p35">
                <a:extLst>
                  <a:ext uri="{FF2B5EF4-FFF2-40B4-BE49-F238E27FC236}">
                    <a16:creationId xmlns:a16="http://schemas.microsoft.com/office/drawing/2014/main" id="{5CECE99E-597F-0097-B2C4-F5CDB9D2552A}"/>
                  </a:ext>
                </a:extLst>
              </p:cNvPr>
              <p:cNvSpPr/>
              <p:nvPr/>
            </p:nvSpPr>
            <p:spPr>
              <a:xfrm>
                <a:off x="1062663" y="397153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18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354;p35">
                <a:extLst>
                  <a:ext uri="{FF2B5EF4-FFF2-40B4-BE49-F238E27FC236}">
                    <a16:creationId xmlns:a16="http://schemas.microsoft.com/office/drawing/2014/main" id="{8923E602-79D3-61D4-9AE4-1507EB2555E7}"/>
                  </a:ext>
                </a:extLst>
              </p:cNvPr>
              <p:cNvSpPr/>
              <p:nvPr/>
            </p:nvSpPr>
            <p:spPr>
              <a:xfrm>
                <a:off x="1060626" y="401393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355;p35">
                <a:extLst>
                  <a:ext uri="{FF2B5EF4-FFF2-40B4-BE49-F238E27FC236}">
                    <a16:creationId xmlns:a16="http://schemas.microsoft.com/office/drawing/2014/main" id="{A36A381E-D833-AE7D-6D54-0DB8B6B7D97F}"/>
                  </a:ext>
                </a:extLst>
              </p:cNvPr>
              <p:cNvSpPr/>
              <p:nvPr/>
            </p:nvSpPr>
            <p:spPr>
              <a:xfrm>
                <a:off x="1053033" y="4008207"/>
                <a:ext cx="15038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42" extrusionOk="0">
                    <a:moveTo>
                      <a:pt x="359" y="0"/>
                    </a:moveTo>
                    <a:cubicBezTo>
                      <a:pt x="1" y="0"/>
                      <a:pt x="1" y="542"/>
                      <a:pt x="359" y="542"/>
                    </a:cubicBezTo>
                    <a:cubicBezTo>
                      <a:pt x="708" y="542"/>
                      <a:pt x="708" y="0"/>
                      <a:pt x="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356;p35">
                <a:extLst>
                  <a:ext uri="{FF2B5EF4-FFF2-40B4-BE49-F238E27FC236}">
                    <a16:creationId xmlns:a16="http://schemas.microsoft.com/office/drawing/2014/main" id="{DE23CF4F-26B0-61C0-415D-78D22E0265D2}"/>
                  </a:ext>
                </a:extLst>
              </p:cNvPr>
              <p:cNvSpPr/>
              <p:nvPr/>
            </p:nvSpPr>
            <p:spPr>
              <a:xfrm>
                <a:off x="1050997" y="394801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357;p35">
                <a:extLst>
                  <a:ext uri="{FF2B5EF4-FFF2-40B4-BE49-F238E27FC236}">
                    <a16:creationId xmlns:a16="http://schemas.microsoft.com/office/drawing/2014/main" id="{50B99593-984A-C216-B21C-2BE3C32DFD78}"/>
                  </a:ext>
                </a:extLst>
              </p:cNvPr>
              <p:cNvSpPr/>
              <p:nvPr/>
            </p:nvSpPr>
            <p:spPr>
              <a:xfrm>
                <a:off x="1043594" y="394190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0" y="18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2" name="Rectángulo 3151">
            <a:extLst>
              <a:ext uri="{FF2B5EF4-FFF2-40B4-BE49-F238E27FC236}">
                <a16:creationId xmlns:a16="http://schemas.microsoft.com/office/drawing/2014/main" id="{01C3E1A0-13BE-10F8-BE16-D838AE5D392A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tx2"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53" name="Picture 2">
            <a:extLst>
              <a:ext uri="{FF2B5EF4-FFF2-40B4-BE49-F238E27FC236}">
                <a16:creationId xmlns:a16="http://schemas.microsoft.com/office/drawing/2014/main" id="{CC751DBC-F880-161E-6E4A-41F412CB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53"/>
          <p:cNvGrpSpPr>
            <a:grpSpLocks noGrp="1" noUngrp="1" noRot="1" noMove="1" noResize="1"/>
          </p:cNvGrpSpPr>
          <p:nvPr/>
        </p:nvGrpSpPr>
        <p:grpSpPr>
          <a:xfrm>
            <a:off x="3652682" y="929441"/>
            <a:ext cx="4743589" cy="3256587"/>
            <a:chOff x="331763" y="414153"/>
            <a:chExt cx="6903246" cy="5019697"/>
          </a:xfrm>
        </p:grpSpPr>
        <p:sp>
          <p:nvSpPr>
            <p:cNvPr id="3866" name="Google Shape;3866;p5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1" name="Google Shape;3871;p53"/>
          <p:cNvSpPr txBox="1">
            <a:spLocks noGrp="1"/>
          </p:cNvSpPr>
          <p:nvPr>
            <p:ph type="title"/>
          </p:nvPr>
        </p:nvSpPr>
        <p:spPr>
          <a:xfrm>
            <a:off x="720000" y="1484125"/>
            <a:ext cx="323310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Paréntesis</a:t>
            </a:r>
            <a:endParaRPr dirty="0"/>
          </a:p>
        </p:txBody>
      </p:sp>
      <p:sp>
        <p:nvSpPr>
          <p:cNvPr id="3872" name="Google Shape;3872;p53"/>
          <p:cNvSpPr txBox="1">
            <a:spLocks noGrp="1"/>
          </p:cNvSpPr>
          <p:nvPr>
            <p:ph type="subTitle" idx="1"/>
          </p:nvPr>
        </p:nvSpPr>
        <p:spPr>
          <a:xfrm>
            <a:off x="328822" y="2820451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 funciones como (max, upper, len, print) tienen que llevar parentesis para poder ser ejecutadas. </a:t>
            </a:r>
            <a:endParaRPr dirty="0"/>
          </a:p>
        </p:txBody>
      </p:sp>
      <p:grpSp>
        <p:nvGrpSpPr>
          <p:cNvPr id="3873" name="Google Shape;3873;p53"/>
          <p:cNvGrpSpPr/>
          <p:nvPr/>
        </p:nvGrpSpPr>
        <p:grpSpPr>
          <a:xfrm>
            <a:off x="2918082" y="-148156"/>
            <a:ext cx="828973" cy="1571891"/>
            <a:chOff x="8765844" y="4532342"/>
            <a:chExt cx="828973" cy="1571891"/>
          </a:xfrm>
        </p:grpSpPr>
        <p:sp>
          <p:nvSpPr>
            <p:cNvPr id="3874" name="Google Shape;3874;p53"/>
            <p:cNvSpPr/>
            <p:nvPr/>
          </p:nvSpPr>
          <p:spPr>
            <a:xfrm>
              <a:off x="8765844" y="6042337"/>
              <a:ext cx="70929" cy="61897"/>
            </a:xfrm>
            <a:custGeom>
              <a:avLst/>
              <a:gdLst/>
              <a:ahLst/>
              <a:cxnLst/>
              <a:rect l="l" t="t" r="r" b="b"/>
              <a:pathLst>
                <a:path w="5010" h="4372" extrusionOk="0">
                  <a:moveTo>
                    <a:pt x="2507" y="1"/>
                  </a:moveTo>
                  <a:cubicBezTo>
                    <a:pt x="1751" y="1"/>
                    <a:pt x="1012" y="398"/>
                    <a:pt x="605" y="1098"/>
                  </a:cubicBezTo>
                  <a:cubicBezTo>
                    <a:pt x="0" y="2153"/>
                    <a:pt x="372" y="3471"/>
                    <a:pt x="1412" y="4091"/>
                  </a:cubicBezTo>
                  <a:cubicBezTo>
                    <a:pt x="1752" y="4281"/>
                    <a:pt x="2121" y="4371"/>
                    <a:pt x="2485" y="4371"/>
                  </a:cubicBezTo>
                  <a:cubicBezTo>
                    <a:pt x="3250" y="4371"/>
                    <a:pt x="3995" y="3973"/>
                    <a:pt x="4405" y="3269"/>
                  </a:cubicBezTo>
                  <a:cubicBezTo>
                    <a:pt x="5010" y="2230"/>
                    <a:pt x="4638" y="881"/>
                    <a:pt x="3583" y="291"/>
                  </a:cubicBezTo>
                  <a:cubicBezTo>
                    <a:pt x="3244" y="94"/>
                    <a:pt x="2873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8945914" y="5744141"/>
              <a:ext cx="141193" cy="123567"/>
            </a:xfrm>
            <a:custGeom>
              <a:avLst/>
              <a:gdLst/>
              <a:ahLst/>
              <a:cxnLst/>
              <a:rect l="l" t="t" r="r" b="b"/>
              <a:pathLst>
                <a:path w="9973" h="8728" extrusionOk="0">
                  <a:moveTo>
                    <a:pt x="4981" y="0"/>
                  </a:moveTo>
                  <a:cubicBezTo>
                    <a:pt x="3474" y="0"/>
                    <a:pt x="2012" y="791"/>
                    <a:pt x="1210" y="2198"/>
                  </a:cubicBezTo>
                  <a:cubicBezTo>
                    <a:pt x="0" y="4292"/>
                    <a:pt x="713" y="6944"/>
                    <a:pt x="2807" y="8138"/>
                  </a:cubicBezTo>
                  <a:cubicBezTo>
                    <a:pt x="3498" y="8537"/>
                    <a:pt x="4251" y="8727"/>
                    <a:pt x="4993" y="8727"/>
                  </a:cubicBezTo>
                  <a:cubicBezTo>
                    <a:pt x="6501" y="8727"/>
                    <a:pt x="7963" y="7944"/>
                    <a:pt x="8763" y="6541"/>
                  </a:cubicBezTo>
                  <a:cubicBezTo>
                    <a:pt x="9973" y="4447"/>
                    <a:pt x="9244" y="1779"/>
                    <a:pt x="7150" y="585"/>
                  </a:cubicBezTo>
                  <a:cubicBezTo>
                    <a:pt x="6463" y="188"/>
                    <a:pt x="5717" y="0"/>
                    <a:pt x="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9282112" y="5761613"/>
              <a:ext cx="161183" cy="141264"/>
            </a:xfrm>
            <a:custGeom>
              <a:avLst/>
              <a:gdLst/>
              <a:ahLst/>
              <a:cxnLst/>
              <a:rect l="l" t="t" r="r" b="b"/>
              <a:pathLst>
                <a:path w="11385" h="9978" extrusionOk="0">
                  <a:moveTo>
                    <a:pt x="5680" y="0"/>
                  </a:moveTo>
                  <a:cubicBezTo>
                    <a:pt x="3960" y="0"/>
                    <a:pt x="2290" y="904"/>
                    <a:pt x="1365" y="2484"/>
                  </a:cubicBezTo>
                  <a:cubicBezTo>
                    <a:pt x="0" y="4919"/>
                    <a:pt x="807" y="7912"/>
                    <a:pt x="3164" y="9293"/>
                  </a:cubicBezTo>
                  <a:cubicBezTo>
                    <a:pt x="3952" y="9758"/>
                    <a:pt x="4811" y="9978"/>
                    <a:pt x="5658" y="9978"/>
                  </a:cubicBezTo>
                  <a:cubicBezTo>
                    <a:pt x="7378" y="9978"/>
                    <a:pt x="9048" y="9073"/>
                    <a:pt x="9973" y="7494"/>
                  </a:cubicBezTo>
                  <a:cubicBezTo>
                    <a:pt x="11384" y="5105"/>
                    <a:pt x="10531" y="2065"/>
                    <a:pt x="8174" y="685"/>
                  </a:cubicBezTo>
                  <a:cubicBezTo>
                    <a:pt x="7386" y="219"/>
                    <a:pt x="6527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3"/>
            <p:cNvSpPr/>
            <p:nvPr/>
          </p:nvSpPr>
          <p:spPr>
            <a:xfrm>
              <a:off x="9140256" y="5539123"/>
              <a:ext cx="80811" cy="70816"/>
            </a:xfrm>
            <a:custGeom>
              <a:avLst/>
              <a:gdLst/>
              <a:ahLst/>
              <a:cxnLst/>
              <a:rect l="l" t="t" r="r" b="b"/>
              <a:pathLst>
                <a:path w="5708" h="5002" extrusionOk="0">
                  <a:moveTo>
                    <a:pt x="2844" y="0"/>
                  </a:moveTo>
                  <a:cubicBezTo>
                    <a:pt x="1977" y="0"/>
                    <a:pt x="1141" y="449"/>
                    <a:pt x="682" y="1262"/>
                  </a:cubicBezTo>
                  <a:cubicBezTo>
                    <a:pt x="0" y="2456"/>
                    <a:pt x="403" y="3991"/>
                    <a:pt x="1613" y="4674"/>
                  </a:cubicBezTo>
                  <a:cubicBezTo>
                    <a:pt x="2002" y="4896"/>
                    <a:pt x="2427" y="5001"/>
                    <a:pt x="2847" y="5001"/>
                  </a:cubicBezTo>
                  <a:cubicBezTo>
                    <a:pt x="3717" y="5001"/>
                    <a:pt x="4565" y="4549"/>
                    <a:pt x="5025" y="3743"/>
                  </a:cubicBezTo>
                  <a:cubicBezTo>
                    <a:pt x="5708" y="2533"/>
                    <a:pt x="5289" y="1013"/>
                    <a:pt x="4095" y="331"/>
                  </a:cubicBezTo>
                  <a:cubicBezTo>
                    <a:pt x="3698" y="107"/>
                    <a:pt x="326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3"/>
            <p:cNvSpPr/>
            <p:nvPr/>
          </p:nvSpPr>
          <p:spPr>
            <a:xfrm>
              <a:off x="8996192" y="5987104"/>
              <a:ext cx="70717" cy="61939"/>
            </a:xfrm>
            <a:custGeom>
              <a:avLst/>
              <a:gdLst/>
              <a:ahLst/>
              <a:cxnLst/>
              <a:rect l="l" t="t" r="r" b="b"/>
              <a:pathLst>
                <a:path w="4995" h="4375" extrusionOk="0">
                  <a:moveTo>
                    <a:pt x="2507" y="1"/>
                  </a:moveTo>
                  <a:cubicBezTo>
                    <a:pt x="1747" y="1"/>
                    <a:pt x="1003" y="395"/>
                    <a:pt x="606" y="1106"/>
                  </a:cubicBezTo>
                  <a:cubicBezTo>
                    <a:pt x="1" y="2145"/>
                    <a:pt x="342" y="3463"/>
                    <a:pt x="1412" y="4084"/>
                  </a:cubicBezTo>
                  <a:cubicBezTo>
                    <a:pt x="1756" y="4281"/>
                    <a:pt x="2130" y="4375"/>
                    <a:pt x="2499" y="4375"/>
                  </a:cubicBezTo>
                  <a:cubicBezTo>
                    <a:pt x="3260" y="4375"/>
                    <a:pt x="3998" y="3977"/>
                    <a:pt x="4405" y="3277"/>
                  </a:cubicBezTo>
                  <a:cubicBezTo>
                    <a:pt x="4995" y="2223"/>
                    <a:pt x="4638" y="889"/>
                    <a:pt x="3583" y="284"/>
                  </a:cubicBezTo>
                  <a:cubicBezTo>
                    <a:pt x="3245" y="92"/>
                    <a:pt x="2874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9397180" y="5317341"/>
              <a:ext cx="70929" cy="61939"/>
            </a:xfrm>
            <a:custGeom>
              <a:avLst/>
              <a:gdLst/>
              <a:ahLst/>
              <a:cxnLst/>
              <a:rect l="l" t="t" r="r" b="b"/>
              <a:pathLst>
                <a:path w="5010" h="4375" extrusionOk="0">
                  <a:moveTo>
                    <a:pt x="2510" y="0"/>
                  </a:moveTo>
                  <a:cubicBezTo>
                    <a:pt x="1753" y="0"/>
                    <a:pt x="1013" y="394"/>
                    <a:pt x="605" y="1106"/>
                  </a:cubicBezTo>
                  <a:cubicBezTo>
                    <a:pt x="0" y="2145"/>
                    <a:pt x="372" y="3494"/>
                    <a:pt x="1412" y="4084"/>
                  </a:cubicBezTo>
                  <a:cubicBezTo>
                    <a:pt x="1756" y="4281"/>
                    <a:pt x="2130" y="4374"/>
                    <a:pt x="2499" y="4374"/>
                  </a:cubicBezTo>
                  <a:cubicBezTo>
                    <a:pt x="3259" y="4374"/>
                    <a:pt x="3998" y="3977"/>
                    <a:pt x="4405" y="3277"/>
                  </a:cubicBezTo>
                  <a:cubicBezTo>
                    <a:pt x="5010" y="2222"/>
                    <a:pt x="4638" y="889"/>
                    <a:pt x="3583" y="284"/>
                  </a:cubicBezTo>
                  <a:cubicBezTo>
                    <a:pt x="3245" y="92"/>
                    <a:pt x="2876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9326684" y="5560248"/>
              <a:ext cx="80599" cy="70816"/>
            </a:xfrm>
            <a:custGeom>
              <a:avLst/>
              <a:gdLst/>
              <a:ahLst/>
              <a:cxnLst/>
              <a:rect l="l" t="t" r="r" b="b"/>
              <a:pathLst>
                <a:path w="5693" h="5002" extrusionOk="0">
                  <a:moveTo>
                    <a:pt x="2851" y="0"/>
                  </a:moveTo>
                  <a:cubicBezTo>
                    <a:pt x="1978" y="0"/>
                    <a:pt x="1133" y="453"/>
                    <a:pt x="683" y="1258"/>
                  </a:cubicBezTo>
                  <a:cubicBezTo>
                    <a:pt x="1" y="2422"/>
                    <a:pt x="388" y="3957"/>
                    <a:pt x="1614" y="4671"/>
                  </a:cubicBezTo>
                  <a:cubicBezTo>
                    <a:pt x="2006" y="4895"/>
                    <a:pt x="2434" y="5002"/>
                    <a:pt x="2857" y="5002"/>
                  </a:cubicBezTo>
                  <a:cubicBezTo>
                    <a:pt x="3724" y="5002"/>
                    <a:pt x="4567" y="4553"/>
                    <a:pt x="5026" y="3740"/>
                  </a:cubicBezTo>
                  <a:cubicBezTo>
                    <a:pt x="5693" y="2546"/>
                    <a:pt x="5289" y="1010"/>
                    <a:pt x="4095" y="328"/>
                  </a:cubicBezTo>
                  <a:cubicBezTo>
                    <a:pt x="3701" y="106"/>
                    <a:pt x="3273" y="0"/>
                    <a:pt x="2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9380260" y="5029765"/>
              <a:ext cx="90268" cy="79098"/>
            </a:xfrm>
            <a:custGeom>
              <a:avLst/>
              <a:gdLst/>
              <a:ahLst/>
              <a:cxnLst/>
              <a:rect l="l" t="t" r="r" b="b"/>
              <a:pathLst>
                <a:path w="6376" h="5587" extrusionOk="0">
                  <a:moveTo>
                    <a:pt x="3214" y="1"/>
                  </a:moveTo>
                  <a:cubicBezTo>
                    <a:pt x="2231" y="1"/>
                    <a:pt x="1260" y="506"/>
                    <a:pt x="745" y="1409"/>
                  </a:cubicBezTo>
                  <a:cubicBezTo>
                    <a:pt x="1" y="2774"/>
                    <a:pt x="435" y="4465"/>
                    <a:pt x="1800" y="5225"/>
                  </a:cubicBezTo>
                  <a:cubicBezTo>
                    <a:pt x="2226" y="5470"/>
                    <a:pt x="2696" y="5586"/>
                    <a:pt x="3163" y="5586"/>
                  </a:cubicBezTo>
                  <a:cubicBezTo>
                    <a:pt x="4139" y="5586"/>
                    <a:pt x="5101" y="5078"/>
                    <a:pt x="5615" y="4186"/>
                  </a:cubicBezTo>
                  <a:cubicBezTo>
                    <a:pt x="6375" y="2867"/>
                    <a:pt x="5910" y="1115"/>
                    <a:pt x="4576" y="355"/>
                  </a:cubicBezTo>
                  <a:cubicBezTo>
                    <a:pt x="4151" y="115"/>
                    <a:pt x="3681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9507193" y="4679479"/>
              <a:ext cx="14950" cy="14724"/>
            </a:xfrm>
            <a:custGeom>
              <a:avLst/>
              <a:gdLst/>
              <a:ahLst/>
              <a:cxnLst/>
              <a:rect l="l" t="t" r="r" b="b"/>
              <a:pathLst>
                <a:path w="1056" h="1040" extrusionOk="0">
                  <a:moveTo>
                    <a:pt x="528" y="0"/>
                  </a:moveTo>
                  <a:cubicBezTo>
                    <a:pt x="233" y="0"/>
                    <a:pt x="1" y="233"/>
                    <a:pt x="1" y="512"/>
                  </a:cubicBezTo>
                  <a:cubicBezTo>
                    <a:pt x="1" y="807"/>
                    <a:pt x="233" y="1039"/>
                    <a:pt x="528" y="1039"/>
                  </a:cubicBezTo>
                  <a:cubicBezTo>
                    <a:pt x="823" y="1039"/>
                    <a:pt x="1055" y="807"/>
                    <a:pt x="1055" y="512"/>
                  </a:cubicBezTo>
                  <a:cubicBezTo>
                    <a:pt x="1009" y="248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9349522" y="4532342"/>
              <a:ext cx="36470" cy="36243"/>
            </a:xfrm>
            <a:custGeom>
              <a:avLst/>
              <a:gdLst/>
              <a:ahLst/>
              <a:cxnLst/>
              <a:rect l="l" t="t" r="r" b="b"/>
              <a:pathLst>
                <a:path w="2576" h="2560" extrusionOk="0">
                  <a:moveTo>
                    <a:pt x="1272" y="1"/>
                  </a:moveTo>
                  <a:cubicBezTo>
                    <a:pt x="559" y="1"/>
                    <a:pt x="1" y="559"/>
                    <a:pt x="1" y="1273"/>
                  </a:cubicBezTo>
                  <a:cubicBezTo>
                    <a:pt x="1" y="1986"/>
                    <a:pt x="559" y="2560"/>
                    <a:pt x="1272" y="2560"/>
                  </a:cubicBezTo>
                  <a:cubicBezTo>
                    <a:pt x="1986" y="2560"/>
                    <a:pt x="2560" y="1986"/>
                    <a:pt x="2560" y="1273"/>
                  </a:cubicBezTo>
                  <a:cubicBezTo>
                    <a:pt x="2575" y="621"/>
                    <a:pt x="1986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9481721" y="5006020"/>
              <a:ext cx="21534" cy="21307"/>
            </a:xfrm>
            <a:custGeom>
              <a:avLst/>
              <a:gdLst/>
              <a:ahLst/>
              <a:cxnLst/>
              <a:rect l="l" t="t" r="r" b="b"/>
              <a:pathLst>
                <a:path w="1521" h="1505" extrusionOk="0">
                  <a:moveTo>
                    <a:pt x="760" y="0"/>
                  </a:moveTo>
                  <a:cubicBezTo>
                    <a:pt x="311" y="0"/>
                    <a:pt x="0" y="372"/>
                    <a:pt x="0" y="760"/>
                  </a:cubicBezTo>
                  <a:cubicBezTo>
                    <a:pt x="0" y="1194"/>
                    <a:pt x="373" y="1504"/>
                    <a:pt x="760" y="1504"/>
                  </a:cubicBezTo>
                  <a:cubicBezTo>
                    <a:pt x="1195" y="1504"/>
                    <a:pt x="1520" y="1148"/>
                    <a:pt x="1520" y="760"/>
                  </a:cubicBezTo>
                  <a:cubicBezTo>
                    <a:pt x="1520" y="372"/>
                    <a:pt x="1210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9558575" y="4888532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8" y="0"/>
                  </a:moveTo>
                  <a:cubicBezTo>
                    <a:pt x="559" y="0"/>
                    <a:pt x="1" y="559"/>
                    <a:pt x="1" y="1288"/>
                  </a:cubicBezTo>
                  <a:cubicBezTo>
                    <a:pt x="1" y="2001"/>
                    <a:pt x="559" y="2559"/>
                    <a:pt x="1288" y="2559"/>
                  </a:cubicBezTo>
                  <a:cubicBezTo>
                    <a:pt x="2001" y="2559"/>
                    <a:pt x="2560" y="2001"/>
                    <a:pt x="2560" y="1288"/>
                  </a:cubicBezTo>
                  <a:cubicBezTo>
                    <a:pt x="2560" y="559"/>
                    <a:pt x="2001" y="0"/>
                    <a:pt x="1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9433185" y="5542040"/>
              <a:ext cx="44370" cy="44596"/>
            </a:xfrm>
            <a:custGeom>
              <a:avLst/>
              <a:gdLst/>
              <a:ahLst/>
              <a:cxnLst/>
              <a:rect l="l" t="t" r="r" b="b"/>
              <a:pathLst>
                <a:path w="3134" h="3150" extrusionOk="0">
                  <a:moveTo>
                    <a:pt x="1567" y="1"/>
                  </a:moveTo>
                  <a:cubicBezTo>
                    <a:pt x="714" y="1"/>
                    <a:pt x="1" y="683"/>
                    <a:pt x="1" y="1583"/>
                  </a:cubicBezTo>
                  <a:cubicBezTo>
                    <a:pt x="1" y="2436"/>
                    <a:pt x="683" y="3149"/>
                    <a:pt x="1567" y="3149"/>
                  </a:cubicBezTo>
                  <a:cubicBezTo>
                    <a:pt x="2420" y="3149"/>
                    <a:pt x="3134" y="2467"/>
                    <a:pt x="3134" y="1583"/>
                  </a:cubicBezTo>
                  <a:cubicBezTo>
                    <a:pt x="3134" y="683"/>
                    <a:pt x="243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9433624" y="5883519"/>
              <a:ext cx="14950" cy="14936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28" y="0"/>
                  </a:moveTo>
                  <a:cubicBezTo>
                    <a:pt x="233" y="0"/>
                    <a:pt x="1" y="233"/>
                    <a:pt x="1" y="528"/>
                  </a:cubicBezTo>
                  <a:cubicBezTo>
                    <a:pt x="1" y="822"/>
                    <a:pt x="233" y="1055"/>
                    <a:pt x="528" y="1055"/>
                  </a:cubicBezTo>
                  <a:cubicBezTo>
                    <a:pt x="823" y="1055"/>
                    <a:pt x="1055" y="822"/>
                    <a:pt x="1055" y="528"/>
                  </a:cubicBezTo>
                  <a:cubicBezTo>
                    <a:pt x="1055" y="233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E12A1EE7-3DAA-19AA-AF20-5F62EBB3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38" y="1050221"/>
            <a:ext cx="4463131" cy="258555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658ADC7-BBFC-0B78-5AAE-1BC597FB23DD}"/>
              </a:ext>
            </a:extLst>
          </p:cNvPr>
          <p:cNvSpPr txBox="1"/>
          <p:nvPr/>
        </p:nvSpPr>
        <p:spPr>
          <a:xfrm>
            <a:off x="3815634" y="1512550"/>
            <a:ext cx="4575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nombre_login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"PYDAY_&lt;3"</a:t>
            </a:r>
            <a:endParaRPr lang="es-CL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MX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input_del_usuario</a:t>
            </a:r>
            <a:r>
              <a:rPr lang="es-MX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"pyday_&lt;3"</a:t>
            </a:r>
            <a:endParaRPr lang="es-MX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C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input_del_usuario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nombre_login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es-CL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"Bienvenido PYDAY_&lt;3"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MX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#no son iguales, el </a:t>
            </a:r>
            <a:r>
              <a:rPr lang="es-MX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s-MX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no estaría funcionando</a:t>
            </a:r>
            <a:endParaRPr lang="es-MX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C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8  </a:t>
            </a:r>
            <a:r>
              <a:rPr lang="es-CL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"nop, no pasas :c"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57148B-0AB7-D1C0-D8EB-DC2DBCDD4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015" r="12770" b="-1"/>
          <a:stretch/>
        </p:blipFill>
        <p:spPr>
          <a:xfrm>
            <a:off x="3790538" y="1057921"/>
            <a:ext cx="4441315" cy="38399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BAEC5C9-0900-0B72-7742-1BE41E434C61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B3A400F-E943-4D94-20CF-0188BBE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3288;p47">
            <a:extLst>
              <a:ext uri="{FF2B5EF4-FFF2-40B4-BE49-F238E27FC236}">
                <a16:creationId xmlns:a16="http://schemas.microsoft.com/office/drawing/2014/main" id="{ED7BFD32-BEB6-5BD4-0284-2EEE08DC7CC5}"/>
              </a:ext>
            </a:extLst>
          </p:cNvPr>
          <p:cNvGrpSpPr/>
          <p:nvPr/>
        </p:nvGrpSpPr>
        <p:grpSpPr>
          <a:xfrm>
            <a:off x="-72544" y="4112434"/>
            <a:ext cx="2188279" cy="2150998"/>
            <a:chOff x="532755" y="3441165"/>
            <a:chExt cx="2188279" cy="2150998"/>
          </a:xfrm>
        </p:grpSpPr>
        <p:sp>
          <p:nvSpPr>
            <p:cNvPr id="8" name="Google Shape;3289;p47">
              <a:extLst>
                <a:ext uri="{FF2B5EF4-FFF2-40B4-BE49-F238E27FC236}">
                  <a16:creationId xmlns:a16="http://schemas.microsoft.com/office/drawing/2014/main" id="{F0461742-120A-1BF6-1967-826420BBE4CC}"/>
                </a:ext>
              </a:extLst>
            </p:cNvPr>
            <p:cNvSpPr/>
            <p:nvPr/>
          </p:nvSpPr>
          <p:spPr>
            <a:xfrm>
              <a:off x="2706310" y="3559093"/>
              <a:ext cx="14724" cy="14936"/>
            </a:xfrm>
            <a:custGeom>
              <a:avLst/>
              <a:gdLst/>
              <a:ahLst/>
              <a:cxnLst/>
              <a:rect l="l" t="t" r="r" b="b"/>
              <a:pathLst>
                <a:path w="1040" h="1055" extrusionOk="0">
                  <a:moveTo>
                    <a:pt x="528" y="0"/>
                  </a:moveTo>
                  <a:cubicBezTo>
                    <a:pt x="233" y="0"/>
                    <a:pt x="0" y="233"/>
                    <a:pt x="0" y="527"/>
                  </a:cubicBezTo>
                  <a:cubicBezTo>
                    <a:pt x="0" y="822"/>
                    <a:pt x="233" y="1055"/>
                    <a:pt x="528" y="1055"/>
                  </a:cubicBezTo>
                  <a:cubicBezTo>
                    <a:pt x="807" y="1055"/>
                    <a:pt x="1039" y="822"/>
                    <a:pt x="1039" y="527"/>
                  </a:cubicBezTo>
                  <a:cubicBezTo>
                    <a:pt x="1039" y="233"/>
                    <a:pt x="791" y="0"/>
                    <a:pt x="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90;p47">
              <a:extLst>
                <a:ext uri="{FF2B5EF4-FFF2-40B4-BE49-F238E27FC236}">
                  <a16:creationId xmlns:a16="http://schemas.microsoft.com/office/drawing/2014/main" id="{4CA1C625-1CDA-687F-BE4C-3817098DB782}"/>
                </a:ext>
              </a:extLst>
            </p:cNvPr>
            <p:cNvSpPr/>
            <p:nvPr/>
          </p:nvSpPr>
          <p:spPr>
            <a:xfrm>
              <a:off x="532755" y="3523739"/>
              <a:ext cx="2068425" cy="2068425"/>
            </a:xfrm>
            <a:custGeom>
              <a:avLst/>
              <a:gdLst/>
              <a:ahLst/>
              <a:cxnLst/>
              <a:rect l="l" t="t" r="r" b="b"/>
              <a:pathLst>
                <a:path w="146101" h="146101" extrusionOk="0">
                  <a:moveTo>
                    <a:pt x="73051" y="43954"/>
                  </a:moveTo>
                  <a:cubicBezTo>
                    <a:pt x="89103" y="43954"/>
                    <a:pt x="102162" y="56998"/>
                    <a:pt x="102162" y="73050"/>
                  </a:cubicBezTo>
                  <a:cubicBezTo>
                    <a:pt x="102162" y="89103"/>
                    <a:pt x="89103" y="102146"/>
                    <a:pt x="73051" y="102146"/>
                  </a:cubicBezTo>
                  <a:cubicBezTo>
                    <a:pt x="56983" y="102146"/>
                    <a:pt x="43955" y="89103"/>
                    <a:pt x="43955" y="73050"/>
                  </a:cubicBezTo>
                  <a:cubicBezTo>
                    <a:pt x="43955" y="56998"/>
                    <a:pt x="56998" y="43954"/>
                    <a:pt x="73051" y="43954"/>
                  </a:cubicBezTo>
                  <a:close/>
                  <a:moveTo>
                    <a:pt x="73051" y="0"/>
                  </a:moveTo>
                  <a:cubicBezTo>
                    <a:pt x="32772" y="0"/>
                    <a:pt x="0" y="32772"/>
                    <a:pt x="0" y="73050"/>
                  </a:cubicBezTo>
                  <a:cubicBezTo>
                    <a:pt x="0" y="113329"/>
                    <a:pt x="32772" y="146100"/>
                    <a:pt x="73051" y="146100"/>
                  </a:cubicBezTo>
                  <a:cubicBezTo>
                    <a:pt x="113344" y="146100"/>
                    <a:pt x="146101" y="113329"/>
                    <a:pt x="146101" y="73050"/>
                  </a:cubicBezTo>
                  <a:cubicBezTo>
                    <a:pt x="146101" y="32772"/>
                    <a:pt x="113344" y="0"/>
                    <a:pt x="7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91;p47">
              <a:extLst>
                <a:ext uri="{FF2B5EF4-FFF2-40B4-BE49-F238E27FC236}">
                  <a16:creationId xmlns:a16="http://schemas.microsoft.com/office/drawing/2014/main" id="{1C60E611-F83D-6BFA-9438-7039612E7669}"/>
                </a:ext>
              </a:extLst>
            </p:cNvPr>
            <p:cNvSpPr/>
            <p:nvPr/>
          </p:nvSpPr>
          <p:spPr>
            <a:xfrm>
              <a:off x="532755" y="3441165"/>
              <a:ext cx="2068425" cy="2068425"/>
            </a:xfrm>
            <a:custGeom>
              <a:avLst/>
              <a:gdLst/>
              <a:ahLst/>
              <a:cxnLst/>
              <a:rect l="l" t="t" r="r" b="b"/>
              <a:pathLst>
                <a:path w="146101" h="146101" extrusionOk="0">
                  <a:moveTo>
                    <a:pt x="73051" y="43939"/>
                  </a:moveTo>
                  <a:cubicBezTo>
                    <a:pt x="89103" y="43939"/>
                    <a:pt x="102162" y="56998"/>
                    <a:pt x="102162" y="73051"/>
                  </a:cubicBezTo>
                  <a:cubicBezTo>
                    <a:pt x="102162" y="89103"/>
                    <a:pt x="89103" y="102147"/>
                    <a:pt x="73051" y="102147"/>
                  </a:cubicBezTo>
                  <a:cubicBezTo>
                    <a:pt x="56983" y="102147"/>
                    <a:pt x="43955" y="89103"/>
                    <a:pt x="43955" y="73051"/>
                  </a:cubicBezTo>
                  <a:cubicBezTo>
                    <a:pt x="43955" y="56998"/>
                    <a:pt x="56998" y="43939"/>
                    <a:pt x="73051" y="43939"/>
                  </a:cubicBezTo>
                  <a:close/>
                  <a:moveTo>
                    <a:pt x="73051" y="0"/>
                  </a:moveTo>
                  <a:cubicBezTo>
                    <a:pt x="32772" y="0"/>
                    <a:pt x="0" y="32757"/>
                    <a:pt x="0" y="73051"/>
                  </a:cubicBezTo>
                  <a:cubicBezTo>
                    <a:pt x="0" y="113329"/>
                    <a:pt x="32772" y="146101"/>
                    <a:pt x="73051" y="146101"/>
                  </a:cubicBezTo>
                  <a:cubicBezTo>
                    <a:pt x="113344" y="146101"/>
                    <a:pt x="146101" y="113329"/>
                    <a:pt x="146101" y="73051"/>
                  </a:cubicBezTo>
                  <a:cubicBezTo>
                    <a:pt x="146101" y="32757"/>
                    <a:pt x="113344" y="0"/>
                    <a:pt x="73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92;p47">
              <a:extLst>
                <a:ext uri="{FF2B5EF4-FFF2-40B4-BE49-F238E27FC236}">
                  <a16:creationId xmlns:a16="http://schemas.microsoft.com/office/drawing/2014/main" id="{919468FF-C1CF-2F50-B73C-CEEA535C8E19}"/>
                </a:ext>
              </a:extLst>
            </p:cNvPr>
            <p:cNvSpPr/>
            <p:nvPr/>
          </p:nvSpPr>
          <p:spPr>
            <a:xfrm>
              <a:off x="1874261" y="3857076"/>
              <a:ext cx="642722" cy="487698"/>
            </a:xfrm>
            <a:custGeom>
              <a:avLst/>
              <a:gdLst/>
              <a:ahLst/>
              <a:cxnLst/>
              <a:rect l="l" t="t" r="r" b="b"/>
              <a:pathLst>
                <a:path w="45398" h="34448" extrusionOk="0">
                  <a:moveTo>
                    <a:pt x="36867" y="1"/>
                  </a:moveTo>
                  <a:lnTo>
                    <a:pt x="0" y="24273"/>
                  </a:lnTo>
                  <a:cubicBezTo>
                    <a:pt x="2622" y="27220"/>
                    <a:pt x="4622" y="30663"/>
                    <a:pt x="5910" y="34447"/>
                  </a:cubicBezTo>
                  <a:lnTo>
                    <a:pt x="45397" y="14735"/>
                  </a:lnTo>
                  <a:cubicBezTo>
                    <a:pt x="43148" y="9492"/>
                    <a:pt x="40248" y="4545"/>
                    <a:pt x="36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93;p47">
              <a:extLst>
                <a:ext uri="{FF2B5EF4-FFF2-40B4-BE49-F238E27FC236}">
                  <a16:creationId xmlns:a16="http://schemas.microsoft.com/office/drawing/2014/main" id="{C97F8B15-A9DE-056B-DB2E-207B7D24487E}"/>
                </a:ext>
              </a:extLst>
            </p:cNvPr>
            <p:cNvSpPr/>
            <p:nvPr/>
          </p:nvSpPr>
          <p:spPr>
            <a:xfrm>
              <a:off x="1695295" y="3525707"/>
              <a:ext cx="488788" cy="641406"/>
            </a:xfrm>
            <a:custGeom>
              <a:avLst/>
              <a:gdLst/>
              <a:ahLst/>
              <a:cxnLst/>
              <a:rect l="l" t="t" r="r" b="b"/>
              <a:pathLst>
                <a:path w="34525" h="45305" extrusionOk="0">
                  <a:moveTo>
                    <a:pt x="19790" y="1"/>
                  </a:moveTo>
                  <a:lnTo>
                    <a:pt x="0" y="39426"/>
                  </a:lnTo>
                  <a:cubicBezTo>
                    <a:pt x="3862" y="40713"/>
                    <a:pt x="7336" y="42730"/>
                    <a:pt x="10221" y="45304"/>
                  </a:cubicBezTo>
                  <a:lnTo>
                    <a:pt x="34525" y="8531"/>
                  </a:lnTo>
                  <a:cubicBezTo>
                    <a:pt x="29980" y="5150"/>
                    <a:pt x="25064" y="2281"/>
                    <a:pt x="19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94;p47">
              <a:extLst>
                <a:ext uri="{FF2B5EF4-FFF2-40B4-BE49-F238E27FC236}">
                  <a16:creationId xmlns:a16="http://schemas.microsoft.com/office/drawing/2014/main" id="{299BD613-0154-ED76-72B8-0B287283DBDC}"/>
                </a:ext>
              </a:extLst>
            </p:cNvPr>
            <p:cNvSpPr/>
            <p:nvPr/>
          </p:nvSpPr>
          <p:spPr>
            <a:xfrm>
              <a:off x="617735" y="3857515"/>
              <a:ext cx="642283" cy="487698"/>
            </a:xfrm>
            <a:custGeom>
              <a:avLst/>
              <a:gdLst/>
              <a:ahLst/>
              <a:cxnLst/>
              <a:rect l="l" t="t" r="r" b="b"/>
              <a:pathLst>
                <a:path w="45367" h="34448" extrusionOk="0">
                  <a:moveTo>
                    <a:pt x="8531" y="1"/>
                  </a:moveTo>
                  <a:cubicBezTo>
                    <a:pt x="5150" y="4560"/>
                    <a:pt x="2281" y="9461"/>
                    <a:pt x="1" y="14735"/>
                  </a:cubicBezTo>
                  <a:lnTo>
                    <a:pt x="39426" y="34447"/>
                  </a:lnTo>
                  <a:cubicBezTo>
                    <a:pt x="40729" y="30632"/>
                    <a:pt x="42745" y="27189"/>
                    <a:pt x="45366" y="24273"/>
                  </a:cubicBezTo>
                  <a:lnTo>
                    <a:pt x="8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95;p47">
              <a:extLst>
                <a:ext uri="{FF2B5EF4-FFF2-40B4-BE49-F238E27FC236}">
                  <a16:creationId xmlns:a16="http://schemas.microsoft.com/office/drawing/2014/main" id="{A6CAEDE8-E6B3-E4B1-00DE-9AF07EAA3300}"/>
                </a:ext>
              </a:extLst>
            </p:cNvPr>
            <p:cNvSpPr/>
            <p:nvPr/>
          </p:nvSpPr>
          <p:spPr>
            <a:xfrm>
              <a:off x="949770" y="3525494"/>
              <a:ext cx="488561" cy="641618"/>
            </a:xfrm>
            <a:custGeom>
              <a:avLst/>
              <a:gdLst/>
              <a:ahLst/>
              <a:cxnLst/>
              <a:rect l="l" t="t" r="r" b="b"/>
              <a:pathLst>
                <a:path w="34509" h="45320" extrusionOk="0">
                  <a:moveTo>
                    <a:pt x="14734" y="0"/>
                  </a:moveTo>
                  <a:cubicBezTo>
                    <a:pt x="9461" y="2249"/>
                    <a:pt x="4560" y="5149"/>
                    <a:pt x="0" y="8530"/>
                  </a:cubicBezTo>
                  <a:lnTo>
                    <a:pt x="24319" y="45319"/>
                  </a:lnTo>
                  <a:cubicBezTo>
                    <a:pt x="27219" y="42745"/>
                    <a:pt x="30678" y="40728"/>
                    <a:pt x="34509" y="39441"/>
                  </a:cubicBezTo>
                  <a:lnTo>
                    <a:pt x="14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96;p47">
              <a:extLst>
                <a:ext uri="{FF2B5EF4-FFF2-40B4-BE49-F238E27FC236}">
                  <a16:creationId xmlns:a16="http://schemas.microsoft.com/office/drawing/2014/main" id="{88A88E47-B4FC-3E35-8423-469B92F85386}"/>
                </a:ext>
              </a:extLst>
            </p:cNvPr>
            <p:cNvSpPr/>
            <p:nvPr/>
          </p:nvSpPr>
          <p:spPr>
            <a:xfrm>
              <a:off x="1446273" y="3441165"/>
              <a:ext cx="241102" cy="630632"/>
            </a:xfrm>
            <a:custGeom>
              <a:avLst/>
              <a:gdLst/>
              <a:ahLst/>
              <a:cxnLst/>
              <a:rect l="l" t="t" r="r" b="b"/>
              <a:pathLst>
                <a:path w="17030" h="44544" extrusionOk="0">
                  <a:moveTo>
                    <a:pt x="8500" y="0"/>
                  </a:moveTo>
                  <a:cubicBezTo>
                    <a:pt x="5646" y="0"/>
                    <a:pt x="2777" y="187"/>
                    <a:pt x="0" y="528"/>
                  </a:cubicBezTo>
                  <a:lnTo>
                    <a:pt x="2652" y="44544"/>
                  </a:lnTo>
                  <a:cubicBezTo>
                    <a:pt x="4576" y="44141"/>
                    <a:pt x="6514" y="43955"/>
                    <a:pt x="8531" y="43955"/>
                  </a:cubicBezTo>
                  <a:cubicBezTo>
                    <a:pt x="10547" y="43955"/>
                    <a:pt x="12563" y="44141"/>
                    <a:pt x="14455" y="44544"/>
                  </a:cubicBezTo>
                  <a:lnTo>
                    <a:pt x="17030" y="528"/>
                  </a:lnTo>
                  <a:cubicBezTo>
                    <a:pt x="14254" y="187"/>
                    <a:pt x="11384" y="0"/>
                    <a:pt x="8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97;p47">
              <a:extLst>
                <a:ext uri="{FF2B5EF4-FFF2-40B4-BE49-F238E27FC236}">
                  <a16:creationId xmlns:a16="http://schemas.microsoft.com/office/drawing/2014/main" id="{64B720CC-F045-34FB-61AB-8133D2DE4F39}"/>
                </a:ext>
              </a:extLst>
            </p:cNvPr>
            <p:cNvSpPr/>
            <p:nvPr/>
          </p:nvSpPr>
          <p:spPr>
            <a:xfrm>
              <a:off x="1970668" y="4354683"/>
              <a:ext cx="630632" cy="240890"/>
            </a:xfrm>
            <a:custGeom>
              <a:avLst/>
              <a:gdLst/>
              <a:ahLst/>
              <a:cxnLst/>
              <a:rect l="l" t="t" r="r" b="b"/>
              <a:pathLst>
                <a:path w="44544" h="17015" extrusionOk="0">
                  <a:moveTo>
                    <a:pt x="44032" y="0"/>
                  </a:moveTo>
                  <a:lnTo>
                    <a:pt x="0" y="2575"/>
                  </a:lnTo>
                  <a:cubicBezTo>
                    <a:pt x="388" y="4498"/>
                    <a:pt x="605" y="6514"/>
                    <a:pt x="605" y="8531"/>
                  </a:cubicBezTo>
                  <a:cubicBezTo>
                    <a:pt x="605" y="10547"/>
                    <a:pt x="403" y="12470"/>
                    <a:pt x="0" y="14362"/>
                  </a:cubicBezTo>
                  <a:lnTo>
                    <a:pt x="44032" y="17014"/>
                  </a:lnTo>
                  <a:cubicBezTo>
                    <a:pt x="44358" y="14254"/>
                    <a:pt x="44544" y="11384"/>
                    <a:pt x="44544" y="8531"/>
                  </a:cubicBezTo>
                  <a:cubicBezTo>
                    <a:pt x="44544" y="5646"/>
                    <a:pt x="44358" y="2808"/>
                    <a:pt x="4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8;p47">
              <a:extLst>
                <a:ext uri="{FF2B5EF4-FFF2-40B4-BE49-F238E27FC236}">
                  <a16:creationId xmlns:a16="http://schemas.microsoft.com/office/drawing/2014/main" id="{6E79B6D6-2077-FCF8-0F59-1CEBD92F1A95}"/>
                </a:ext>
              </a:extLst>
            </p:cNvPr>
            <p:cNvSpPr/>
            <p:nvPr/>
          </p:nvSpPr>
          <p:spPr>
            <a:xfrm>
              <a:off x="617084" y="4604145"/>
              <a:ext cx="641391" cy="488349"/>
            </a:xfrm>
            <a:custGeom>
              <a:avLst/>
              <a:gdLst/>
              <a:ahLst/>
              <a:cxnLst/>
              <a:rect l="l" t="t" r="r" b="b"/>
              <a:pathLst>
                <a:path w="45304" h="34494" extrusionOk="0">
                  <a:moveTo>
                    <a:pt x="39457" y="0"/>
                  </a:moveTo>
                  <a:lnTo>
                    <a:pt x="0" y="19759"/>
                  </a:lnTo>
                  <a:cubicBezTo>
                    <a:pt x="2249" y="25033"/>
                    <a:pt x="5165" y="29934"/>
                    <a:pt x="8530" y="34494"/>
                  </a:cubicBezTo>
                  <a:lnTo>
                    <a:pt x="45304" y="10174"/>
                  </a:lnTo>
                  <a:cubicBezTo>
                    <a:pt x="42745" y="7290"/>
                    <a:pt x="40728" y="3816"/>
                    <a:pt x="39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99;p47">
              <a:extLst>
                <a:ext uri="{FF2B5EF4-FFF2-40B4-BE49-F238E27FC236}">
                  <a16:creationId xmlns:a16="http://schemas.microsoft.com/office/drawing/2014/main" id="{3FC7983B-6FE8-E84D-B4D7-6B5D549CB77C}"/>
                </a:ext>
              </a:extLst>
            </p:cNvPr>
            <p:cNvSpPr/>
            <p:nvPr/>
          </p:nvSpPr>
          <p:spPr>
            <a:xfrm>
              <a:off x="532755" y="4355122"/>
              <a:ext cx="630858" cy="241102"/>
            </a:xfrm>
            <a:custGeom>
              <a:avLst/>
              <a:gdLst/>
              <a:ahLst/>
              <a:cxnLst/>
              <a:rect l="l" t="t" r="r" b="b"/>
              <a:pathLst>
                <a:path w="44560" h="17030" extrusionOk="0">
                  <a:moveTo>
                    <a:pt x="528" y="0"/>
                  </a:moveTo>
                  <a:cubicBezTo>
                    <a:pt x="202" y="2777"/>
                    <a:pt x="0" y="5646"/>
                    <a:pt x="0" y="8531"/>
                  </a:cubicBezTo>
                  <a:cubicBezTo>
                    <a:pt x="0" y="11384"/>
                    <a:pt x="202" y="14254"/>
                    <a:pt x="528" y="17030"/>
                  </a:cubicBezTo>
                  <a:lnTo>
                    <a:pt x="44559" y="14378"/>
                  </a:lnTo>
                  <a:cubicBezTo>
                    <a:pt x="44156" y="12439"/>
                    <a:pt x="43955" y="10516"/>
                    <a:pt x="43955" y="8500"/>
                  </a:cubicBezTo>
                  <a:cubicBezTo>
                    <a:pt x="43955" y="6483"/>
                    <a:pt x="44156" y="4467"/>
                    <a:pt x="44559" y="2590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00;p47">
              <a:extLst>
                <a:ext uri="{FF2B5EF4-FFF2-40B4-BE49-F238E27FC236}">
                  <a16:creationId xmlns:a16="http://schemas.microsoft.com/office/drawing/2014/main" id="{E4B023F1-0899-2C19-2FEC-DEC2923B853F}"/>
                </a:ext>
              </a:extLst>
            </p:cNvPr>
            <p:cNvSpPr/>
            <p:nvPr/>
          </p:nvSpPr>
          <p:spPr>
            <a:xfrm>
              <a:off x="1875366" y="4603706"/>
              <a:ext cx="641391" cy="488788"/>
            </a:xfrm>
            <a:custGeom>
              <a:avLst/>
              <a:gdLst/>
              <a:ahLst/>
              <a:cxnLst/>
              <a:rect l="l" t="t" r="r" b="b"/>
              <a:pathLst>
                <a:path w="45304" h="34525" extrusionOk="0">
                  <a:moveTo>
                    <a:pt x="5878" y="0"/>
                  </a:moveTo>
                  <a:cubicBezTo>
                    <a:pt x="4591" y="3847"/>
                    <a:pt x="2575" y="7321"/>
                    <a:pt x="0" y="10205"/>
                  </a:cubicBezTo>
                  <a:lnTo>
                    <a:pt x="36773" y="34525"/>
                  </a:lnTo>
                  <a:cubicBezTo>
                    <a:pt x="40154" y="29965"/>
                    <a:pt x="43024" y="25064"/>
                    <a:pt x="45304" y="19790"/>
                  </a:cubicBezTo>
                  <a:lnTo>
                    <a:pt x="5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01;p47">
              <a:extLst>
                <a:ext uri="{FF2B5EF4-FFF2-40B4-BE49-F238E27FC236}">
                  <a16:creationId xmlns:a16="http://schemas.microsoft.com/office/drawing/2014/main" id="{F4DC1DA3-8B83-8627-7BD4-9CB47036A8EB}"/>
                </a:ext>
              </a:extLst>
            </p:cNvPr>
            <p:cNvSpPr/>
            <p:nvPr/>
          </p:nvSpPr>
          <p:spPr>
            <a:xfrm>
              <a:off x="949331" y="4782672"/>
              <a:ext cx="487683" cy="642283"/>
            </a:xfrm>
            <a:custGeom>
              <a:avLst/>
              <a:gdLst/>
              <a:ahLst/>
              <a:cxnLst/>
              <a:rect l="l" t="t" r="r" b="b"/>
              <a:pathLst>
                <a:path w="34447" h="45367" extrusionOk="0">
                  <a:moveTo>
                    <a:pt x="24273" y="1"/>
                  </a:moveTo>
                  <a:lnTo>
                    <a:pt x="0" y="36836"/>
                  </a:lnTo>
                  <a:cubicBezTo>
                    <a:pt x="4544" y="40201"/>
                    <a:pt x="9461" y="43071"/>
                    <a:pt x="14734" y="45366"/>
                  </a:cubicBezTo>
                  <a:lnTo>
                    <a:pt x="34447" y="5925"/>
                  </a:lnTo>
                  <a:cubicBezTo>
                    <a:pt x="30632" y="4622"/>
                    <a:pt x="27173" y="2606"/>
                    <a:pt x="24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02;p47">
              <a:extLst>
                <a:ext uri="{FF2B5EF4-FFF2-40B4-BE49-F238E27FC236}">
                  <a16:creationId xmlns:a16="http://schemas.microsoft.com/office/drawing/2014/main" id="{DD2499C7-8F64-A67F-EBE6-37BB99884279}"/>
                </a:ext>
              </a:extLst>
            </p:cNvPr>
            <p:cNvSpPr/>
            <p:nvPr/>
          </p:nvSpPr>
          <p:spPr>
            <a:xfrm>
              <a:off x="1697490" y="4782672"/>
              <a:ext cx="487698" cy="642722"/>
            </a:xfrm>
            <a:custGeom>
              <a:avLst/>
              <a:gdLst/>
              <a:ahLst/>
              <a:cxnLst/>
              <a:rect l="l" t="t" r="r" b="b"/>
              <a:pathLst>
                <a:path w="34448" h="45398" extrusionOk="0">
                  <a:moveTo>
                    <a:pt x="10175" y="1"/>
                  </a:moveTo>
                  <a:cubicBezTo>
                    <a:pt x="7259" y="2606"/>
                    <a:pt x="3785" y="4622"/>
                    <a:pt x="0" y="5910"/>
                  </a:cubicBezTo>
                  <a:lnTo>
                    <a:pt x="19713" y="45397"/>
                  </a:lnTo>
                  <a:cubicBezTo>
                    <a:pt x="24955" y="43148"/>
                    <a:pt x="29903" y="40248"/>
                    <a:pt x="34447" y="36867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03;p47">
              <a:extLst>
                <a:ext uri="{FF2B5EF4-FFF2-40B4-BE49-F238E27FC236}">
                  <a16:creationId xmlns:a16="http://schemas.microsoft.com/office/drawing/2014/main" id="{74C345E1-CB9D-3BC1-FEAC-AEEBCC115CE5}"/>
                </a:ext>
              </a:extLst>
            </p:cNvPr>
            <p:cNvSpPr/>
            <p:nvPr/>
          </p:nvSpPr>
          <p:spPr>
            <a:xfrm>
              <a:off x="1446924" y="4878852"/>
              <a:ext cx="240890" cy="630858"/>
            </a:xfrm>
            <a:custGeom>
              <a:avLst/>
              <a:gdLst/>
              <a:ahLst/>
              <a:cxnLst/>
              <a:rect l="l" t="t" r="r" b="b"/>
              <a:pathLst>
                <a:path w="17015" h="44560" extrusionOk="0">
                  <a:moveTo>
                    <a:pt x="2653" y="1"/>
                  </a:moveTo>
                  <a:lnTo>
                    <a:pt x="1" y="44032"/>
                  </a:lnTo>
                  <a:cubicBezTo>
                    <a:pt x="2777" y="44358"/>
                    <a:pt x="5646" y="44560"/>
                    <a:pt x="8485" y="44560"/>
                  </a:cubicBezTo>
                  <a:cubicBezTo>
                    <a:pt x="11385" y="44560"/>
                    <a:pt x="14208" y="44358"/>
                    <a:pt x="17015" y="44032"/>
                  </a:cubicBezTo>
                  <a:lnTo>
                    <a:pt x="14440" y="1"/>
                  </a:lnTo>
                  <a:cubicBezTo>
                    <a:pt x="12502" y="388"/>
                    <a:pt x="10501" y="606"/>
                    <a:pt x="8485" y="606"/>
                  </a:cubicBezTo>
                  <a:cubicBezTo>
                    <a:pt x="6468" y="606"/>
                    <a:pt x="4561" y="419"/>
                    <a:pt x="2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04;p47">
              <a:extLst>
                <a:ext uri="{FF2B5EF4-FFF2-40B4-BE49-F238E27FC236}">
                  <a16:creationId xmlns:a16="http://schemas.microsoft.com/office/drawing/2014/main" id="{DE450E27-845D-EA3E-7061-99C2331A5A28}"/>
                </a:ext>
              </a:extLst>
            </p:cNvPr>
            <p:cNvSpPr/>
            <p:nvPr/>
          </p:nvSpPr>
          <p:spPr>
            <a:xfrm>
              <a:off x="870496" y="4828786"/>
              <a:ext cx="1315274" cy="487698"/>
            </a:xfrm>
            <a:custGeom>
              <a:avLst/>
              <a:gdLst/>
              <a:ahLst/>
              <a:cxnLst/>
              <a:rect l="l" t="t" r="r" b="b"/>
              <a:pathLst>
                <a:path w="92903" h="34448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1164"/>
                    <a:pt x="714" y="2280"/>
                    <a:pt x="1117" y="3413"/>
                  </a:cubicBezTo>
                  <a:cubicBezTo>
                    <a:pt x="1567" y="4498"/>
                    <a:pt x="2094" y="5615"/>
                    <a:pt x="2575" y="6701"/>
                  </a:cubicBezTo>
                  <a:lnTo>
                    <a:pt x="2761" y="7104"/>
                  </a:lnTo>
                  <a:lnTo>
                    <a:pt x="2963" y="7523"/>
                  </a:lnTo>
                  <a:lnTo>
                    <a:pt x="3412" y="8329"/>
                  </a:lnTo>
                  <a:lnTo>
                    <a:pt x="4296" y="9942"/>
                  </a:lnTo>
                  <a:cubicBezTo>
                    <a:pt x="4591" y="10469"/>
                    <a:pt x="4948" y="10950"/>
                    <a:pt x="5273" y="11478"/>
                  </a:cubicBezTo>
                  <a:lnTo>
                    <a:pt x="6282" y="12998"/>
                  </a:lnTo>
                  <a:cubicBezTo>
                    <a:pt x="9089" y="17015"/>
                    <a:pt x="12563" y="20597"/>
                    <a:pt x="16456" y="23668"/>
                  </a:cubicBezTo>
                  <a:cubicBezTo>
                    <a:pt x="16937" y="24040"/>
                    <a:pt x="17433" y="24428"/>
                    <a:pt x="17945" y="24785"/>
                  </a:cubicBezTo>
                  <a:lnTo>
                    <a:pt x="19480" y="25839"/>
                  </a:lnTo>
                  <a:lnTo>
                    <a:pt x="21047" y="26879"/>
                  </a:lnTo>
                  <a:lnTo>
                    <a:pt x="22691" y="27809"/>
                  </a:lnTo>
                  <a:lnTo>
                    <a:pt x="24350" y="28740"/>
                  </a:lnTo>
                  <a:cubicBezTo>
                    <a:pt x="24862" y="29065"/>
                    <a:pt x="25467" y="29267"/>
                    <a:pt x="26025" y="29562"/>
                  </a:cubicBezTo>
                  <a:cubicBezTo>
                    <a:pt x="27173" y="30074"/>
                    <a:pt x="28305" y="30647"/>
                    <a:pt x="29499" y="31051"/>
                  </a:cubicBezTo>
                  <a:cubicBezTo>
                    <a:pt x="30104" y="31237"/>
                    <a:pt x="30663" y="31500"/>
                    <a:pt x="31268" y="31687"/>
                  </a:cubicBezTo>
                  <a:cubicBezTo>
                    <a:pt x="31562" y="31826"/>
                    <a:pt x="31872" y="31950"/>
                    <a:pt x="32167" y="32012"/>
                  </a:cubicBezTo>
                  <a:lnTo>
                    <a:pt x="33098" y="32260"/>
                  </a:lnTo>
                  <a:lnTo>
                    <a:pt x="34897" y="32772"/>
                  </a:lnTo>
                  <a:lnTo>
                    <a:pt x="35827" y="33005"/>
                  </a:lnTo>
                  <a:cubicBezTo>
                    <a:pt x="36153" y="33082"/>
                    <a:pt x="36432" y="33129"/>
                    <a:pt x="36758" y="33207"/>
                  </a:cubicBezTo>
                  <a:lnTo>
                    <a:pt x="38604" y="33579"/>
                  </a:lnTo>
                  <a:lnTo>
                    <a:pt x="39534" y="33734"/>
                  </a:lnTo>
                  <a:cubicBezTo>
                    <a:pt x="39860" y="33811"/>
                    <a:pt x="40123" y="33842"/>
                    <a:pt x="40465" y="33889"/>
                  </a:cubicBezTo>
                  <a:lnTo>
                    <a:pt x="44202" y="34323"/>
                  </a:lnTo>
                  <a:lnTo>
                    <a:pt x="47987" y="34447"/>
                  </a:lnTo>
                  <a:lnTo>
                    <a:pt x="48948" y="34447"/>
                  </a:lnTo>
                  <a:lnTo>
                    <a:pt x="49879" y="34401"/>
                  </a:lnTo>
                  <a:cubicBezTo>
                    <a:pt x="50546" y="34370"/>
                    <a:pt x="51135" y="34370"/>
                    <a:pt x="51771" y="34323"/>
                  </a:cubicBezTo>
                  <a:cubicBezTo>
                    <a:pt x="53012" y="34246"/>
                    <a:pt x="54284" y="34029"/>
                    <a:pt x="55524" y="33920"/>
                  </a:cubicBezTo>
                  <a:cubicBezTo>
                    <a:pt x="56765" y="33765"/>
                    <a:pt x="57975" y="33517"/>
                    <a:pt x="59216" y="33284"/>
                  </a:cubicBezTo>
                  <a:cubicBezTo>
                    <a:pt x="60457" y="32989"/>
                    <a:pt x="61682" y="32679"/>
                    <a:pt x="62892" y="32354"/>
                  </a:cubicBezTo>
                  <a:cubicBezTo>
                    <a:pt x="63450" y="32152"/>
                    <a:pt x="64055" y="31950"/>
                    <a:pt x="64644" y="31749"/>
                  </a:cubicBezTo>
                  <a:cubicBezTo>
                    <a:pt x="65249" y="31516"/>
                    <a:pt x="65854" y="31345"/>
                    <a:pt x="66412" y="31113"/>
                  </a:cubicBezTo>
                  <a:lnTo>
                    <a:pt x="68134" y="30399"/>
                  </a:lnTo>
                  <a:cubicBezTo>
                    <a:pt x="68739" y="30167"/>
                    <a:pt x="69297" y="29934"/>
                    <a:pt x="69871" y="29639"/>
                  </a:cubicBezTo>
                  <a:lnTo>
                    <a:pt x="71546" y="28786"/>
                  </a:lnTo>
                  <a:lnTo>
                    <a:pt x="72399" y="28383"/>
                  </a:lnTo>
                  <a:lnTo>
                    <a:pt x="73221" y="27887"/>
                  </a:lnTo>
                  <a:cubicBezTo>
                    <a:pt x="81875" y="22970"/>
                    <a:pt x="89010" y="15557"/>
                    <a:pt x="92903" y="6871"/>
                  </a:cubicBezTo>
                  <a:lnTo>
                    <a:pt x="92903" y="6871"/>
                  </a:lnTo>
                  <a:cubicBezTo>
                    <a:pt x="92034" y="7724"/>
                    <a:pt x="91212" y="8562"/>
                    <a:pt x="90080" y="9384"/>
                  </a:cubicBezTo>
                  <a:lnTo>
                    <a:pt x="88808" y="10547"/>
                  </a:lnTo>
                  <a:cubicBezTo>
                    <a:pt x="88374" y="10950"/>
                    <a:pt x="87971" y="11338"/>
                    <a:pt x="87521" y="11710"/>
                  </a:cubicBezTo>
                  <a:lnTo>
                    <a:pt x="86187" y="12827"/>
                  </a:lnTo>
                  <a:lnTo>
                    <a:pt x="85551" y="13385"/>
                  </a:lnTo>
                  <a:lnTo>
                    <a:pt x="84869" y="13913"/>
                  </a:lnTo>
                  <a:cubicBezTo>
                    <a:pt x="83938" y="14595"/>
                    <a:pt x="83070" y="15324"/>
                    <a:pt x="82092" y="15929"/>
                  </a:cubicBezTo>
                  <a:cubicBezTo>
                    <a:pt x="78355" y="18550"/>
                    <a:pt x="74415" y="20675"/>
                    <a:pt x="70305" y="22365"/>
                  </a:cubicBezTo>
                  <a:lnTo>
                    <a:pt x="69561" y="22691"/>
                  </a:lnTo>
                  <a:lnTo>
                    <a:pt x="68801" y="22986"/>
                  </a:lnTo>
                  <a:lnTo>
                    <a:pt x="67234" y="23544"/>
                  </a:lnTo>
                  <a:cubicBezTo>
                    <a:pt x="66707" y="23746"/>
                    <a:pt x="66180" y="23916"/>
                    <a:pt x="65652" y="24071"/>
                  </a:cubicBezTo>
                  <a:lnTo>
                    <a:pt x="64086" y="24552"/>
                  </a:lnTo>
                  <a:cubicBezTo>
                    <a:pt x="63047" y="24893"/>
                    <a:pt x="61961" y="25080"/>
                    <a:pt x="60906" y="25374"/>
                  </a:cubicBezTo>
                  <a:cubicBezTo>
                    <a:pt x="59821" y="25560"/>
                    <a:pt x="58782" y="25777"/>
                    <a:pt x="57696" y="25979"/>
                  </a:cubicBezTo>
                  <a:cubicBezTo>
                    <a:pt x="56610" y="26088"/>
                    <a:pt x="55524" y="26258"/>
                    <a:pt x="54439" y="26382"/>
                  </a:cubicBezTo>
                  <a:cubicBezTo>
                    <a:pt x="53353" y="26413"/>
                    <a:pt x="52267" y="26537"/>
                    <a:pt x="51182" y="26568"/>
                  </a:cubicBezTo>
                  <a:cubicBezTo>
                    <a:pt x="50277" y="26568"/>
                    <a:pt x="49372" y="26622"/>
                    <a:pt x="48468" y="26622"/>
                  </a:cubicBezTo>
                  <a:cubicBezTo>
                    <a:pt x="48287" y="26622"/>
                    <a:pt x="48106" y="26620"/>
                    <a:pt x="47925" y="26615"/>
                  </a:cubicBezTo>
                  <a:lnTo>
                    <a:pt x="44668" y="26460"/>
                  </a:lnTo>
                  <a:cubicBezTo>
                    <a:pt x="35998" y="25777"/>
                    <a:pt x="27468" y="23125"/>
                    <a:pt x="19868" y="18565"/>
                  </a:cubicBezTo>
                  <a:cubicBezTo>
                    <a:pt x="16053" y="16317"/>
                    <a:pt x="12423" y="13587"/>
                    <a:pt x="9120" y="10485"/>
                  </a:cubicBezTo>
                  <a:lnTo>
                    <a:pt x="7879" y="9275"/>
                  </a:lnTo>
                  <a:cubicBezTo>
                    <a:pt x="7491" y="8888"/>
                    <a:pt x="7057" y="8531"/>
                    <a:pt x="6685" y="8081"/>
                  </a:cubicBezTo>
                  <a:lnTo>
                    <a:pt x="5522" y="6794"/>
                  </a:lnTo>
                  <a:lnTo>
                    <a:pt x="4917" y="6158"/>
                  </a:lnTo>
                  <a:lnTo>
                    <a:pt x="4622" y="5832"/>
                  </a:lnTo>
                  <a:lnTo>
                    <a:pt x="4343" y="5506"/>
                  </a:lnTo>
                  <a:cubicBezTo>
                    <a:pt x="3614" y="4607"/>
                    <a:pt x="2838" y="3738"/>
                    <a:pt x="2125" y="2808"/>
                  </a:cubicBezTo>
                  <a:cubicBezTo>
                    <a:pt x="1443" y="1893"/>
                    <a:pt x="745" y="93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05;p47">
              <a:extLst>
                <a:ext uri="{FF2B5EF4-FFF2-40B4-BE49-F238E27FC236}">
                  <a16:creationId xmlns:a16="http://schemas.microsoft.com/office/drawing/2014/main" id="{3A57948F-CED7-8C29-9CF7-B1FBB4B065A2}"/>
                </a:ext>
              </a:extLst>
            </p:cNvPr>
            <p:cNvSpPr/>
            <p:nvPr/>
          </p:nvSpPr>
          <p:spPr>
            <a:xfrm>
              <a:off x="936815" y="3662975"/>
              <a:ext cx="918284" cy="384036"/>
            </a:xfrm>
            <a:custGeom>
              <a:avLst/>
              <a:gdLst/>
              <a:ahLst/>
              <a:cxnLst/>
              <a:rect l="l" t="t" r="r" b="b"/>
              <a:pathLst>
                <a:path w="64862" h="27126" extrusionOk="0">
                  <a:moveTo>
                    <a:pt x="40730" y="1"/>
                  </a:moveTo>
                  <a:cubicBezTo>
                    <a:pt x="40459" y="1"/>
                    <a:pt x="40191" y="4"/>
                    <a:pt x="39922" y="15"/>
                  </a:cubicBezTo>
                  <a:cubicBezTo>
                    <a:pt x="39115" y="61"/>
                    <a:pt x="38278" y="92"/>
                    <a:pt x="37456" y="139"/>
                  </a:cubicBezTo>
                  <a:cubicBezTo>
                    <a:pt x="36649" y="185"/>
                    <a:pt x="35843" y="340"/>
                    <a:pt x="35036" y="418"/>
                  </a:cubicBezTo>
                  <a:lnTo>
                    <a:pt x="33842" y="573"/>
                  </a:lnTo>
                  <a:cubicBezTo>
                    <a:pt x="33454" y="651"/>
                    <a:pt x="33035" y="728"/>
                    <a:pt x="32632" y="806"/>
                  </a:cubicBezTo>
                  <a:lnTo>
                    <a:pt x="30213" y="1333"/>
                  </a:lnTo>
                  <a:lnTo>
                    <a:pt x="27840" y="2015"/>
                  </a:lnTo>
                  <a:cubicBezTo>
                    <a:pt x="27437" y="2155"/>
                    <a:pt x="27095" y="2264"/>
                    <a:pt x="26677" y="2388"/>
                  </a:cubicBezTo>
                  <a:lnTo>
                    <a:pt x="25513" y="2791"/>
                  </a:lnTo>
                  <a:cubicBezTo>
                    <a:pt x="24769" y="3086"/>
                    <a:pt x="23993" y="3349"/>
                    <a:pt x="23233" y="3675"/>
                  </a:cubicBezTo>
                  <a:cubicBezTo>
                    <a:pt x="21729" y="4357"/>
                    <a:pt x="20271" y="4993"/>
                    <a:pt x="18844" y="5846"/>
                  </a:cubicBezTo>
                  <a:cubicBezTo>
                    <a:pt x="17402" y="6591"/>
                    <a:pt x="16084" y="7506"/>
                    <a:pt x="14703" y="8436"/>
                  </a:cubicBezTo>
                  <a:cubicBezTo>
                    <a:pt x="14377" y="8622"/>
                    <a:pt x="14067" y="8917"/>
                    <a:pt x="13726" y="9150"/>
                  </a:cubicBezTo>
                  <a:cubicBezTo>
                    <a:pt x="13400" y="9413"/>
                    <a:pt x="13090" y="9677"/>
                    <a:pt x="12764" y="9910"/>
                  </a:cubicBezTo>
                  <a:lnTo>
                    <a:pt x="11787" y="10654"/>
                  </a:lnTo>
                  <a:cubicBezTo>
                    <a:pt x="11462" y="10918"/>
                    <a:pt x="11198" y="11182"/>
                    <a:pt x="10857" y="11476"/>
                  </a:cubicBezTo>
                  <a:cubicBezTo>
                    <a:pt x="10252" y="12004"/>
                    <a:pt x="9663" y="12562"/>
                    <a:pt x="9089" y="13120"/>
                  </a:cubicBezTo>
                  <a:cubicBezTo>
                    <a:pt x="8530" y="13725"/>
                    <a:pt x="7972" y="14283"/>
                    <a:pt x="7445" y="14888"/>
                  </a:cubicBezTo>
                  <a:cubicBezTo>
                    <a:pt x="6886" y="15493"/>
                    <a:pt x="6359" y="16083"/>
                    <a:pt x="5878" y="16734"/>
                  </a:cubicBezTo>
                  <a:lnTo>
                    <a:pt x="5165" y="17696"/>
                  </a:lnTo>
                  <a:cubicBezTo>
                    <a:pt x="4886" y="18021"/>
                    <a:pt x="4637" y="18300"/>
                    <a:pt x="4436" y="18673"/>
                  </a:cubicBezTo>
                  <a:cubicBezTo>
                    <a:pt x="4002" y="19340"/>
                    <a:pt x="3552" y="20006"/>
                    <a:pt x="3102" y="20689"/>
                  </a:cubicBezTo>
                  <a:cubicBezTo>
                    <a:pt x="2869" y="21046"/>
                    <a:pt x="2699" y="21356"/>
                    <a:pt x="2497" y="21728"/>
                  </a:cubicBezTo>
                  <a:cubicBezTo>
                    <a:pt x="2311" y="22100"/>
                    <a:pt x="2140" y="22410"/>
                    <a:pt x="1939" y="22783"/>
                  </a:cubicBezTo>
                  <a:cubicBezTo>
                    <a:pt x="1753" y="23139"/>
                    <a:pt x="1536" y="23450"/>
                    <a:pt x="1380" y="23822"/>
                  </a:cubicBezTo>
                  <a:cubicBezTo>
                    <a:pt x="1225" y="24194"/>
                    <a:pt x="1055" y="24535"/>
                    <a:pt x="900" y="24908"/>
                  </a:cubicBezTo>
                  <a:cubicBezTo>
                    <a:pt x="558" y="25621"/>
                    <a:pt x="233" y="26396"/>
                    <a:pt x="0" y="27125"/>
                  </a:cubicBezTo>
                  <a:cubicBezTo>
                    <a:pt x="2451" y="25109"/>
                    <a:pt x="4715" y="23093"/>
                    <a:pt x="7150" y="21201"/>
                  </a:cubicBezTo>
                  <a:lnTo>
                    <a:pt x="7600" y="20875"/>
                  </a:lnTo>
                  <a:lnTo>
                    <a:pt x="8050" y="20549"/>
                  </a:lnTo>
                  <a:lnTo>
                    <a:pt x="8980" y="19913"/>
                  </a:lnTo>
                  <a:cubicBezTo>
                    <a:pt x="9275" y="19712"/>
                    <a:pt x="9585" y="19464"/>
                    <a:pt x="9880" y="19262"/>
                  </a:cubicBezTo>
                  <a:cubicBezTo>
                    <a:pt x="10159" y="19076"/>
                    <a:pt x="10469" y="18859"/>
                    <a:pt x="10810" y="18673"/>
                  </a:cubicBezTo>
                  <a:cubicBezTo>
                    <a:pt x="11400" y="18285"/>
                    <a:pt x="12004" y="17866"/>
                    <a:pt x="12609" y="17463"/>
                  </a:cubicBezTo>
                  <a:cubicBezTo>
                    <a:pt x="13214" y="17060"/>
                    <a:pt x="13850" y="16749"/>
                    <a:pt x="14455" y="16346"/>
                  </a:cubicBezTo>
                  <a:cubicBezTo>
                    <a:pt x="14781" y="16145"/>
                    <a:pt x="15044" y="15927"/>
                    <a:pt x="15386" y="15772"/>
                  </a:cubicBezTo>
                  <a:lnTo>
                    <a:pt x="16347" y="15261"/>
                  </a:lnTo>
                  <a:cubicBezTo>
                    <a:pt x="17014" y="14888"/>
                    <a:pt x="17603" y="14532"/>
                    <a:pt x="18255" y="14206"/>
                  </a:cubicBezTo>
                  <a:cubicBezTo>
                    <a:pt x="18906" y="13880"/>
                    <a:pt x="19542" y="13570"/>
                    <a:pt x="20194" y="13244"/>
                  </a:cubicBezTo>
                  <a:lnTo>
                    <a:pt x="20674" y="13012"/>
                  </a:lnTo>
                  <a:lnTo>
                    <a:pt x="21155" y="12810"/>
                  </a:lnTo>
                  <a:lnTo>
                    <a:pt x="22132" y="12360"/>
                  </a:lnTo>
                  <a:cubicBezTo>
                    <a:pt x="23404" y="11771"/>
                    <a:pt x="24722" y="11275"/>
                    <a:pt x="26056" y="10763"/>
                  </a:cubicBezTo>
                  <a:cubicBezTo>
                    <a:pt x="26739" y="10530"/>
                    <a:pt x="27406" y="10313"/>
                    <a:pt x="28072" y="10080"/>
                  </a:cubicBezTo>
                  <a:lnTo>
                    <a:pt x="29081" y="9708"/>
                  </a:lnTo>
                  <a:cubicBezTo>
                    <a:pt x="29422" y="9615"/>
                    <a:pt x="29763" y="9491"/>
                    <a:pt x="30089" y="9413"/>
                  </a:cubicBezTo>
                  <a:lnTo>
                    <a:pt x="32151" y="8824"/>
                  </a:lnTo>
                  <a:lnTo>
                    <a:pt x="34199" y="8328"/>
                  </a:lnTo>
                  <a:cubicBezTo>
                    <a:pt x="34571" y="8250"/>
                    <a:pt x="34881" y="8173"/>
                    <a:pt x="35253" y="8095"/>
                  </a:cubicBezTo>
                  <a:lnTo>
                    <a:pt x="36293" y="7909"/>
                  </a:lnTo>
                  <a:cubicBezTo>
                    <a:pt x="36975" y="7785"/>
                    <a:pt x="37719" y="7614"/>
                    <a:pt x="38386" y="7506"/>
                  </a:cubicBezTo>
                  <a:cubicBezTo>
                    <a:pt x="39813" y="7351"/>
                    <a:pt x="41209" y="7056"/>
                    <a:pt x="42620" y="6932"/>
                  </a:cubicBezTo>
                  <a:cubicBezTo>
                    <a:pt x="44032" y="6761"/>
                    <a:pt x="45474" y="6575"/>
                    <a:pt x="46917" y="6529"/>
                  </a:cubicBezTo>
                  <a:cubicBezTo>
                    <a:pt x="48351" y="6451"/>
                    <a:pt x="49801" y="6412"/>
                    <a:pt x="51267" y="6412"/>
                  </a:cubicBezTo>
                  <a:cubicBezTo>
                    <a:pt x="52733" y="6412"/>
                    <a:pt x="54214" y="6451"/>
                    <a:pt x="55711" y="6529"/>
                  </a:cubicBezTo>
                  <a:cubicBezTo>
                    <a:pt x="57199" y="6606"/>
                    <a:pt x="58688" y="6746"/>
                    <a:pt x="60224" y="6901"/>
                  </a:cubicBezTo>
                  <a:cubicBezTo>
                    <a:pt x="61759" y="7056"/>
                    <a:pt x="63279" y="7273"/>
                    <a:pt x="64861" y="7428"/>
                  </a:cubicBezTo>
                  <a:cubicBezTo>
                    <a:pt x="59836" y="3597"/>
                    <a:pt x="53632" y="1317"/>
                    <a:pt x="47227" y="418"/>
                  </a:cubicBezTo>
                  <a:cubicBezTo>
                    <a:pt x="46420" y="294"/>
                    <a:pt x="45629" y="216"/>
                    <a:pt x="44807" y="139"/>
                  </a:cubicBezTo>
                  <a:cubicBezTo>
                    <a:pt x="43985" y="61"/>
                    <a:pt x="43194" y="61"/>
                    <a:pt x="42388" y="15"/>
                  </a:cubicBezTo>
                  <a:cubicBezTo>
                    <a:pt x="41819" y="15"/>
                    <a:pt x="41271" y="1"/>
                    <a:pt x="40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87386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9"/>
          <p:cNvSpPr/>
          <p:nvPr/>
        </p:nvSpPr>
        <p:spPr>
          <a:xfrm>
            <a:off x="5823175" y="1011150"/>
            <a:ext cx="1539300" cy="153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39"/>
          <p:cNvSpPr txBox="1">
            <a:spLocks noGrp="1"/>
          </p:cNvSpPr>
          <p:nvPr>
            <p:ph type="title"/>
          </p:nvPr>
        </p:nvSpPr>
        <p:spPr>
          <a:xfrm>
            <a:off x="3259450" y="2605030"/>
            <a:ext cx="6056189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Busqueda</a:t>
            </a:r>
            <a:r>
              <a:rPr lang="es-CL" dirty="0"/>
              <a:t> errónea</a:t>
            </a:r>
            <a:endParaRPr dirty="0"/>
          </a:p>
        </p:txBody>
      </p:sp>
      <p:sp>
        <p:nvSpPr>
          <p:cNvPr id="2876" name="Google Shape;2876;p39"/>
          <p:cNvSpPr txBox="1">
            <a:spLocks noGrp="1"/>
          </p:cNvSpPr>
          <p:nvPr>
            <p:ph type="title" idx="2"/>
          </p:nvPr>
        </p:nvSpPr>
        <p:spPr>
          <a:xfrm>
            <a:off x="6026068" y="1437594"/>
            <a:ext cx="107911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77" name="Google Shape;2877;p39"/>
          <p:cNvSpPr txBox="1">
            <a:spLocks noGrp="1"/>
          </p:cNvSpPr>
          <p:nvPr>
            <p:ph type="subTitle" idx="1"/>
          </p:nvPr>
        </p:nvSpPr>
        <p:spPr>
          <a:xfrm>
            <a:off x="4754874" y="3509550"/>
            <a:ext cx="3928221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Búsqueda/comparación con inputs diferentes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Plátano != plátano </a:t>
            </a:r>
            <a:endParaRPr dirty="0"/>
          </a:p>
        </p:txBody>
      </p:sp>
      <p:grpSp>
        <p:nvGrpSpPr>
          <p:cNvPr id="2878" name="Google Shape;2878;p39"/>
          <p:cNvGrpSpPr/>
          <p:nvPr/>
        </p:nvGrpSpPr>
        <p:grpSpPr>
          <a:xfrm>
            <a:off x="7607834" y="365464"/>
            <a:ext cx="920885" cy="977893"/>
            <a:chOff x="1764609" y="850314"/>
            <a:chExt cx="920885" cy="977893"/>
          </a:xfrm>
        </p:grpSpPr>
        <p:sp>
          <p:nvSpPr>
            <p:cNvPr id="2879" name="Google Shape;2879;p39"/>
            <p:cNvSpPr/>
            <p:nvPr/>
          </p:nvSpPr>
          <p:spPr>
            <a:xfrm>
              <a:off x="2342402" y="1205088"/>
              <a:ext cx="18829" cy="18829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419" y="0"/>
                  </a:moveTo>
                  <a:cubicBezTo>
                    <a:pt x="184" y="0"/>
                    <a:pt x="0" y="184"/>
                    <a:pt x="0" y="419"/>
                  </a:cubicBezTo>
                  <a:cubicBezTo>
                    <a:pt x="0" y="646"/>
                    <a:pt x="184" y="830"/>
                    <a:pt x="419" y="830"/>
                  </a:cubicBezTo>
                  <a:cubicBezTo>
                    <a:pt x="646" y="830"/>
                    <a:pt x="830" y="646"/>
                    <a:pt x="830" y="419"/>
                  </a:cubicBezTo>
                  <a:cubicBezTo>
                    <a:pt x="830" y="184"/>
                    <a:pt x="646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395282" y="1267087"/>
              <a:ext cx="70936" cy="70732"/>
            </a:xfrm>
            <a:custGeom>
              <a:avLst/>
              <a:gdLst/>
              <a:ahLst/>
              <a:cxnLst/>
              <a:rect l="l" t="t" r="r" b="b"/>
              <a:pathLst>
                <a:path w="3127" h="3118" extrusionOk="0">
                  <a:moveTo>
                    <a:pt x="1563" y="0"/>
                  </a:moveTo>
                  <a:cubicBezTo>
                    <a:pt x="708" y="0"/>
                    <a:pt x="1" y="699"/>
                    <a:pt x="1" y="1563"/>
                  </a:cubicBezTo>
                  <a:cubicBezTo>
                    <a:pt x="1" y="2419"/>
                    <a:pt x="708" y="3117"/>
                    <a:pt x="1563" y="3117"/>
                  </a:cubicBezTo>
                  <a:cubicBezTo>
                    <a:pt x="2428" y="3117"/>
                    <a:pt x="3126" y="2419"/>
                    <a:pt x="3126" y="1563"/>
                  </a:cubicBezTo>
                  <a:cubicBezTo>
                    <a:pt x="3126" y="699"/>
                    <a:pt x="2428" y="0"/>
                    <a:pt x="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246716" y="1291837"/>
              <a:ext cx="54308" cy="49499"/>
            </a:xfrm>
            <a:custGeom>
              <a:avLst/>
              <a:gdLst/>
              <a:ahLst/>
              <a:cxnLst/>
              <a:rect l="l" t="t" r="r" b="b"/>
              <a:pathLst>
                <a:path w="2394" h="2182" extrusionOk="0">
                  <a:moveTo>
                    <a:pt x="1197" y="1"/>
                  </a:moveTo>
                  <a:cubicBezTo>
                    <a:pt x="918" y="1"/>
                    <a:pt x="638" y="105"/>
                    <a:pt x="429" y="315"/>
                  </a:cubicBezTo>
                  <a:cubicBezTo>
                    <a:pt x="1" y="743"/>
                    <a:pt x="1" y="1433"/>
                    <a:pt x="429" y="1860"/>
                  </a:cubicBezTo>
                  <a:cubicBezTo>
                    <a:pt x="638" y="2074"/>
                    <a:pt x="918" y="2181"/>
                    <a:pt x="1197" y="2181"/>
                  </a:cubicBezTo>
                  <a:cubicBezTo>
                    <a:pt x="1477" y="2181"/>
                    <a:pt x="1756" y="2074"/>
                    <a:pt x="1965" y="1860"/>
                  </a:cubicBezTo>
                  <a:cubicBezTo>
                    <a:pt x="2393" y="1433"/>
                    <a:pt x="2393" y="743"/>
                    <a:pt x="1965" y="315"/>
                  </a:cubicBezTo>
                  <a:cubicBezTo>
                    <a:pt x="1756" y="105"/>
                    <a:pt x="1477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292881" y="1390677"/>
              <a:ext cx="49544" cy="49544"/>
            </a:xfrm>
            <a:custGeom>
              <a:avLst/>
              <a:gdLst/>
              <a:ahLst/>
              <a:cxnLst/>
              <a:rect l="l" t="t" r="r" b="b"/>
              <a:pathLst>
                <a:path w="2184" h="2184" extrusionOk="0">
                  <a:moveTo>
                    <a:pt x="1092" y="1"/>
                  </a:moveTo>
                  <a:cubicBezTo>
                    <a:pt x="489" y="1"/>
                    <a:pt x="0" y="481"/>
                    <a:pt x="0" y="1092"/>
                  </a:cubicBezTo>
                  <a:cubicBezTo>
                    <a:pt x="0" y="1695"/>
                    <a:pt x="489" y="2184"/>
                    <a:pt x="1092" y="2184"/>
                  </a:cubicBezTo>
                  <a:cubicBezTo>
                    <a:pt x="1694" y="2184"/>
                    <a:pt x="2183" y="1695"/>
                    <a:pt x="2183" y="1092"/>
                  </a:cubicBezTo>
                  <a:cubicBezTo>
                    <a:pt x="2183" y="481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417854" y="1547863"/>
              <a:ext cx="120866" cy="109932"/>
            </a:xfrm>
            <a:custGeom>
              <a:avLst/>
              <a:gdLst/>
              <a:ahLst/>
              <a:cxnLst/>
              <a:rect l="l" t="t" r="r" b="b"/>
              <a:pathLst>
                <a:path w="5328" h="4846" extrusionOk="0">
                  <a:moveTo>
                    <a:pt x="2671" y="1"/>
                  </a:moveTo>
                  <a:cubicBezTo>
                    <a:pt x="2487" y="1"/>
                    <a:pt x="2301" y="22"/>
                    <a:pt x="2114" y="66"/>
                  </a:cubicBezTo>
                  <a:cubicBezTo>
                    <a:pt x="804" y="363"/>
                    <a:pt x="1" y="1672"/>
                    <a:pt x="298" y="2973"/>
                  </a:cubicBezTo>
                  <a:cubicBezTo>
                    <a:pt x="560" y="4089"/>
                    <a:pt x="1560" y="4845"/>
                    <a:pt x="2661" y="4845"/>
                  </a:cubicBezTo>
                  <a:cubicBezTo>
                    <a:pt x="2843" y="4845"/>
                    <a:pt x="3029" y="4824"/>
                    <a:pt x="3214" y="4781"/>
                  </a:cubicBezTo>
                  <a:cubicBezTo>
                    <a:pt x="4515" y="4475"/>
                    <a:pt x="5327" y="3174"/>
                    <a:pt x="5022" y="1873"/>
                  </a:cubicBezTo>
                  <a:cubicBezTo>
                    <a:pt x="4760" y="751"/>
                    <a:pt x="3768" y="1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162531" y="1136987"/>
              <a:ext cx="60841" cy="54013"/>
            </a:xfrm>
            <a:custGeom>
              <a:avLst/>
              <a:gdLst/>
              <a:ahLst/>
              <a:cxnLst/>
              <a:rect l="l" t="t" r="r" b="b"/>
              <a:pathLst>
                <a:path w="2682" h="2381" extrusionOk="0">
                  <a:moveTo>
                    <a:pt x="1340" y="0"/>
                  </a:moveTo>
                  <a:cubicBezTo>
                    <a:pt x="1209" y="0"/>
                    <a:pt x="1075" y="22"/>
                    <a:pt x="944" y="68"/>
                  </a:cubicBezTo>
                  <a:cubicBezTo>
                    <a:pt x="324" y="287"/>
                    <a:pt x="1" y="968"/>
                    <a:pt x="219" y="1588"/>
                  </a:cubicBezTo>
                  <a:cubicBezTo>
                    <a:pt x="391" y="2076"/>
                    <a:pt x="846" y="2381"/>
                    <a:pt x="1334" y="2381"/>
                  </a:cubicBezTo>
                  <a:cubicBezTo>
                    <a:pt x="1465" y="2381"/>
                    <a:pt x="1599" y="2359"/>
                    <a:pt x="1730" y="2312"/>
                  </a:cubicBezTo>
                  <a:cubicBezTo>
                    <a:pt x="2350" y="2094"/>
                    <a:pt x="2682" y="1422"/>
                    <a:pt x="2463" y="802"/>
                  </a:cubicBezTo>
                  <a:cubicBezTo>
                    <a:pt x="2291" y="306"/>
                    <a:pt x="1831" y="0"/>
                    <a:pt x="1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415676" y="1059926"/>
              <a:ext cx="151354" cy="134250"/>
            </a:xfrm>
            <a:custGeom>
              <a:avLst/>
              <a:gdLst/>
              <a:ahLst/>
              <a:cxnLst/>
              <a:rect l="l" t="t" r="r" b="b"/>
              <a:pathLst>
                <a:path w="6672" h="5918" extrusionOk="0">
                  <a:moveTo>
                    <a:pt x="3335" y="0"/>
                  </a:moveTo>
                  <a:cubicBezTo>
                    <a:pt x="3005" y="0"/>
                    <a:pt x="2669" y="56"/>
                    <a:pt x="2341" y="174"/>
                  </a:cubicBezTo>
                  <a:cubicBezTo>
                    <a:pt x="804" y="724"/>
                    <a:pt x="1" y="2409"/>
                    <a:pt x="551" y="3954"/>
                  </a:cubicBezTo>
                  <a:cubicBezTo>
                    <a:pt x="984" y="5163"/>
                    <a:pt x="2118" y="5918"/>
                    <a:pt x="3334" y="5918"/>
                  </a:cubicBezTo>
                  <a:cubicBezTo>
                    <a:pt x="3665" y="5918"/>
                    <a:pt x="4001" y="5862"/>
                    <a:pt x="4332" y="5744"/>
                  </a:cubicBezTo>
                  <a:cubicBezTo>
                    <a:pt x="5868" y="5194"/>
                    <a:pt x="6672" y="3500"/>
                    <a:pt x="6122" y="1964"/>
                  </a:cubicBezTo>
                  <a:cubicBezTo>
                    <a:pt x="5689" y="755"/>
                    <a:pt x="4549" y="0"/>
                    <a:pt x="3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077575" y="1349571"/>
              <a:ext cx="48342" cy="44032"/>
            </a:xfrm>
            <a:custGeom>
              <a:avLst/>
              <a:gdLst/>
              <a:ahLst/>
              <a:cxnLst/>
              <a:rect l="l" t="t" r="r" b="b"/>
              <a:pathLst>
                <a:path w="2131" h="1941" extrusionOk="0">
                  <a:moveTo>
                    <a:pt x="1066" y="0"/>
                  </a:moveTo>
                  <a:cubicBezTo>
                    <a:pt x="997" y="0"/>
                    <a:pt x="927" y="7"/>
                    <a:pt x="856" y="23"/>
                  </a:cubicBezTo>
                  <a:cubicBezTo>
                    <a:pt x="332" y="136"/>
                    <a:pt x="0" y="660"/>
                    <a:pt x="114" y="1184"/>
                  </a:cubicBezTo>
                  <a:cubicBezTo>
                    <a:pt x="219" y="1637"/>
                    <a:pt x="619" y="1940"/>
                    <a:pt x="1064" y="1940"/>
                  </a:cubicBezTo>
                  <a:cubicBezTo>
                    <a:pt x="1134" y="1940"/>
                    <a:pt x="1204" y="1933"/>
                    <a:pt x="1275" y="1918"/>
                  </a:cubicBezTo>
                  <a:cubicBezTo>
                    <a:pt x="1799" y="1804"/>
                    <a:pt x="2131" y="1280"/>
                    <a:pt x="2017" y="756"/>
                  </a:cubicBezTo>
                  <a:cubicBezTo>
                    <a:pt x="1911" y="303"/>
                    <a:pt x="1512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191863" y="1485750"/>
              <a:ext cx="32689" cy="32712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725" y="1"/>
                  </a:moveTo>
                  <a:cubicBezTo>
                    <a:pt x="315" y="1"/>
                    <a:pt x="0" y="324"/>
                    <a:pt x="0" y="717"/>
                  </a:cubicBezTo>
                  <a:cubicBezTo>
                    <a:pt x="0" y="1119"/>
                    <a:pt x="332" y="1442"/>
                    <a:pt x="725" y="1442"/>
                  </a:cubicBezTo>
                  <a:cubicBezTo>
                    <a:pt x="730" y="1442"/>
                    <a:pt x="735" y="1442"/>
                    <a:pt x="740" y="1442"/>
                  </a:cubicBezTo>
                  <a:cubicBezTo>
                    <a:pt x="1126" y="1442"/>
                    <a:pt x="1441" y="1113"/>
                    <a:pt x="1441" y="717"/>
                  </a:cubicBezTo>
                  <a:cubicBezTo>
                    <a:pt x="1441" y="315"/>
                    <a:pt x="1118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2615737" y="1765324"/>
              <a:ext cx="69756" cy="62883"/>
            </a:xfrm>
            <a:custGeom>
              <a:avLst/>
              <a:gdLst/>
              <a:ahLst/>
              <a:cxnLst/>
              <a:rect l="l" t="t" r="r" b="b"/>
              <a:pathLst>
                <a:path w="3075" h="2772" extrusionOk="0">
                  <a:moveTo>
                    <a:pt x="1537" y="0"/>
                  </a:moveTo>
                  <a:cubicBezTo>
                    <a:pt x="1202" y="0"/>
                    <a:pt x="867" y="121"/>
                    <a:pt x="603" y="364"/>
                  </a:cubicBezTo>
                  <a:cubicBezTo>
                    <a:pt x="36" y="888"/>
                    <a:pt x="1" y="1761"/>
                    <a:pt x="516" y="2329"/>
                  </a:cubicBezTo>
                  <a:cubicBezTo>
                    <a:pt x="792" y="2623"/>
                    <a:pt x="1164" y="2772"/>
                    <a:pt x="1538" y="2772"/>
                  </a:cubicBezTo>
                  <a:cubicBezTo>
                    <a:pt x="1874" y="2772"/>
                    <a:pt x="2212" y="2651"/>
                    <a:pt x="2481" y="2407"/>
                  </a:cubicBezTo>
                  <a:cubicBezTo>
                    <a:pt x="3039" y="1892"/>
                    <a:pt x="3074" y="1010"/>
                    <a:pt x="2559" y="451"/>
                  </a:cubicBezTo>
                  <a:cubicBezTo>
                    <a:pt x="2287" y="151"/>
                    <a:pt x="1913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1910793" y="1163892"/>
              <a:ext cx="27358" cy="27154"/>
            </a:xfrm>
            <a:custGeom>
              <a:avLst/>
              <a:gdLst/>
              <a:ahLst/>
              <a:cxnLst/>
              <a:rect l="l" t="t" r="r" b="b"/>
              <a:pathLst>
                <a:path w="1206" h="1197" extrusionOk="0">
                  <a:moveTo>
                    <a:pt x="603" y="0"/>
                  </a:moveTo>
                  <a:cubicBezTo>
                    <a:pt x="280" y="0"/>
                    <a:pt x="0" y="253"/>
                    <a:pt x="0" y="594"/>
                  </a:cubicBezTo>
                  <a:cubicBezTo>
                    <a:pt x="0" y="926"/>
                    <a:pt x="262" y="1196"/>
                    <a:pt x="603" y="1196"/>
                  </a:cubicBezTo>
                  <a:cubicBezTo>
                    <a:pt x="943" y="1196"/>
                    <a:pt x="1205" y="926"/>
                    <a:pt x="1205" y="594"/>
                  </a:cubicBezTo>
                  <a:cubicBezTo>
                    <a:pt x="1205" y="271"/>
                    <a:pt x="943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279405" y="1013353"/>
              <a:ext cx="38247" cy="38043"/>
            </a:xfrm>
            <a:custGeom>
              <a:avLst/>
              <a:gdLst/>
              <a:ahLst/>
              <a:cxnLst/>
              <a:rect l="l" t="t" r="r" b="b"/>
              <a:pathLst>
                <a:path w="1686" h="1677" extrusionOk="0">
                  <a:moveTo>
                    <a:pt x="848" y="0"/>
                  </a:moveTo>
                  <a:cubicBezTo>
                    <a:pt x="376" y="0"/>
                    <a:pt x="1" y="375"/>
                    <a:pt x="1" y="838"/>
                  </a:cubicBezTo>
                  <a:cubicBezTo>
                    <a:pt x="1" y="1310"/>
                    <a:pt x="385" y="1676"/>
                    <a:pt x="848" y="1676"/>
                  </a:cubicBezTo>
                  <a:cubicBezTo>
                    <a:pt x="1319" y="1676"/>
                    <a:pt x="1686" y="1310"/>
                    <a:pt x="1686" y="838"/>
                  </a:cubicBezTo>
                  <a:cubicBezTo>
                    <a:pt x="1686" y="367"/>
                    <a:pt x="1302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157381" y="850314"/>
              <a:ext cx="50542" cy="505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9" y="1"/>
                  </a:moveTo>
                  <a:cubicBezTo>
                    <a:pt x="499" y="1"/>
                    <a:pt x="1" y="499"/>
                    <a:pt x="1" y="1119"/>
                  </a:cubicBezTo>
                  <a:cubicBezTo>
                    <a:pt x="1" y="1730"/>
                    <a:pt x="499" y="2227"/>
                    <a:pt x="1119" y="2227"/>
                  </a:cubicBezTo>
                  <a:cubicBezTo>
                    <a:pt x="1730" y="2227"/>
                    <a:pt x="2227" y="1730"/>
                    <a:pt x="2227" y="1119"/>
                  </a:cubicBezTo>
                  <a:cubicBezTo>
                    <a:pt x="2227" y="499"/>
                    <a:pt x="1730" y="1"/>
                    <a:pt x="1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2546025" y="1302975"/>
              <a:ext cx="76675" cy="69847"/>
            </a:xfrm>
            <a:custGeom>
              <a:avLst/>
              <a:gdLst/>
              <a:ahLst/>
              <a:cxnLst/>
              <a:rect l="l" t="t" r="r" b="b"/>
              <a:pathLst>
                <a:path w="3380" h="3079" extrusionOk="0">
                  <a:moveTo>
                    <a:pt x="1690" y="1"/>
                  </a:moveTo>
                  <a:cubicBezTo>
                    <a:pt x="1297" y="1"/>
                    <a:pt x="904" y="151"/>
                    <a:pt x="603" y="453"/>
                  </a:cubicBezTo>
                  <a:cubicBezTo>
                    <a:pt x="0" y="1046"/>
                    <a:pt x="0" y="2024"/>
                    <a:pt x="603" y="2627"/>
                  </a:cubicBezTo>
                  <a:cubicBezTo>
                    <a:pt x="904" y="2928"/>
                    <a:pt x="1297" y="3079"/>
                    <a:pt x="1690" y="3079"/>
                  </a:cubicBezTo>
                  <a:cubicBezTo>
                    <a:pt x="2083" y="3079"/>
                    <a:pt x="2476" y="2928"/>
                    <a:pt x="2777" y="2627"/>
                  </a:cubicBezTo>
                  <a:cubicBezTo>
                    <a:pt x="3379" y="2024"/>
                    <a:pt x="3379" y="1046"/>
                    <a:pt x="2777" y="453"/>
                  </a:cubicBezTo>
                  <a:cubicBezTo>
                    <a:pt x="2476" y="151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1764609" y="1057907"/>
              <a:ext cx="19827" cy="19849"/>
            </a:xfrm>
            <a:custGeom>
              <a:avLst/>
              <a:gdLst/>
              <a:ahLst/>
              <a:cxnLst/>
              <a:rect l="l" t="t" r="r" b="b"/>
              <a:pathLst>
                <a:path w="874" h="875" extrusionOk="0">
                  <a:moveTo>
                    <a:pt x="437" y="1"/>
                  </a:moveTo>
                  <a:cubicBezTo>
                    <a:pt x="192" y="1"/>
                    <a:pt x="0" y="193"/>
                    <a:pt x="0" y="437"/>
                  </a:cubicBezTo>
                  <a:cubicBezTo>
                    <a:pt x="0" y="673"/>
                    <a:pt x="192" y="874"/>
                    <a:pt x="437" y="874"/>
                  </a:cubicBezTo>
                  <a:cubicBezTo>
                    <a:pt x="442" y="874"/>
                    <a:pt x="447" y="874"/>
                    <a:pt x="452" y="874"/>
                  </a:cubicBezTo>
                  <a:cubicBezTo>
                    <a:pt x="681" y="874"/>
                    <a:pt x="873" y="677"/>
                    <a:pt x="873" y="437"/>
                  </a:cubicBezTo>
                  <a:cubicBezTo>
                    <a:pt x="873" y="193"/>
                    <a:pt x="673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9"/>
          <p:cNvGrpSpPr/>
          <p:nvPr/>
        </p:nvGrpSpPr>
        <p:grpSpPr>
          <a:xfrm>
            <a:off x="2568730" y="3948418"/>
            <a:ext cx="1141336" cy="813130"/>
            <a:chOff x="1679630" y="4330368"/>
            <a:chExt cx="1141336" cy="813130"/>
          </a:xfrm>
        </p:grpSpPr>
        <p:sp>
          <p:nvSpPr>
            <p:cNvPr id="2895" name="Google Shape;2895;p39"/>
            <p:cNvSpPr/>
            <p:nvPr/>
          </p:nvSpPr>
          <p:spPr>
            <a:xfrm>
              <a:off x="2396076" y="4536169"/>
              <a:ext cx="424890" cy="464906"/>
            </a:xfrm>
            <a:custGeom>
              <a:avLst/>
              <a:gdLst/>
              <a:ahLst/>
              <a:cxnLst/>
              <a:rect l="l" t="t" r="r" b="b"/>
              <a:pathLst>
                <a:path w="18730" h="20494" extrusionOk="0">
                  <a:moveTo>
                    <a:pt x="18730" y="1"/>
                  </a:moveTo>
                  <a:cubicBezTo>
                    <a:pt x="18354" y="455"/>
                    <a:pt x="17979" y="918"/>
                    <a:pt x="17629" y="1380"/>
                  </a:cubicBezTo>
                  <a:cubicBezTo>
                    <a:pt x="17263" y="1843"/>
                    <a:pt x="16896" y="2297"/>
                    <a:pt x="16547" y="2760"/>
                  </a:cubicBezTo>
                  <a:cubicBezTo>
                    <a:pt x="16189" y="3205"/>
                    <a:pt x="15822" y="3668"/>
                    <a:pt x="15473" y="4122"/>
                  </a:cubicBezTo>
                  <a:cubicBezTo>
                    <a:pt x="15281" y="4349"/>
                    <a:pt x="15106" y="4567"/>
                    <a:pt x="14923" y="4803"/>
                  </a:cubicBezTo>
                  <a:cubicBezTo>
                    <a:pt x="14739" y="5030"/>
                    <a:pt x="14556" y="5248"/>
                    <a:pt x="14381" y="5475"/>
                  </a:cubicBezTo>
                  <a:cubicBezTo>
                    <a:pt x="12923" y="7265"/>
                    <a:pt x="11421" y="9003"/>
                    <a:pt x="9867" y="10706"/>
                  </a:cubicBezTo>
                  <a:cubicBezTo>
                    <a:pt x="8322" y="12408"/>
                    <a:pt x="6715" y="14059"/>
                    <a:pt x="5065" y="15674"/>
                  </a:cubicBezTo>
                  <a:cubicBezTo>
                    <a:pt x="4864" y="15866"/>
                    <a:pt x="4654" y="16076"/>
                    <a:pt x="4445" y="16268"/>
                  </a:cubicBezTo>
                  <a:cubicBezTo>
                    <a:pt x="4235" y="16477"/>
                    <a:pt x="4034" y="16678"/>
                    <a:pt x="3825" y="16879"/>
                  </a:cubicBezTo>
                  <a:cubicBezTo>
                    <a:pt x="3397" y="17272"/>
                    <a:pt x="2969" y="17682"/>
                    <a:pt x="2559" y="18084"/>
                  </a:cubicBezTo>
                  <a:cubicBezTo>
                    <a:pt x="2131" y="18477"/>
                    <a:pt x="1703" y="18879"/>
                    <a:pt x="1284" y="19280"/>
                  </a:cubicBezTo>
                  <a:cubicBezTo>
                    <a:pt x="856" y="19673"/>
                    <a:pt x="428" y="20083"/>
                    <a:pt x="0" y="20494"/>
                  </a:cubicBezTo>
                  <a:cubicBezTo>
                    <a:pt x="542" y="20241"/>
                    <a:pt x="1066" y="19970"/>
                    <a:pt x="1598" y="19699"/>
                  </a:cubicBezTo>
                  <a:cubicBezTo>
                    <a:pt x="2114" y="19411"/>
                    <a:pt x="2620" y="19106"/>
                    <a:pt x="3126" y="18800"/>
                  </a:cubicBezTo>
                  <a:lnTo>
                    <a:pt x="4593" y="17822"/>
                  </a:lnTo>
                  <a:lnTo>
                    <a:pt x="5318" y="17298"/>
                  </a:lnTo>
                  <a:cubicBezTo>
                    <a:pt x="5545" y="17123"/>
                    <a:pt x="5789" y="16949"/>
                    <a:pt x="6025" y="16774"/>
                  </a:cubicBezTo>
                  <a:cubicBezTo>
                    <a:pt x="7894" y="15325"/>
                    <a:pt x="9640" y="13709"/>
                    <a:pt x="11247" y="11963"/>
                  </a:cubicBezTo>
                  <a:cubicBezTo>
                    <a:pt x="12836" y="10217"/>
                    <a:pt x="14285" y="8322"/>
                    <a:pt x="15569" y="6331"/>
                  </a:cubicBezTo>
                  <a:lnTo>
                    <a:pt x="16023" y="5572"/>
                  </a:lnTo>
                  <a:cubicBezTo>
                    <a:pt x="16180" y="5327"/>
                    <a:pt x="16328" y="5065"/>
                    <a:pt x="16486" y="4812"/>
                  </a:cubicBezTo>
                  <a:cubicBezTo>
                    <a:pt x="16765" y="4297"/>
                    <a:pt x="17053" y="3773"/>
                    <a:pt x="17324" y="3249"/>
                  </a:cubicBezTo>
                  <a:cubicBezTo>
                    <a:pt x="17577" y="2716"/>
                    <a:pt x="17839" y="2184"/>
                    <a:pt x="18075" y="1642"/>
                  </a:cubicBezTo>
                  <a:cubicBezTo>
                    <a:pt x="18311" y="1101"/>
                    <a:pt x="18529" y="551"/>
                    <a:pt x="1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314273" y="4470268"/>
              <a:ext cx="112132" cy="101969"/>
            </a:xfrm>
            <a:custGeom>
              <a:avLst/>
              <a:gdLst/>
              <a:ahLst/>
              <a:cxnLst/>
              <a:rect l="l" t="t" r="r" b="b"/>
              <a:pathLst>
                <a:path w="4943" h="4495" extrusionOk="0">
                  <a:moveTo>
                    <a:pt x="2468" y="0"/>
                  </a:moveTo>
                  <a:cubicBezTo>
                    <a:pt x="1893" y="0"/>
                    <a:pt x="1319" y="221"/>
                    <a:pt x="882" y="662"/>
                  </a:cubicBezTo>
                  <a:cubicBezTo>
                    <a:pt x="0" y="1535"/>
                    <a:pt x="0" y="2958"/>
                    <a:pt x="882" y="3840"/>
                  </a:cubicBezTo>
                  <a:cubicBezTo>
                    <a:pt x="1319" y="4277"/>
                    <a:pt x="1893" y="4495"/>
                    <a:pt x="2468" y="4495"/>
                  </a:cubicBezTo>
                  <a:cubicBezTo>
                    <a:pt x="3043" y="4495"/>
                    <a:pt x="3620" y="4277"/>
                    <a:pt x="4061" y="3840"/>
                  </a:cubicBezTo>
                  <a:cubicBezTo>
                    <a:pt x="4942" y="2958"/>
                    <a:pt x="4942" y="1535"/>
                    <a:pt x="4061" y="662"/>
                  </a:cubicBezTo>
                  <a:cubicBezTo>
                    <a:pt x="3620" y="221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570185" y="4494973"/>
              <a:ext cx="52516" cy="52516"/>
            </a:xfrm>
            <a:custGeom>
              <a:avLst/>
              <a:gdLst/>
              <a:ahLst/>
              <a:cxnLst/>
              <a:rect l="l" t="t" r="r" b="b"/>
              <a:pathLst>
                <a:path w="2315" h="2315" extrusionOk="0">
                  <a:moveTo>
                    <a:pt x="1162" y="1"/>
                  </a:moveTo>
                  <a:cubicBezTo>
                    <a:pt x="516" y="1"/>
                    <a:pt x="1" y="516"/>
                    <a:pt x="1" y="1162"/>
                  </a:cubicBezTo>
                  <a:cubicBezTo>
                    <a:pt x="1" y="1799"/>
                    <a:pt x="516" y="2314"/>
                    <a:pt x="1162" y="2314"/>
                  </a:cubicBezTo>
                  <a:cubicBezTo>
                    <a:pt x="1799" y="2314"/>
                    <a:pt x="2314" y="1799"/>
                    <a:pt x="2314" y="1162"/>
                  </a:cubicBezTo>
                  <a:cubicBezTo>
                    <a:pt x="2314" y="516"/>
                    <a:pt x="1799" y="1"/>
                    <a:pt x="1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2520663" y="4330368"/>
              <a:ext cx="75700" cy="75700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8" y="1"/>
                  </a:moveTo>
                  <a:cubicBezTo>
                    <a:pt x="752" y="1"/>
                    <a:pt x="1" y="743"/>
                    <a:pt x="1" y="1668"/>
                  </a:cubicBezTo>
                  <a:cubicBezTo>
                    <a:pt x="1" y="2594"/>
                    <a:pt x="752" y="3336"/>
                    <a:pt x="1668" y="3336"/>
                  </a:cubicBezTo>
                  <a:cubicBezTo>
                    <a:pt x="2594" y="3336"/>
                    <a:pt x="3336" y="2594"/>
                    <a:pt x="3336" y="1668"/>
                  </a:cubicBezTo>
                  <a:cubicBezTo>
                    <a:pt x="3336" y="743"/>
                    <a:pt x="2594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2138371" y="4588867"/>
              <a:ext cx="26383" cy="26156"/>
            </a:xfrm>
            <a:custGeom>
              <a:avLst/>
              <a:gdLst/>
              <a:ahLst/>
              <a:cxnLst/>
              <a:rect l="l" t="t" r="r" b="b"/>
              <a:pathLst>
                <a:path w="1163" h="1153" extrusionOk="0">
                  <a:moveTo>
                    <a:pt x="577" y="0"/>
                  </a:moveTo>
                  <a:cubicBezTo>
                    <a:pt x="263" y="0"/>
                    <a:pt x="1" y="262"/>
                    <a:pt x="1" y="577"/>
                  </a:cubicBezTo>
                  <a:cubicBezTo>
                    <a:pt x="1" y="891"/>
                    <a:pt x="263" y="1153"/>
                    <a:pt x="577" y="1153"/>
                  </a:cubicBezTo>
                  <a:cubicBezTo>
                    <a:pt x="900" y="1153"/>
                    <a:pt x="1162" y="908"/>
                    <a:pt x="1162" y="577"/>
                  </a:cubicBezTo>
                  <a:cubicBezTo>
                    <a:pt x="1162" y="262"/>
                    <a:pt x="90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336051" y="4707647"/>
              <a:ext cx="68758" cy="62338"/>
            </a:xfrm>
            <a:custGeom>
              <a:avLst/>
              <a:gdLst/>
              <a:ahLst/>
              <a:cxnLst/>
              <a:rect l="l" t="t" r="r" b="b"/>
              <a:pathLst>
                <a:path w="3031" h="2748" extrusionOk="0">
                  <a:moveTo>
                    <a:pt x="1517" y="1"/>
                  </a:moveTo>
                  <a:cubicBezTo>
                    <a:pt x="1412" y="1"/>
                    <a:pt x="1304" y="13"/>
                    <a:pt x="1197" y="38"/>
                  </a:cubicBezTo>
                  <a:cubicBezTo>
                    <a:pt x="464" y="213"/>
                    <a:pt x="1" y="955"/>
                    <a:pt x="175" y="1697"/>
                  </a:cubicBezTo>
                  <a:cubicBezTo>
                    <a:pt x="325" y="2325"/>
                    <a:pt x="889" y="2748"/>
                    <a:pt x="1514" y="2748"/>
                  </a:cubicBezTo>
                  <a:cubicBezTo>
                    <a:pt x="1620" y="2748"/>
                    <a:pt x="1727" y="2735"/>
                    <a:pt x="1834" y="2710"/>
                  </a:cubicBezTo>
                  <a:cubicBezTo>
                    <a:pt x="2577" y="2536"/>
                    <a:pt x="3031" y="1793"/>
                    <a:pt x="2856" y="1060"/>
                  </a:cubicBezTo>
                  <a:cubicBezTo>
                    <a:pt x="2707" y="425"/>
                    <a:pt x="2142" y="1"/>
                    <a:pt x="1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143339" y="4859048"/>
              <a:ext cx="16447" cy="16265"/>
            </a:xfrm>
            <a:custGeom>
              <a:avLst/>
              <a:gdLst/>
              <a:ahLst/>
              <a:cxnLst/>
              <a:rect l="l" t="t" r="r" b="b"/>
              <a:pathLst>
                <a:path w="725" h="717" extrusionOk="0">
                  <a:moveTo>
                    <a:pt x="358" y="0"/>
                  </a:moveTo>
                  <a:cubicBezTo>
                    <a:pt x="166" y="0"/>
                    <a:pt x="0" y="157"/>
                    <a:pt x="0" y="358"/>
                  </a:cubicBezTo>
                  <a:cubicBezTo>
                    <a:pt x="0" y="550"/>
                    <a:pt x="166" y="716"/>
                    <a:pt x="358" y="716"/>
                  </a:cubicBezTo>
                  <a:cubicBezTo>
                    <a:pt x="559" y="716"/>
                    <a:pt x="725" y="550"/>
                    <a:pt x="725" y="358"/>
                  </a:cubicBezTo>
                  <a:cubicBezTo>
                    <a:pt x="725" y="157"/>
                    <a:pt x="55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624063" y="4967597"/>
              <a:ext cx="111928" cy="101969"/>
            </a:xfrm>
            <a:custGeom>
              <a:avLst/>
              <a:gdLst/>
              <a:ahLst/>
              <a:cxnLst/>
              <a:rect l="l" t="t" r="r" b="b"/>
              <a:pathLst>
                <a:path w="4934" h="4495" extrusionOk="0">
                  <a:moveTo>
                    <a:pt x="2468" y="0"/>
                  </a:moveTo>
                  <a:cubicBezTo>
                    <a:pt x="1893" y="0"/>
                    <a:pt x="1319" y="219"/>
                    <a:pt x="882" y="655"/>
                  </a:cubicBezTo>
                  <a:cubicBezTo>
                    <a:pt x="0" y="1537"/>
                    <a:pt x="0" y="2960"/>
                    <a:pt x="882" y="3833"/>
                  </a:cubicBezTo>
                  <a:cubicBezTo>
                    <a:pt x="1319" y="4274"/>
                    <a:pt x="1893" y="4495"/>
                    <a:pt x="2468" y="4495"/>
                  </a:cubicBezTo>
                  <a:cubicBezTo>
                    <a:pt x="3043" y="4495"/>
                    <a:pt x="3620" y="4274"/>
                    <a:pt x="4061" y="3833"/>
                  </a:cubicBezTo>
                  <a:cubicBezTo>
                    <a:pt x="4934" y="2960"/>
                    <a:pt x="4934" y="1537"/>
                    <a:pt x="4061" y="655"/>
                  </a:cubicBezTo>
                  <a:cubicBezTo>
                    <a:pt x="3620" y="219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726260" y="4751792"/>
              <a:ext cx="65401" cy="59389"/>
            </a:xfrm>
            <a:custGeom>
              <a:avLst/>
              <a:gdLst/>
              <a:ahLst/>
              <a:cxnLst/>
              <a:rect l="l" t="t" r="r" b="b"/>
              <a:pathLst>
                <a:path w="2883" h="2618" extrusionOk="0">
                  <a:moveTo>
                    <a:pt x="1445" y="0"/>
                  </a:moveTo>
                  <a:cubicBezTo>
                    <a:pt x="1110" y="0"/>
                    <a:pt x="774" y="127"/>
                    <a:pt x="516" y="380"/>
                  </a:cubicBezTo>
                  <a:cubicBezTo>
                    <a:pt x="1" y="895"/>
                    <a:pt x="1" y="1725"/>
                    <a:pt x="516" y="2231"/>
                  </a:cubicBezTo>
                  <a:cubicBezTo>
                    <a:pt x="774" y="2489"/>
                    <a:pt x="1110" y="2617"/>
                    <a:pt x="1445" y="2617"/>
                  </a:cubicBezTo>
                  <a:cubicBezTo>
                    <a:pt x="1780" y="2617"/>
                    <a:pt x="2114" y="2489"/>
                    <a:pt x="2367" y="2231"/>
                  </a:cubicBezTo>
                  <a:cubicBezTo>
                    <a:pt x="2882" y="1725"/>
                    <a:pt x="2882" y="895"/>
                    <a:pt x="2367" y="380"/>
                  </a:cubicBezTo>
                  <a:cubicBezTo>
                    <a:pt x="2114" y="127"/>
                    <a:pt x="1780" y="0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333283" y="5106250"/>
              <a:ext cx="37067" cy="37249"/>
            </a:xfrm>
            <a:custGeom>
              <a:avLst/>
              <a:gdLst/>
              <a:ahLst/>
              <a:cxnLst/>
              <a:rect l="l" t="t" r="r" b="b"/>
              <a:pathLst>
                <a:path w="1634" h="1642" extrusionOk="0">
                  <a:moveTo>
                    <a:pt x="813" y="0"/>
                  </a:moveTo>
                  <a:cubicBezTo>
                    <a:pt x="367" y="0"/>
                    <a:pt x="1" y="367"/>
                    <a:pt x="1" y="821"/>
                  </a:cubicBezTo>
                  <a:cubicBezTo>
                    <a:pt x="1" y="1275"/>
                    <a:pt x="367" y="1642"/>
                    <a:pt x="813" y="1642"/>
                  </a:cubicBezTo>
                  <a:cubicBezTo>
                    <a:pt x="1267" y="1642"/>
                    <a:pt x="1633" y="1275"/>
                    <a:pt x="1633" y="821"/>
                  </a:cubicBezTo>
                  <a:cubicBezTo>
                    <a:pt x="1633" y="367"/>
                    <a:pt x="1267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1834525" y="4917826"/>
              <a:ext cx="47752" cy="43487"/>
            </a:xfrm>
            <a:custGeom>
              <a:avLst/>
              <a:gdLst/>
              <a:ahLst/>
              <a:cxnLst/>
              <a:rect l="l" t="t" r="r" b="b"/>
              <a:pathLst>
                <a:path w="2105" h="1917" extrusionOk="0">
                  <a:moveTo>
                    <a:pt x="1053" y="0"/>
                  </a:moveTo>
                  <a:cubicBezTo>
                    <a:pt x="808" y="0"/>
                    <a:pt x="564" y="94"/>
                    <a:pt x="376" y="282"/>
                  </a:cubicBezTo>
                  <a:cubicBezTo>
                    <a:pt x="1" y="657"/>
                    <a:pt x="1" y="1269"/>
                    <a:pt x="376" y="1635"/>
                  </a:cubicBezTo>
                  <a:cubicBezTo>
                    <a:pt x="564" y="1823"/>
                    <a:pt x="808" y="1917"/>
                    <a:pt x="1053" y="1917"/>
                  </a:cubicBezTo>
                  <a:cubicBezTo>
                    <a:pt x="1297" y="1917"/>
                    <a:pt x="1542" y="1823"/>
                    <a:pt x="1729" y="1635"/>
                  </a:cubicBezTo>
                  <a:cubicBezTo>
                    <a:pt x="2105" y="1269"/>
                    <a:pt x="2105" y="657"/>
                    <a:pt x="1729" y="282"/>
                  </a:cubicBezTo>
                  <a:cubicBezTo>
                    <a:pt x="1542" y="94"/>
                    <a:pt x="1297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1679630" y="4991371"/>
              <a:ext cx="14881" cy="14859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24" y="0"/>
                  </a:moveTo>
                  <a:cubicBezTo>
                    <a:pt x="149" y="0"/>
                    <a:pt x="0" y="148"/>
                    <a:pt x="0" y="332"/>
                  </a:cubicBezTo>
                  <a:cubicBezTo>
                    <a:pt x="0" y="506"/>
                    <a:pt x="149" y="655"/>
                    <a:pt x="324" y="655"/>
                  </a:cubicBezTo>
                  <a:cubicBezTo>
                    <a:pt x="507" y="655"/>
                    <a:pt x="655" y="506"/>
                    <a:pt x="655" y="332"/>
                  </a:cubicBezTo>
                  <a:cubicBezTo>
                    <a:pt x="655" y="148"/>
                    <a:pt x="507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2145109" y="4428981"/>
              <a:ext cx="68554" cy="62497"/>
            </a:xfrm>
            <a:custGeom>
              <a:avLst/>
              <a:gdLst/>
              <a:ahLst/>
              <a:cxnLst/>
              <a:rect l="l" t="t" r="r" b="b"/>
              <a:pathLst>
                <a:path w="3022" h="2755" extrusionOk="0">
                  <a:moveTo>
                    <a:pt x="1510" y="0"/>
                  </a:moveTo>
                  <a:cubicBezTo>
                    <a:pt x="1407" y="0"/>
                    <a:pt x="1302" y="12"/>
                    <a:pt x="1197" y="37"/>
                  </a:cubicBezTo>
                  <a:cubicBezTo>
                    <a:pt x="455" y="212"/>
                    <a:pt x="1" y="954"/>
                    <a:pt x="166" y="1687"/>
                  </a:cubicBezTo>
                  <a:cubicBezTo>
                    <a:pt x="316" y="2323"/>
                    <a:pt x="883" y="2754"/>
                    <a:pt x="1509" y="2754"/>
                  </a:cubicBezTo>
                  <a:cubicBezTo>
                    <a:pt x="1614" y="2754"/>
                    <a:pt x="1720" y="2742"/>
                    <a:pt x="1825" y="2717"/>
                  </a:cubicBezTo>
                  <a:cubicBezTo>
                    <a:pt x="2559" y="2543"/>
                    <a:pt x="3022" y="1801"/>
                    <a:pt x="2847" y="1058"/>
                  </a:cubicBezTo>
                  <a:cubicBezTo>
                    <a:pt x="2697" y="430"/>
                    <a:pt x="2131" y="0"/>
                    <a:pt x="1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39"/>
          <p:cNvGrpSpPr/>
          <p:nvPr/>
        </p:nvGrpSpPr>
        <p:grpSpPr>
          <a:xfrm flipH="1">
            <a:off x="2063970" y="-462813"/>
            <a:ext cx="1997340" cy="3293706"/>
            <a:chOff x="486204" y="696803"/>
            <a:chExt cx="2315756" cy="3818790"/>
          </a:xfrm>
        </p:grpSpPr>
        <p:sp>
          <p:nvSpPr>
            <p:cNvPr id="2932" name="Google Shape;2932;p39"/>
            <p:cNvSpPr/>
            <p:nvPr/>
          </p:nvSpPr>
          <p:spPr>
            <a:xfrm>
              <a:off x="716887" y="2498330"/>
              <a:ext cx="1401302" cy="2017263"/>
            </a:xfrm>
            <a:custGeom>
              <a:avLst/>
              <a:gdLst/>
              <a:ahLst/>
              <a:cxnLst/>
              <a:rect l="l" t="t" r="r" b="b"/>
              <a:pathLst>
                <a:path w="66772" h="9353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9379"/>
                    <a:pt x="202" y="18949"/>
                    <a:pt x="3284" y="27802"/>
                  </a:cubicBezTo>
                  <a:cubicBezTo>
                    <a:pt x="5249" y="33426"/>
                    <a:pt x="8383" y="38621"/>
                    <a:pt x="10025" y="44349"/>
                  </a:cubicBezTo>
                  <a:cubicBezTo>
                    <a:pt x="12662" y="53561"/>
                    <a:pt x="11256" y="63392"/>
                    <a:pt x="12216" y="72936"/>
                  </a:cubicBezTo>
                  <a:cubicBezTo>
                    <a:pt x="13436" y="85097"/>
                    <a:pt x="20500" y="93532"/>
                    <a:pt x="33053" y="93532"/>
                  </a:cubicBezTo>
                  <a:cubicBezTo>
                    <a:pt x="33263" y="93532"/>
                    <a:pt x="33474" y="93530"/>
                    <a:pt x="33687" y="93525"/>
                  </a:cubicBezTo>
                  <a:cubicBezTo>
                    <a:pt x="43013" y="93324"/>
                    <a:pt x="52425" y="91142"/>
                    <a:pt x="60380" y="86261"/>
                  </a:cubicBezTo>
                  <a:cubicBezTo>
                    <a:pt x="63095" y="84593"/>
                    <a:pt x="65776" y="82436"/>
                    <a:pt x="66771" y="79406"/>
                  </a:cubicBezTo>
                  <a:lnTo>
                    <a:pt x="66771" y="79406"/>
                  </a:lnTo>
                  <a:cubicBezTo>
                    <a:pt x="59463" y="82951"/>
                    <a:pt x="51508" y="85134"/>
                    <a:pt x="43423" y="85798"/>
                  </a:cubicBezTo>
                  <a:cubicBezTo>
                    <a:pt x="42123" y="85908"/>
                    <a:pt x="40815" y="85976"/>
                    <a:pt x="39510" y="85976"/>
                  </a:cubicBezTo>
                  <a:cubicBezTo>
                    <a:pt x="36976" y="85976"/>
                    <a:pt x="34455" y="85718"/>
                    <a:pt x="32028" y="85003"/>
                  </a:cubicBezTo>
                  <a:cubicBezTo>
                    <a:pt x="25969" y="83222"/>
                    <a:pt x="22354" y="78725"/>
                    <a:pt x="20372" y="72919"/>
                  </a:cubicBezTo>
                  <a:cubicBezTo>
                    <a:pt x="18110" y="66309"/>
                    <a:pt x="17743" y="59227"/>
                    <a:pt x="16451" y="52356"/>
                  </a:cubicBezTo>
                  <a:cubicBezTo>
                    <a:pt x="15010" y="44663"/>
                    <a:pt x="12417" y="37233"/>
                    <a:pt x="9815" y="29828"/>
                  </a:cubicBezTo>
                  <a:cubicBezTo>
                    <a:pt x="6139" y="20031"/>
                    <a:pt x="2769" y="1009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1484514" y="1502152"/>
              <a:ext cx="1107073" cy="2206139"/>
            </a:xfrm>
            <a:custGeom>
              <a:avLst/>
              <a:gdLst/>
              <a:ahLst/>
              <a:cxnLst/>
              <a:rect l="l" t="t" r="r" b="b"/>
              <a:pathLst>
                <a:path w="48802" h="97251" extrusionOk="0">
                  <a:moveTo>
                    <a:pt x="13493" y="1"/>
                  </a:moveTo>
                  <a:cubicBezTo>
                    <a:pt x="12714" y="1"/>
                    <a:pt x="11963" y="93"/>
                    <a:pt x="11256" y="300"/>
                  </a:cubicBezTo>
                  <a:cubicBezTo>
                    <a:pt x="7475" y="1400"/>
                    <a:pt x="6593" y="5966"/>
                    <a:pt x="5598" y="9258"/>
                  </a:cubicBezTo>
                  <a:cubicBezTo>
                    <a:pt x="2044" y="21037"/>
                    <a:pt x="1" y="33392"/>
                    <a:pt x="664" y="45713"/>
                  </a:cubicBezTo>
                  <a:cubicBezTo>
                    <a:pt x="1520" y="61377"/>
                    <a:pt x="7047" y="77103"/>
                    <a:pt x="17857" y="88471"/>
                  </a:cubicBezTo>
                  <a:cubicBezTo>
                    <a:pt x="21804" y="92619"/>
                    <a:pt x="26667" y="96260"/>
                    <a:pt x="32325" y="97098"/>
                  </a:cubicBezTo>
                  <a:cubicBezTo>
                    <a:pt x="33006" y="97200"/>
                    <a:pt x="33699" y="97250"/>
                    <a:pt x="34394" y="97250"/>
                  </a:cubicBezTo>
                  <a:cubicBezTo>
                    <a:pt x="39482" y="97250"/>
                    <a:pt x="44698" y="94567"/>
                    <a:pt x="46427" y="89842"/>
                  </a:cubicBezTo>
                  <a:cubicBezTo>
                    <a:pt x="48802" y="83381"/>
                    <a:pt x="44191" y="76640"/>
                    <a:pt x="42978" y="69873"/>
                  </a:cubicBezTo>
                  <a:cubicBezTo>
                    <a:pt x="40943" y="58539"/>
                    <a:pt x="48548" y="47284"/>
                    <a:pt x="47169" y="35872"/>
                  </a:cubicBezTo>
                  <a:cubicBezTo>
                    <a:pt x="46418" y="29585"/>
                    <a:pt x="43004" y="23945"/>
                    <a:pt x="39310" y="18802"/>
                  </a:cubicBezTo>
                  <a:cubicBezTo>
                    <a:pt x="35399" y="13327"/>
                    <a:pt x="30972" y="8071"/>
                    <a:pt x="25314" y="4430"/>
                  </a:cubicBezTo>
                  <a:cubicBezTo>
                    <a:pt x="22332" y="2510"/>
                    <a:pt x="17549" y="1"/>
                    <a:pt x="13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1947815" y="1674333"/>
              <a:ext cx="480559" cy="927612"/>
            </a:xfrm>
            <a:custGeom>
              <a:avLst/>
              <a:gdLst/>
              <a:ahLst/>
              <a:cxnLst/>
              <a:rect l="l" t="t" r="r" b="b"/>
              <a:pathLst>
                <a:path w="21184" h="40891" extrusionOk="0">
                  <a:moveTo>
                    <a:pt x="1" y="0"/>
                  </a:moveTo>
                  <a:lnTo>
                    <a:pt x="1" y="0"/>
                  </a:lnTo>
                  <a:cubicBezTo>
                    <a:pt x="1660" y="1188"/>
                    <a:pt x="3258" y="2428"/>
                    <a:pt x="4777" y="3746"/>
                  </a:cubicBezTo>
                  <a:cubicBezTo>
                    <a:pt x="6296" y="5065"/>
                    <a:pt x="7737" y="6462"/>
                    <a:pt x="9091" y="7937"/>
                  </a:cubicBezTo>
                  <a:cubicBezTo>
                    <a:pt x="11797" y="10880"/>
                    <a:pt x="14155" y="14128"/>
                    <a:pt x="16084" y="17603"/>
                  </a:cubicBezTo>
                  <a:cubicBezTo>
                    <a:pt x="16573" y="18468"/>
                    <a:pt x="17027" y="19350"/>
                    <a:pt x="17438" y="20249"/>
                  </a:cubicBezTo>
                  <a:cubicBezTo>
                    <a:pt x="17848" y="21140"/>
                    <a:pt x="18215" y="22048"/>
                    <a:pt x="18529" y="22973"/>
                  </a:cubicBezTo>
                  <a:cubicBezTo>
                    <a:pt x="18844" y="23890"/>
                    <a:pt x="19088" y="24842"/>
                    <a:pt x="19272" y="25802"/>
                  </a:cubicBezTo>
                  <a:cubicBezTo>
                    <a:pt x="19368" y="26283"/>
                    <a:pt x="19446" y="26772"/>
                    <a:pt x="19516" y="27269"/>
                  </a:cubicBezTo>
                  <a:cubicBezTo>
                    <a:pt x="19577" y="27758"/>
                    <a:pt x="19647" y="28247"/>
                    <a:pt x="19691" y="28754"/>
                  </a:cubicBezTo>
                  <a:cubicBezTo>
                    <a:pt x="19743" y="29243"/>
                    <a:pt x="19787" y="29740"/>
                    <a:pt x="19822" y="30247"/>
                  </a:cubicBezTo>
                  <a:cubicBezTo>
                    <a:pt x="19865" y="30744"/>
                    <a:pt x="19883" y="31251"/>
                    <a:pt x="19918" y="31749"/>
                  </a:cubicBezTo>
                  <a:cubicBezTo>
                    <a:pt x="19970" y="32770"/>
                    <a:pt x="20022" y="33774"/>
                    <a:pt x="20057" y="34787"/>
                  </a:cubicBezTo>
                  <a:cubicBezTo>
                    <a:pt x="20145" y="36813"/>
                    <a:pt x="20171" y="38847"/>
                    <a:pt x="20206" y="40891"/>
                  </a:cubicBezTo>
                  <a:cubicBezTo>
                    <a:pt x="20398" y="39886"/>
                    <a:pt x="20546" y="38882"/>
                    <a:pt x="20669" y="37861"/>
                  </a:cubicBezTo>
                  <a:cubicBezTo>
                    <a:pt x="20800" y="36857"/>
                    <a:pt x="20896" y="35835"/>
                    <a:pt x="20974" y="34822"/>
                  </a:cubicBezTo>
                  <a:cubicBezTo>
                    <a:pt x="21053" y="33792"/>
                    <a:pt x="21105" y="32779"/>
                    <a:pt x="21140" y="31749"/>
                  </a:cubicBezTo>
                  <a:cubicBezTo>
                    <a:pt x="21175" y="30727"/>
                    <a:pt x="21184" y="29697"/>
                    <a:pt x="21149" y="28666"/>
                  </a:cubicBezTo>
                  <a:cubicBezTo>
                    <a:pt x="21114" y="27636"/>
                    <a:pt x="21044" y="26588"/>
                    <a:pt x="20887" y="25549"/>
                  </a:cubicBezTo>
                  <a:cubicBezTo>
                    <a:pt x="20747" y="24519"/>
                    <a:pt x="20503" y="23480"/>
                    <a:pt x="20206" y="22467"/>
                  </a:cubicBezTo>
                  <a:cubicBezTo>
                    <a:pt x="19900" y="21445"/>
                    <a:pt x="19525" y="20467"/>
                    <a:pt x="19106" y="19507"/>
                  </a:cubicBezTo>
                  <a:cubicBezTo>
                    <a:pt x="18678" y="18546"/>
                    <a:pt x="18215" y="17621"/>
                    <a:pt x="17709" y="16713"/>
                  </a:cubicBezTo>
                  <a:cubicBezTo>
                    <a:pt x="15692" y="13089"/>
                    <a:pt x="13116" y="9780"/>
                    <a:pt x="10130" y="6933"/>
                  </a:cubicBezTo>
                  <a:cubicBezTo>
                    <a:pt x="8628" y="5501"/>
                    <a:pt x="7030" y="4200"/>
                    <a:pt x="5336" y="3039"/>
                  </a:cubicBezTo>
                  <a:cubicBezTo>
                    <a:pt x="3642" y="1869"/>
                    <a:pt x="1861" y="8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1105988" y="4098026"/>
              <a:ext cx="865818" cy="307314"/>
            </a:xfrm>
            <a:custGeom>
              <a:avLst/>
              <a:gdLst/>
              <a:ahLst/>
              <a:cxnLst/>
              <a:rect l="l" t="t" r="r" b="b"/>
              <a:pathLst>
                <a:path w="38167" h="13547" extrusionOk="0">
                  <a:moveTo>
                    <a:pt x="1" y="0"/>
                  </a:moveTo>
                  <a:cubicBezTo>
                    <a:pt x="62" y="952"/>
                    <a:pt x="263" y="1904"/>
                    <a:pt x="577" y="2795"/>
                  </a:cubicBezTo>
                  <a:cubicBezTo>
                    <a:pt x="874" y="3711"/>
                    <a:pt x="1267" y="4602"/>
                    <a:pt x="1730" y="5440"/>
                  </a:cubicBezTo>
                  <a:cubicBezTo>
                    <a:pt x="1965" y="5868"/>
                    <a:pt x="2210" y="6278"/>
                    <a:pt x="2472" y="6680"/>
                  </a:cubicBezTo>
                  <a:cubicBezTo>
                    <a:pt x="2734" y="7091"/>
                    <a:pt x="3013" y="7492"/>
                    <a:pt x="3293" y="7876"/>
                  </a:cubicBezTo>
                  <a:cubicBezTo>
                    <a:pt x="3581" y="8269"/>
                    <a:pt x="3869" y="8645"/>
                    <a:pt x="4192" y="9020"/>
                  </a:cubicBezTo>
                  <a:cubicBezTo>
                    <a:pt x="4506" y="9387"/>
                    <a:pt x="4829" y="9762"/>
                    <a:pt x="5205" y="10103"/>
                  </a:cubicBezTo>
                  <a:cubicBezTo>
                    <a:pt x="5572" y="10452"/>
                    <a:pt x="5965" y="10767"/>
                    <a:pt x="6392" y="11063"/>
                  </a:cubicBezTo>
                  <a:cubicBezTo>
                    <a:pt x="6829" y="11352"/>
                    <a:pt x="7274" y="11605"/>
                    <a:pt x="7746" y="11814"/>
                  </a:cubicBezTo>
                  <a:cubicBezTo>
                    <a:pt x="8689" y="12242"/>
                    <a:pt x="9649" y="12513"/>
                    <a:pt x="10592" y="12722"/>
                  </a:cubicBezTo>
                  <a:cubicBezTo>
                    <a:pt x="10837" y="12766"/>
                    <a:pt x="11064" y="12818"/>
                    <a:pt x="11308" y="12862"/>
                  </a:cubicBezTo>
                  <a:lnTo>
                    <a:pt x="12015" y="12984"/>
                  </a:lnTo>
                  <a:cubicBezTo>
                    <a:pt x="12487" y="13072"/>
                    <a:pt x="12950" y="13159"/>
                    <a:pt x="13430" y="13211"/>
                  </a:cubicBezTo>
                  <a:lnTo>
                    <a:pt x="14155" y="13299"/>
                  </a:lnTo>
                  <a:cubicBezTo>
                    <a:pt x="14390" y="13316"/>
                    <a:pt x="14635" y="13360"/>
                    <a:pt x="14871" y="13377"/>
                  </a:cubicBezTo>
                  <a:lnTo>
                    <a:pt x="16311" y="13482"/>
                  </a:lnTo>
                  <a:cubicBezTo>
                    <a:pt x="16434" y="13491"/>
                    <a:pt x="16556" y="13508"/>
                    <a:pt x="16678" y="13508"/>
                  </a:cubicBezTo>
                  <a:lnTo>
                    <a:pt x="17036" y="13517"/>
                  </a:lnTo>
                  <a:lnTo>
                    <a:pt x="17752" y="13534"/>
                  </a:lnTo>
                  <a:cubicBezTo>
                    <a:pt x="17912" y="13543"/>
                    <a:pt x="18072" y="13546"/>
                    <a:pt x="18232" y="13546"/>
                  </a:cubicBezTo>
                  <a:cubicBezTo>
                    <a:pt x="18553" y="13546"/>
                    <a:pt x="18873" y="13534"/>
                    <a:pt x="19193" y="13534"/>
                  </a:cubicBezTo>
                  <a:lnTo>
                    <a:pt x="19918" y="13526"/>
                  </a:lnTo>
                  <a:cubicBezTo>
                    <a:pt x="20153" y="13517"/>
                    <a:pt x="20398" y="13491"/>
                    <a:pt x="20634" y="13482"/>
                  </a:cubicBezTo>
                  <a:lnTo>
                    <a:pt x="21358" y="13438"/>
                  </a:lnTo>
                  <a:lnTo>
                    <a:pt x="21716" y="13421"/>
                  </a:lnTo>
                  <a:cubicBezTo>
                    <a:pt x="21838" y="13421"/>
                    <a:pt x="21961" y="13395"/>
                    <a:pt x="22074" y="13386"/>
                  </a:cubicBezTo>
                  <a:lnTo>
                    <a:pt x="23506" y="13229"/>
                  </a:lnTo>
                  <a:cubicBezTo>
                    <a:pt x="23978" y="13168"/>
                    <a:pt x="24458" y="13089"/>
                    <a:pt x="24929" y="13011"/>
                  </a:cubicBezTo>
                  <a:cubicBezTo>
                    <a:pt x="25034" y="13002"/>
                    <a:pt x="25156" y="12984"/>
                    <a:pt x="25279" y="12958"/>
                  </a:cubicBezTo>
                  <a:lnTo>
                    <a:pt x="25628" y="12897"/>
                  </a:lnTo>
                  <a:lnTo>
                    <a:pt x="26335" y="12749"/>
                  </a:lnTo>
                  <a:cubicBezTo>
                    <a:pt x="26562" y="12696"/>
                    <a:pt x="26807" y="12653"/>
                    <a:pt x="27034" y="12600"/>
                  </a:cubicBezTo>
                  <a:lnTo>
                    <a:pt x="27732" y="12426"/>
                  </a:lnTo>
                  <a:cubicBezTo>
                    <a:pt x="28204" y="12312"/>
                    <a:pt x="28658" y="12198"/>
                    <a:pt x="29121" y="12050"/>
                  </a:cubicBezTo>
                  <a:cubicBezTo>
                    <a:pt x="29566" y="11910"/>
                    <a:pt x="30037" y="11779"/>
                    <a:pt x="30483" y="11631"/>
                  </a:cubicBezTo>
                  <a:lnTo>
                    <a:pt x="31836" y="11151"/>
                  </a:lnTo>
                  <a:cubicBezTo>
                    <a:pt x="32063" y="11072"/>
                    <a:pt x="32281" y="10976"/>
                    <a:pt x="32500" y="10889"/>
                  </a:cubicBezTo>
                  <a:lnTo>
                    <a:pt x="33155" y="10609"/>
                  </a:lnTo>
                  <a:cubicBezTo>
                    <a:pt x="33591" y="10435"/>
                    <a:pt x="34028" y="10234"/>
                    <a:pt x="34456" y="10024"/>
                  </a:cubicBezTo>
                  <a:lnTo>
                    <a:pt x="35102" y="9719"/>
                  </a:lnTo>
                  <a:cubicBezTo>
                    <a:pt x="35320" y="9605"/>
                    <a:pt x="35521" y="9492"/>
                    <a:pt x="35730" y="9378"/>
                  </a:cubicBezTo>
                  <a:lnTo>
                    <a:pt x="36350" y="9038"/>
                  </a:lnTo>
                  <a:lnTo>
                    <a:pt x="36656" y="8863"/>
                  </a:lnTo>
                  <a:cubicBezTo>
                    <a:pt x="36769" y="8802"/>
                    <a:pt x="36865" y="8750"/>
                    <a:pt x="36962" y="8680"/>
                  </a:cubicBezTo>
                  <a:cubicBezTo>
                    <a:pt x="37372" y="8426"/>
                    <a:pt x="37774" y="8191"/>
                    <a:pt x="38166" y="7929"/>
                  </a:cubicBezTo>
                  <a:lnTo>
                    <a:pt x="38166" y="7929"/>
                  </a:lnTo>
                  <a:cubicBezTo>
                    <a:pt x="37721" y="8095"/>
                    <a:pt x="37285" y="8269"/>
                    <a:pt x="36848" y="8426"/>
                  </a:cubicBezTo>
                  <a:lnTo>
                    <a:pt x="36516" y="8557"/>
                  </a:lnTo>
                  <a:lnTo>
                    <a:pt x="36176" y="8680"/>
                  </a:lnTo>
                  <a:lnTo>
                    <a:pt x="35512" y="8907"/>
                  </a:lnTo>
                  <a:cubicBezTo>
                    <a:pt x="35285" y="8985"/>
                    <a:pt x="35067" y="9064"/>
                    <a:pt x="34848" y="9142"/>
                  </a:cubicBezTo>
                  <a:lnTo>
                    <a:pt x="34176" y="9343"/>
                  </a:lnTo>
                  <a:cubicBezTo>
                    <a:pt x="33731" y="9474"/>
                    <a:pt x="33286" y="9631"/>
                    <a:pt x="32840" y="9754"/>
                  </a:cubicBezTo>
                  <a:cubicBezTo>
                    <a:pt x="31050" y="10286"/>
                    <a:pt x="29234" y="10688"/>
                    <a:pt x="27409" y="11002"/>
                  </a:cubicBezTo>
                  <a:cubicBezTo>
                    <a:pt x="25593" y="11308"/>
                    <a:pt x="23768" y="11552"/>
                    <a:pt x="21926" y="11648"/>
                  </a:cubicBezTo>
                  <a:cubicBezTo>
                    <a:pt x="21804" y="11657"/>
                    <a:pt x="21690" y="11675"/>
                    <a:pt x="21577" y="11675"/>
                  </a:cubicBezTo>
                  <a:lnTo>
                    <a:pt x="21227" y="11683"/>
                  </a:lnTo>
                  <a:lnTo>
                    <a:pt x="20537" y="11701"/>
                  </a:lnTo>
                  <a:cubicBezTo>
                    <a:pt x="20310" y="11718"/>
                    <a:pt x="20083" y="11727"/>
                    <a:pt x="19848" y="11727"/>
                  </a:cubicBezTo>
                  <a:lnTo>
                    <a:pt x="19167" y="11727"/>
                  </a:lnTo>
                  <a:cubicBezTo>
                    <a:pt x="19085" y="11728"/>
                    <a:pt x="19004" y="11728"/>
                    <a:pt x="18923" y="11728"/>
                  </a:cubicBezTo>
                  <a:cubicBezTo>
                    <a:pt x="18073" y="11728"/>
                    <a:pt x="17236" y="11688"/>
                    <a:pt x="16399" y="11648"/>
                  </a:cubicBezTo>
                  <a:lnTo>
                    <a:pt x="15028" y="11552"/>
                  </a:lnTo>
                  <a:cubicBezTo>
                    <a:pt x="14565" y="11509"/>
                    <a:pt x="14111" y="11439"/>
                    <a:pt x="13648" y="11395"/>
                  </a:cubicBezTo>
                  <a:cubicBezTo>
                    <a:pt x="13194" y="11352"/>
                    <a:pt x="12740" y="11282"/>
                    <a:pt x="12286" y="11212"/>
                  </a:cubicBezTo>
                  <a:lnTo>
                    <a:pt x="11596" y="11116"/>
                  </a:lnTo>
                  <a:cubicBezTo>
                    <a:pt x="11369" y="11072"/>
                    <a:pt x="11142" y="11037"/>
                    <a:pt x="10924" y="10994"/>
                  </a:cubicBezTo>
                  <a:cubicBezTo>
                    <a:pt x="10025" y="10828"/>
                    <a:pt x="9160" y="10609"/>
                    <a:pt x="8357" y="10304"/>
                  </a:cubicBezTo>
                  <a:cubicBezTo>
                    <a:pt x="7955" y="10155"/>
                    <a:pt x="7580" y="9954"/>
                    <a:pt x="7213" y="9754"/>
                  </a:cubicBezTo>
                  <a:cubicBezTo>
                    <a:pt x="6846" y="9535"/>
                    <a:pt x="6488" y="9282"/>
                    <a:pt x="6148" y="9011"/>
                  </a:cubicBezTo>
                  <a:cubicBezTo>
                    <a:pt x="5467" y="8453"/>
                    <a:pt x="4829" y="7798"/>
                    <a:pt x="4218" y="7108"/>
                  </a:cubicBezTo>
                  <a:cubicBezTo>
                    <a:pt x="3607" y="6418"/>
                    <a:pt x="3022" y="5711"/>
                    <a:pt x="2489" y="4960"/>
                  </a:cubicBezTo>
                  <a:cubicBezTo>
                    <a:pt x="1939" y="4209"/>
                    <a:pt x="1459" y="3423"/>
                    <a:pt x="1031" y="2602"/>
                  </a:cubicBezTo>
                  <a:cubicBezTo>
                    <a:pt x="926" y="2402"/>
                    <a:pt x="822" y="2183"/>
                    <a:pt x="726" y="1983"/>
                  </a:cubicBezTo>
                  <a:cubicBezTo>
                    <a:pt x="638" y="1764"/>
                    <a:pt x="533" y="1555"/>
                    <a:pt x="455" y="1336"/>
                  </a:cubicBezTo>
                  <a:cubicBezTo>
                    <a:pt x="272" y="909"/>
                    <a:pt x="141" y="44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1314579" y="1004710"/>
              <a:ext cx="62406" cy="55510"/>
            </a:xfrm>
            <a:custGeom>
              <a:avLst/>
              <a:gdLst/>
              <a:ahLst/>
              <a:cxnLst/>
              <a:rect l="l" t="t" r="r" b="b"/>
              <a:pathLst>
                <a:path w="2751" h="2447" extrusionOk="0">
                  <a:moveTo>
                    <a:pt x="1377" y="1"/>
                  </a:moveTo>
                  <a:cubicBezTo>
                    <a:pt x="869" y="1"/>
                    <a:pt x="392" y="320"/>
                    <a:pt x="218" y="826"/>
                  </a:cubicBezTo>
                  <a:cubicBezTo>
                    <a:pt x="0" y="1464"/>
                    <a:pt x="341" y="2162"/>
                    <a:pt x="978" y="2381"/>
                  </a:cubicBezTo>
                  <a:cubicBezTo>
                    <a:pt x="1109" y="2425"/>
                    <a:pt x="1242" y="2447"/>
                    <a:pt x="1374" y="2447"/>
                  </a:cubicBezTo>
                  <a:cubicBezTo>
                    <a:pt x="1882" y="2447"/>
                    <a:pt x="2359" y="2128"/>
                    <a:pt x="2532" y="1621"/>
                  </a:cubicBezTo>
                  <a:cubicBezTo>
                    <a:pt x="2751" y="983"/>
                    <a:pt x="2410" y="285"/>
                    <a:pt x="1773" y="67"/>
                  </a:cubicBezTo>
                  <a:cubicBezTo>
                    <a:pt x="1642" y="22"/>
                    <a:pt x="1509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775600" y="696803"/>
              <a:ext cx="31328" cy="31124"/>
            </a:xfrm>
            <a:custGeom>
              <a:avLst/>
              <a:gdLst/>
              <a:ahLst/>
              <a:cxnLst/>
              <a:rect l="l" t="t" r="r" b="b"/>
              <a:pathLst>
                <a:path w="1381" h="1372" extrusionOk="0">
                  <a:moveTo>
                    <a:pt x="690" y="1"/>
                  </a:moveTo>
                  <a:cubicBezTo>
                    <a:pt x="306" y="1"/>
                    <a:pt x="1" y="306"/>
                    <a:pt x="1" y="691"/>
                  </a:cubicBezTo>
                  <a:cubicBezTo>
                    <a:pt x="1" y="1066"/>
                    <a:pt x="306" y="1372"/>
                    <a:pt x="690" y="1372"/>
                  </a:cubicBezTo>
                  <a:cubicBezTo>
                    <a:pt x="1066" y="1372"/>
                    <a:pt x="1380" y="1066"/>
                    <a:pt x="1380" y="691"/>
                  </a:cubicBezTo>
                  <a:cubicBezTo>
                    <a:pt x="1380" y="306"/>
                    <a:pt x="10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2760151" y="4038205"/>
              <a:ext cx="11297" cy="11320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3" y="0"/>
                  </a:moveTo>
                  <a:cubicBezTo>
                    <a:pt x="114" y="0"/>
                    <a:pt x="0" y="114"/>
                    <a:pt x="0" y="245"/>
                  </a:cubicBezTo>
                  <a:cubicBezTo>
                    <a:pt x="0" y="385"/>
                    <a:pt x="114" y="498"/>
                    <a:pt x="253" y="498"/>
                  </a:cubicBezTo>
                  <a:cubicBezTo>
                    <a:pt x="384" y="498"/>
                    <a:pt x="498" y="385"/>
                    <a:pt x="498" y="245"/>
                  </a:cubicBezTo>
                  <a:cubicBezTo>
                    <a:pt x="498" y="114"/>
                    <a:pt x="384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2756182" y="3816502"/>
              <a:ext cx="45778" cy="42716"/>
            </a:xfrm>
            <a:custGeom>
              <a:avLst/>
              <a:gdLst/>
              <a:ahLst/>
              <a:cxnLst/>
              <a:rect l="l" t="t" r="r" b="b"/>
              <a:pathLst>
                <a:path w="2018" h="1883" extrusionOk="0">
                  <a:moveTo>
                    <a:pt x="1001" y="0"/>
                  </a:moveTo>
                  <a:cubicBezTo>
                    <a:pt x="953" y="0"/>
                    <a:pt x="905" y="4"/>
                    <a:pt x="856" y="12"/>
                  </a:cubicBezTo>
                  <a:cubicBezTo>
                    <a:pt x="341" y="99"/>
                    <a:pt x="0" y="579"/>
                    <a:pt x="79" y="1094"/>
                  </a:cubicBezTo>
                  <a:cubicBezTo>
                    <a:pt x="158" y="1553"/>
                    <a:pt x="559" y="1882"/>
                    <a:pt x="1010" y="1882"/>
                  </a:cubicBezTo>
                  <a:cubicBezTo>
                    <a:pt x="1057" y="1882"/>
                    <a:pt x="1105" y="1879"/>
                    <a:pt x="1153" y="1871"/>
                  </a:cubicBezTo>
                  <a:cubicBezTo>
                    <a:pt x="1668" y="1784"/>
                    <a:pt x="2017" y="1304"/>
                    <a:pt x="1930" y="789"/>
                  </a:cubicBezTo>
                  <a:cubicBezTo>
                    <a:pt x="1859" y="330"/>
                    <a:pt x="1459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486204" y="1140345"/>
              <a:ext cx="2159045" cy="3182796"/>
            </a:xfrm>
            <a:custGeom>
              <a:avLst/>
              <a:gdLst/>
              <a:ahLst/>
              <a:cxnLst/>
              <a:rect l="l" t="t" r="r" b="b"/>
              <a:pathLst>
                <a:path w="95175" h="140304" extrusionOk="0">
                  <a:moveTo>
                    <a:pt x="49280" y="1"/>
                  </a:moveTo>
                  <a:cubicBezTo>
                    <a:pt x="47684" y="1"/>
                    <a:pt x="46033" y="419"/>
                    <a:pt x="44479" y="837"/>
                  </a:cubicBezTo>
                  <a:cubicBezTo>
                    <a:pt x="30797" y="4548"/>
                    <a:pt x="17167" y="8390"/>
                    <a:pt x="3581" y="12389"/>
                  </a:cubicBezTo>
                  <a:cubicBezTo>
                    <a:pt x="2708" y="12634"/>
                    <a:pt x="1765" y="12939"/>
                    <a:pt x="1241" y="13681"/>
                  </a:cubicBezTo>
                  <a:cubicBezTo>
                    <a:pt x="822" y="14284"/>
                    <a:pt x="752" y="15061"/>
                    <a:pt x="699" y="15794"/>
                  </a:cubicBezTo>
                  <a:cubicBezTo>
                    <a:pt x="341" y="20780"/>
                    <a:pt x="1" y="25897"/>
                    <a:pt x="1529" y="30656"/>
                  </a:cubicBezTo>
                  <a:cubicBezTo>
                    <a:pt x="2830" y="34707"/>
                    <a:pt x="5414" y="38278"/>
                    <a:pt x="6462" y="42400"/>
                  </a:cubicBezTo>
                  <a:cubicBezTo>
                    <a:pt x="7423" y="46163"/>
                    <a:pt x="7030" y="50153"/>
                    <a:pt x="7615" y="53995"/>
                  </a:cubicBezTo>
                  <a:cubicBezTo>
                    <a:pt x="8444" y="59365"/>
                    <a:pt x="11142" y="64220"/>
                    <a:pt x="13378" y="69162"/>
                  </a:cubicBezTo>
                  <a:cubicBezTo>
                    <a:pt x="22808" y="90057"/>
                    <a:pt x="24266" y="113720"/>
                    <a:pt x="32570" y="135077"/>
                  </a:cubicBezTo>
                  <a:cubicBezTo>
                    <a:pt x="33085" y="136387"/>
                    <a:pt x="33635" y="137714"/>
                    <a:pt x="34674" y="138666"/>
                  </a:cubicBezTo>
                  <a:cubicBezTo>
                    <a:pt x="36150" y="140023"/>
                    <a:pt x="38243" y="140303"/>
                    <a:pt x="40280" y="140303"/>
                  </a:cubicBezTo>
                  <a:cubicBezTo>
                    <a:pt x="40641" y="140303"/>
                    <a:pt x="41000" y="140294"/>
                    <a:pt x="41353" y="140281"/>
                  </a:cubicBezTo>
                  <a:cubicBezTo>
                    <a:pt x="59061" y="139548"/>
                    <a:pt x="75895" y="131995"/>
                    <a:pt x="90468" y="121927"/>
                  </a:cubicBezTo>
                  <a:cubicBezTo>
                    <a:pt x="91778" y="121019"/>
                    <a:pt x="93123" y="120032"/>
                    <a:pt x="93795" y="118592"/>
                  </a:cubicBezTo>
                  <a:cubicBezTo>
                    <a:pt x="95175" y="115684"/>
                    <a:pt x="93297" y="112340"/>
                    <a:pt x="91542" y="109633"/>
                  </a:cubicBezTo>
                  <a:cubicBezTo>
                    <a:pt x="76044" y="85761"/>
                    <a:pt x="64841" y="59103"/>
                    <a:pt x="58642" y="31311"/>
                  </a:cubicBezTo>
                  <a:lnTo>
                    <a:pt x="52093" y="558"/>
                  </a:lnTo>
                  <a:cubicBezTo>
                    <a:pt x="51199" y="155"/>
                    <a:pt x="50250" y="1"/>
                    <a:pt x="49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549791" y="1105546"/>
              <a:ext cx="2132912" cy="3115853"/>
            </a:xfrm>
            <a:custGeom>
              <a:avLst/>
              <a:gdLst/>
              <a:ahLst/>
              <a:cxnLst/>
              <a:rect l="l" t="t" r="r" b="b"/>
              <a:pathLst>
                <a:path w="94023" h="137353" extrusionOk="0">
                  <a:moveTo>
                    <a:pt x="40515" y="3026"/>
                  </a:moveTo>
                  <a:lnTo>
                    <a:pt x="36272" y="4624"/>
                  </a:lnTo>
                  <a:cubicBezTo>
                    <a:pt x="37276" y="4267"/>
                    <a:pt x="38280" y="3909"/>
                    <a:pt x="39286" y="3551"/>
                  </a:cubicBezTo>
                  <a:lnTo>
                    <a:pt x="39286" y="3551"/>
                  </a:lnTo>
                  <a:cubicBezTo>
                    <a:pt x="39696" y="3378"/>
                    <a:pt x="40106" y="3204"/>
                    <a:pt x="40515" y="3026"/>
                  </a:cubicBezTo>
                  <a:close/>
                  <a:moveTo>
                    <a:pt x="49817" y="1"/>
                  </a:moveTo>
                  <a:cubicBezTo>
                    <a:pt x="49305" y="1"/>
                    <a:pt x="48780" y="173"/>
                    <a:pt x="48286" y="354"/>
                  </a:cubicBezTo>
                  <a:cubicBezTo>
                    <a:pt x="45285" y="1414"/>
                    <a:pt x="42283" y="2483"/>
                    <a:pt x="39286" y="3551"/>
                  </a:cubicBezTo>
                  <a:lnTo>
                    <a:pt x="39286" y="3551"/>
                  </a:lnTo>
                  <a:cubicBezTo>
                    <a:pt x="27164" y="8637"/>
                    <a:pt x="14646" y="11442"/>
                    <a:pt x="2079" y="15023"/>
                  </a:cubicBezTo>
                  <a:cubicBezTo>
                    <a:pt x="1441" y="15207"/>
                    <a:pt x="752" y="15425"/>
                    <a:pt x="385" y="15975"/>
                  </a:cubicBezTo>
                  <a:cubicBezTo>
                    <a:pt x="1" y="16525"/>
                    <a:pt x="53" y="17259"/>
                    <a:pt x="132" y="17922"/>
                  </a:cubicBezTo>
                  <a:cubicBezTo>
                    <a:pt x="752" y="23903"/>
                    <a:pt x="1485" y="30181"/>
                    <a:pt x="5004" y="35062"/>
                  </a:cubicBezTo>
                  <a:cubicBezTo>
                    <a:pt x="5528" y="35796"/>
                    <a:pt x="6113" y="36494"/>
                    <a:pt x="6497" y="37306"/>
                  </a:cubicBezTo>
                  <a:cubicBezTo>
                    <a:pt x="6986" y="38354"/>
                    <a:pt x="7099" y="39550"/>
                    <a:pt x="7239" y="40694"/>
                  </a:cubicBezTo>
                  <a:cubicBezTo>
                    <a:pt x="8846" y="54263"/>
                    <a:pt x="14102" y="67195"/>
                    <a:pt x="18599" y="79987"/>
                  </a:cubicBezTo>
                  <a:cubicBezTo>
                    <a:pt x="23296" y="93337"/>
                    <a:pt x="27243" y="106941"/>
                    <a:pt x="30430" y="120737"/>
                  </a:cubicBezTo>
                  <a:cubicBezTo>
                    <a:pt x="31504" y="125365"/>
                    <a:pt x="32482" y="130019"/>
                    <a:pt x="34036" y="134507"/>
                  </a:cubicBezTo>
                  <a:cubicBezTo>
                    <a:pt x="34316" y="135336"/>
                    <a:pt x="34656" y="136209"/>
                    <a:pt x="35355" y="136742"/>
                  </a:cubicBezTo>
                  <a:cubicBezTo>
                    <a:pt x="36001" y="137235"/>
                    <a:pt x="36827" y="137352"/>
                    <a:pt x="37655" y="137352"/>
                  </a:cubicBezTo>
                  <a:cubicBezTo>
                    <a:pt x="37956" y="137352"/>
                    <a:pt x="38257" y="137337"/>
                    <a:pt x="38550" y="137318"/>
                  </a:cubicBezTo>
                  <a:cubicBezTo>
                    <a:pt x="57882" y="136000"/>
                    <a:pt x="76795" y="129032"/>
                    <a:pt x="92372" y="117506"/>
                  </a:cubicBezTo>
                  <a:cubicBezTo>
                    <a:pt x="92887" y="117131"/>
                    <a:pt x="93420" y="116720"/>
                    <a:pt x="93681" y="116135"/>
                  </a:cubicBezTo>
                  <a:cubicBezTo>
                    <a:pt x="94022" y="115384"/>
                    <a:pt x="93847" y="114511"/>
                    <a:pt x="93655" y="113699"/>
                  </a:cubicBezTo>
                  <a:cubicBezTo>
                    <a:pt x="90730" y="101606"/>
                    <a:pt x="84295" y="90700"/>
                    <a:pt x="79938" y="79044"/>
                  </a:cubicBezTo>
                  <a:cubicBezTo>
                    <a:pt x="74786" y="65282"/>
                    <a:pt x="72586" y="50570"/>
                    <a:pt x="67548" y="36765"/>
                  </a:cubicBezTo>
                  <a:cubicBezTo>
                    <a:pt x="65383" y="30784"/>
                    <a:pt x="62484" y="24750"/>
                    <a:pt x="57437" y="20891"/>
                  </a:cubicBezTo>
                  <a:cubicBezTo>
                    <a:pt x="59375" y="17721"/>
                    <a:pt x="59288" y="13600"/>
                    <a:pt x="57969" y="10125"/>
                  </a:cubicBezTo>
                  <a:cubicBezTo>
                    <a:pt x="56642" y="6641"/>
                    <a:pt x="54215" y="3690"/>
                    <a:pt x="51639" y="1009"/>
                  </a:cubicBezTo>
                  <a:cubicBezTo>
                    <a:pt x="51281" y="634"/>
                    <a:pt x="50897" y="258"/>
                    <a:pt x="50417" y="92"/>
                  </a:cubicBezTo>
                  <a:cubicBezTo>
                    <a:pt x="50221" y="28"/>
                    <a:pt x="50020" y="1"/>
                    <a:pt x="49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682499" y="1323732"/>
              <a:ext cx="1148678" cy="2890954"/>
            </a:xfrm>
            <a:custGeom>
              <a:avLst/>
              <a:gdLst/>
              <a:ahLst/>
              <a:cxnLst/>
              <a:rect l="l" t="t" r="r" b="b"/>
              <a:pathLst>
                <a:path w="50636" h="127439" extrusionOk="0">
                  <a:moveTo>
                    <a:pt x="15840" y="0"/>
                  </a:moveTo>
                  <a:cubicBezTo>
                    <a:pt x="10592" y="1528"/>
                    <a:pt x="5310" y="2899"/>
                    <a:pt x="1" y="4358"/>
                  </a:cubicBezTo>
                  <a:cubicBezTo>
                    <a:pt x="4393" y="7789"/>
                    <a:pt x="7423" y="12932"/>
                    <a:pt x="8305" y="18442"/>
                  </a:cubicBezTo>
                  <a:cubicBezTo>
                    <a:pt x="8593" y="20223"/>
                    <a:pt x="8654" y="22022"/>
                    <a:pt x="9021" y="23785"/>
                  </a:cubicBezTo>
                  <a:cubicBezTo>
                    <a:pt x="9440" y="25855"/>
                    <a:pt x="10252" y="27819"/>
                    <a:pt x="10968" y="29810"/>
                  </a:cubicBezTo>
                  <a:cubicBezTo>
                    <a:pt x="14111" y="38454"/>
                    <a:pt x="15630" y="47588"/>
                    <a:pt x="17892" y="56503"/>
                  </a:cubicBezTo>
                  <a:cubicBezTo>
                    <a:pt x="19874" y="64361"/>
                    <a:pt x="22441" y="72054"/>
                    <a:pt x="25008" y="79738"/>
                  </a:cubicBezTo>
                  <a:cubicBezTo>
                    <a:pt x="27977" y="88644"/>
                    <a:pt x="30945" y="97541"/>
                    <a:pt x="33923" y="106448"/>
                  </a:cubicBezTo>
                  <a:cubicBezTo>
                    <a:pt x="36193" y="113249"/>
                    <a:pt x="38420" y="120837"/>
                    <a:pt x="36001" y="127438"/>
                  </a:cubicBezTo>
                  <a:cubicBezTo>
                    <a:pt x="40236" y="127011"/>
                    <a:pt x="44436" y="126303"/>
                    <a:pt x="48583" y="125351"/>
                  </a:cubicBezTo>
                  <a:cubicBezTo>
                    <a:pt x="49125" y="124470"/>
                    <a:pt x="49334" y="123378"/>
                    <a:pt x="49474" y="122339"/>
                  </a:cubicBezTo>
                  <a:cubicBezTo>
                    <a:pt x="50635" y="113625"/>
                    <a:pt x="48714" y="104780"/>
                    <a:pt x="45841" y="96485"/>
                  </a:cubicBezTo>
                  <a:cubicBezTo>
                    <a:pt x="42960" y="88190"/>
                    <a:pt x="39127" y="80253"/>
                    <a:pt x="36263" y="71958"/>
                  </a:cubicBezTo>
                  <a:cubicBezTo>
                    <a:pt x="32308" y="60528"/>
                    <a:pt x="30238" y="48557"/>
                    <a:pt x="28195" y="36638"/>
                  </a:cubicBezTo>
                  <a:cubicBezTo>
                    <a:pt x="27488" y="32517"/>
                    <a:pt x="26728" y="28247"/>
                    <a:pt x="24432" y="24755"/>
                  </a:cubicBezTo>
                  <a:cubicBezTo>
                    <a:pt x="23628" y="23541"/>
                    <a:pt x="22650" y="22414"/>
                    <a:pt x="22249" y="21035"/>
                  </a:cubicBezTo>
                  <a:cubicBezTo>
                    <a:pt x="21917" y="19900"/>
                    <a:pt x="22013" y="18695"/>
                    <a:pt x="22039" y="17525"/>
                  </a:cubicBezTo>
                  <a:cubicBezTo>
                    <a:pt x="22144" y="11194"/>
                    <a:pt x="19891" y="4864"/>
                    <a:pt x="15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1253555" y="1157540"/>
              <a:ext cx="1244930" cy="2859648"/>
            </a:xfrm>
            <a:custGeom>
              <a:avLst/>
              <a:gdLst/>
              <a:ahLst/>
              <a:cxnLst/>
              <a:rect l="l" t="t" r="r" b="b"/>
              <a:pathLst>
                <a:path w="54879" h="126059" extrusionOk="0">
                  <a:moveTo>
                    <a:pt x="11745" y="1"/>
                  </a:moveTo>
                  <a:cubicBezTo>
                    <a:pt x="10618" y="411"/>
                    <a:pt x="9501" y="804"/>
                    <a:pt x="8383" y="1206"/>
                  </a:cubicBezTo>
                  <a:cubicBezTo>
                    <a:pt x="5607" y="2376"/>
                    <a:pt x="2804" y="3423"/>
                    <a:pt x="1" y="4393"/>
                  </a:cubicBezTo>
                  <a:cubicBezTo>
                    <a:pt x="2751" y="6357"/>
                    <a:pt x="4821" y="9256"/>
                    <a:pt x="5834" y="12478"/>
                  </a:cubicBezTo>
                  <a:cubicBezTo>
                    <a:pt x="7056" y="16372"/>
                    <a:pt x="6340" y="20773"/>
                    <a:pt x="7728" y="24554"/>
                  </a:cubicBezTo>
                  <a:cubicBezTo>
                    <a:pt x="8322" y="26161"/>
                    <a:pt x="9457" y="27505"/>
                    <a:pt x="10487" y="28894"/>
                  </a:cubicBezTo>
                  <a:cubicBezTo>
                    <a:pt x="19778" y="41362"/>
                    <a:pt x="20651" y="57961"/>
                    <a:pt x="25506" y="72726"/>
                  </a:cubicBezTo>
                  <a:cubicBezTo>
                    <a:pt x="28483" y="81772"/>
                    <a:pt x="33006" y="90224"/>
                    <a:pt x="36717" y="99000"/>
                  </a:cubicBezTo>
                  <a:cubicBezTo>
                    <a:pt x="40349" y="107592"/>
                    <a:pt x="43240" y="116742"/>
                    <a:pt x="42916" y="126059"/>
                  </a:cubicBezTo>
                  <a:cubicBezTo>
                    <a:pt x="47038" y="124182"/>
                    <a:pt x="51037" y="122042"/>
                    <a:pt x="54861" y="119641"/>
                  </a:cubicBezTo>
                  <a:cubicBezTo>
                    <a:pt x="54879" y="119405"/>
                    <a:pt x="54879" y="119205"/>
                    <a:pt x="54861" y="118986"/>
                  </a:cubicBezTo>
                  <a:cubicBezTo>
                    <a:pt x="54669" y="111748"/>
                    <a:pt x="53202" y="104527"/>
                    <a:pt x="50565" y="97786"/>
                  </a:cubicBezTo>
                  <a:cubicBezTo>
                    <a:pt x="48217" y="91779"/>
                    <a:pt x="44951" y="86182"/>
                    <a:pt x="42419" y="80253"/>
                  </a:cubicBezTo>
                  <a:cubicBezTo>
                    <a:pt x="38306" y="70674"/>
                    <a:pt x="37136" y="60004"/>
                    <a:pt x="33024" y="50530"/>
                  </a:cubicBezTo>
                  <a:cubicBezTo>
                    <a:pt x="29077" y="41432"/>
                    <a:pt x="25916" y="32264"/>
                    <a:pt x="20433" y="23855"/>
                  </a:cubicBezTo>
                  <a:cubicBezTo>
                    <a:pt x="19822" y="22912"/>
                    <a:pt x="19175" y="21961"/>
                    <a:pt x="18800" y="20904"/>
                  </a:cubicBezTo>
                  <a:cubicBezTo>
                    <a:pt x="18355" y="19647"/>
                    <a:pt x="18302" y="18285"/>
                    <a:pt x="18180" y="16957"/>
                  </a:cubicBezTo>
                  <a:cubicBezTo>
                    <a:pt x="17595" y="10714"/>
                    <a:pt x="15194" y="5126"/>
                    <a:pt x="1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826301" y="1572907"/>
              <a:ext cx="939114" cy="317340"/>
            </a:xfrm>
            <a:custGeom>
              <a:avLst/>
              <a:gdLst/>
              <a:ahLst/>
              <a:cxnLst/>
              <a:rect l="l" t="t" r="r" b="b"/>
              <a:pathLst>
                <a:path w="41398" h="13989" extrusionOk="0">
                  <a:moveTo>
                    <a:pt x="41397" y="1"/>
                  </a:moveTo>
                  <a:cubicBezTo>
                    <a:pt x="40515" y="245"/>
                    <a:pt x="39642" y="516"/>
                    <a:pt x="38769" y="804"/>
                  </a:cubicBezTo>
                  <a:cubicBezTo>
                    <a:pt x="37896" y="1075"/>
                    <a:pt x="37023" y="1363"/>
                    <a:pt x="36158" y="1642"/>
                  </a:cubicBezTo>
                  <a:cubicBezTo>
                    <a:pt x="35285" y="1931"/>
                    <a:pt x="34429" y="2210"/>
                    <a:pt x="33565" y="2507"/>
                  </a:cubicBezTo>
                  <a:cubicBezTo>
                    <a:pt x="33128" y="2638"/>
                    <a:pt x="32701" y="2786"/>
                    <a:pt x="32264" y="2935"/>
                  </a:cubicBezTo>
                  <a:cubicBezTo>
                    <a:pt x="31845" y="3074"/>
                    <a:pt x="31408" y="3214"/>
                    <a:pt x="30980" y="3371"/>
                  </a:cubicBezTo>
                  <a:lnTo>
                    <a:pt x="20651" y="6864"/>
                  </a:lnTo>
                  <a:lnTo>
                    <a:pt x="10330" y="10357"/>
                  </a:lnTo>
                  <a:cubicBezTo>
                    <a:pt x="9902" y="10496"/>
                    <a:pt x="9466" y="10645"/>
                    <a:pt x="9038" y="10793"/>
                  </a:cubicBezTo>
                  <a:cubicBezTo>
                    <a:pt x="8610" y="10942"/>
                    <a:pt x="8174" y="11081"/>
                    <a:pt x="7755" y="11238"/>
                  </a:cubicBezTo>
                  <a:cubicBezTo>
                    <a:pt x="6890" y="11535"/>
                    <a:pt x="6026" y="11832"/>
                    <a:pt x="5170" y="12138"/>
                  </a:cubicBezTo>
                  <a:cubicBezTo>
                    <a:pt x="4306" y="12426"/>
                    <a:pt x="3441" y="12723"/>
                    <a:pt x="2577" y="13037"/>
                  </a:cubicBezTo>
                  <a:cubicBezTo>
                    <a:pt x="1721" y="13343"/>
                    <a:pt x="865" y="13666"/>
                    <a:pt x="1" y="13989"/>
                  </a:cubicBezTo>
                  <a:cubicBezTo>
                    <a:pt x="909" y="13884"/>
                    <a:pt x="1817" y="13753"/>
                    <a:pt x="2716" y="13613"/>
                  </a:cubicBezTo>
                  <a:cubicBezTo>
                    <a:pt x="3625" y="13465"/>
                    <a:pt x="4533" y="13299"/>
                    <a:pt x="5423" y="13124"/>
                  </a:cubicBezTo>
                  <a:cubicBezTo>
                    <a:pt x="6323" y="12941"/>
                    <a:pt x="7213" y="12758"/>
                    <a:pt x="8113" y="12557"/>
                  </a:cubicBezTo>
                  <a:cubicBezTo>
                    <a:pt x="8558" y="12461"/>
                    <a:pt x="9003" y="12365"/>
                    <a:pt x="9457" y="12251"/>
                  </a:cubicBezTo>
                  <a:cubicBezTo>
                    <a:pt x="9894" y="12146"/>
                    <a:pt x="10339" y="12042"/>
                    <a:pt x="10784" y="11937"/>
                  </a:cubicBezTo>
                  <a:cubicBezTo>
                    <a:pt x="14329" y="11055"/>
                    <a:pt x="17848" y="10016"/>
                    <a:pt x="21315" y="8846"/>
                  </a:cubicBezTo>
                  <a:cubicBezTo>
                    <a:pt x="24790" y="7685"/>
                    <a:pt x="28204" y="6357"/>
                    <a:pt x="31565" y="4908"/>
                  </a:cubicBezTo>
                  <a:cubicBezTo>
                    <a:pt x="31993" y="4725"/>
                    <a:pt x="32412" y="4533"/>
                    <a:pt x="32823" y="4349"/>
                  </a:cubicBezTo>
                  <a:cubicBezTo>
                    <a:pt x="33251" y="4166"/>
                    <a:pt x="33661" y="3982"/>
                    <a:pt x="34080" y="3782"/>
                  </a:cubicBezTo>
                  <a:cubicBezTo>
                    <a:pt x="34910" y="3389"/>
                    <a:pt x="35739" y="2996"/>
                    <a:pt x="36560" y="2594"/>
                  </a:cubicBezTo>
                  <a:cubicBezTo>
                    <a:pt x="37372" y="2184"/>
                    <a:pt x="38193" y="1765"/>
                    <a:pt x="38996" y="1337"/>
                  </a:cubicBezTo>
                  <a:cubicBezTo>
                    <a:pt x="39808" y="900"/>
                    <a:pt x="40603" y="455"/>
                    <a:pt x="4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550993" y="1496050"/>
              <a:ext cx="2131301" cy="2725580"/>
            </a:xfrm>
            <a:custGeom>
              <a:avLst/>
              <a:gdLst/>
              <a:ahLst/>
              <a:cxnLst/>
              <a:rect l="l" t="t" r="r" b="b"/>
              <a:pathLst>
                <a:path w="93952" h="120149" extrusionOk="0">
                  <a:moveTo>
                    <a:pt x="0" y="1"/>
                  </a:moveTo>
                  <a:cubicBezTo>
                    <a:pt x="0" y="245"/>
                    <a:pt x="26" y="481"/>
                    <a:pt x="52" y="708"/>
                  </a:cubicBezTo>
                  <a:cubicBezTo>
                    <a:pt x="690" y="6707"/>
                    <a:pt x="1423" y="12976"/>
                    <a:pt x="4933" y="17857"/>
                  </a:cubicBezTo>
                  <a:cubicBezTo>
                    <a:pt x="5457" y="18591"/>
                    <a:pt x="6051" y="19289"/>
                    <a:pt x="6435" y="20110"/>
                  </a:cubicBezTo>
                  <a:cubicBezTo>
                    <a:pt x="6924" y="21158"/>
                    <a:pt x="7029" y="22345"/>
                    <a:pt x="7177" y="23489"/>
                  </a:cubicBezTo>
                  <a:cubicBezTo>
                    <a:pt x="8775" y="37058"/>
                    <a:pt x="14040" y="49989"/>
                    <a:pt x="18537" y="62781"/>
                  </a:cubicBezTo>
                  <a:cubicBezTo>
                    <a:pt x="23226" y="76132"/>
                    <a:pt x="27181" y="89744"/>
                    <a:pt x="30368" y="103540"/>
                  </a:cubicBezTo>
                  <a:cubicBezTo>
                    <a:pt x="31434" y="108168"/>
                    <a:pt x="32420" y="112813"/>
                    <a:pt x="33966" y="117301"/>
                  </a:cubicBezTo>
                  <a:cubicBezTo>
                    <a:pt x="34254" y="118131"/>
                    <a:pt x="34594" y="119004"/>
                    <a:pt x="35293" y="119537"/>
                  </a:cubicBezTo>
                  <a:cubicBezTo>
                    <a:pt x="35934" y="120032"/>
                    <a:pt x="36751" y="120149"/>
                    <a:pt x="37571" y="120149"/>
                  </a:cubicBezTo>
                  <a:cubicBezTo>
                    <a:pt x="37879" y="120149"/>
                    <a:pt x="38188" y="120132"/>
                    <a:pt x="38489" y="120113"/>
                  </a:cubicBezTo>
                  <a:cubicBezTo>
                    <a:pt x="57820" y="118795"/>
                    <a:pt x="76733" y="111827"/>
                    <a:pt x="92310" y="100301"/>
                  </a:cubicBezTo>
                  <a:cubicBezTo>
                    <a:pt x="92816" y="99926"/>
                    <a:pt x="93358" y="99515"/>
                    <a:pt x="93620" y="98930"/>
                  </a:cubicBezTo>
                  <a:cubicBezTo>
                    <a:pt x="93952" y="98179"/>
                    <a:pt x="93777" y="97306"/>
                    <a:pt x="93594" y="96494"/>
                  </a:cubicBezTo>
                  <a:cubicBezTo>
                    <a:pt x="93559" y="96363"/>
                    <a:pt x="93532" y="96223"/>
                    <a:pt x="93498" y="96092"/>
                  </a:cubicBezTo>
                  <a:cubicBezTo>
                    <a:pt x="92240" y="99812"/>
                    <a:pt x="88433" y="102545"/>
                    <a:pt x="84871" y="104606"/>
                  </a:cubicBezTo>
                  <a:cubicBezTo>
                    <a:pt x="77248" y="109024"/>
                    <a:pt x="69180" y="112848"/>
                    <a:pt x="60641" y="115162"/>
                  </a:cubicBezTo>
                  <a:cubicBezTo>
                    <a:pt x="56336" y="116332"/>
                    <a:pt x="51900" y="117118"/>
                    <a:pt x="47439" y="117345"/>
                  </a:cubicBezTo>
                  <a:cubicBezTo>
                    <a:pt x="45908" y="117426"/>
                    <a:pt x="43858" y="117658"/>
                    <a:pt x="41841" y="117658"/>
                  </a:cubicBezTo>
                  <a:cubicBezTo>
                    <a:pt x="39715" y="117658"/>
                    <a:pt x="37625" y="117400"/>
                    <a:pt x="36219" y="116437"/>
                  </a:cubicBezTo>
                  <a:cubicBezTo>
                    <a:pt x="34638" y="115346"/>
                    <a:pt x="33940" y="113390"/>
                    <a:pt x="33363" y="111556"/>
                  </a:cubicBezTo>
                  <a:cubicBezTo>
                    <a:pt x="29460" y="98895"/>
                    <a:pt x="27112" y="85798"/>
                    <a:pt x="23217" y="73137"/>
                  </a:cubicBezTo>
                  <a:cubicBezTo>
                    <a:pt x="19585" y="61323"/>
                    <a:pt x="14617" y="49867"/>
                    <a:pt x="12198" y="37748"/>
                  </a:cubicBezTo>
                  <a:cubicBezTo>
                    <a:pt x="11063" y="32072"/>
                    <a:pt x="10295" y="26335"/>
                    <a:pt x="9011" y="20695"/>
                  </a:cubicBezTo>
                  <a:cubicBezTo>
                    <a:pt x="8889" y="20180"/>
                    <a:pt x="8767" y="19673"/>
                    <a:pt x="8758" y="19141"/>
                  </a:cubicBezTo>
                  <a:cubicBezTo>
                    <a:pt x="8749" y="18687"/>
                    <a:pt x="8810" y="18241"/>
                    <a:pt x="8863" y="17787"/>
                  </a:cubicBezTo>
                  <a:cubicBezTo>
                    <a:pt x="9256" y="14399"/>
                    <a:pt x="8662" y="10889"/>
                    <a:pt x="7177" y="7816"/>
                  </a:cubicBezTo>
                  <a:cubicBezTo>
                    <a:pt x="6365" y="6148"/>
                    <a:pt x="5309" y="4611"/>
                    <a:pt x="4034" y="3267"/>
                  </a:cubicBezTo>
                  <a:cubicBezTo>
                    <a:pt x="2820" y="1974"/>
                    <a:pt x="1240" y="11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1141263" y="2525665"/>
              <a:ext cx="1336827" cy="1466789"/>
            </a:xfrm>
            <a:custGeom>
              <a:avLst/>
              <a:gdLst/>
              <a:ahLst/>
              <a:cxnLst/>
              <a:rect l="l" t="t" r="r" b="b"/>
              <a:pathLst>
                <a:path w="58930" h="64659" extrusionOk="0">
                  <a:moveTo>
                    <a:pt x="0" y="1"/>
                  </a:moveTo>
                  <a:cubicBezTo>
                    <a:pt x="1642" y="9047"/>
                    <a:pt x="2235" y="19306"/>
                    <a:pt x="5571" y="27898"/>
                  </a:cubicBezTo>
                  <a:cubicBezTo>
                    <a:pt x="8801" y="36255"/>
                    <a:pt x="9727" y="45065"/>
                    <a:pt x="10076" y="54023"/>
                  </a:cubicBezTo>
                  <a:cubicBezTo>
                    <a:pt x="10216" y="57682"/>
                    <a:pt x="10626" y="62056"/>
                    <a:pt x="13866" y="63768"/>
                  </a:cubicBezTo>
                  <a:cubicBezTo>
                    <a:pt x="15062" y="64405"/>
                    <a:pt x="16459" y="64536"/>
                    <a:pt x="17812" y="64597"/>
                  </a:cubicBezTo>
                  <a:cubicBezTo>
                    <a:pt x="18663" y="64638"/>
                    <a:pt x="19513" y="64659"/>
                    <a:pt x="20364" y="64659"/>
                  </a:cubicBezTo>
                  <a:cubicBezTo>
                    <a:pt x="34566" y="64659"/>
                    <a:pt x="48714" y="58994"/>
                    <a:pt x="58929" y="49125"/>
                  </a:cubicBezTo>
                  <a:lnTo>
                    <a:pt x="58929" y="49125"/>
                  </a:lnTo>
                  <a:cubicBezTo>
                    <a:pt x="50395" y="53019"/>
                    <a:pt x="41376" y="56789"/>
                    <a:pt x="32060" y="56789"/>
                  </a:cubicBezTo>
                  <a:cubicBezTo>
                    <a:pt x="31225" y="56789"/>
                    <a:pt x="30387" y="56758"/>
                    <a:pt x="29548" y="56695"/>
                  </a:cubicBezTo>
                  <a:cubicBezTo>
                    <a:pt x="26919" y="56503"/>
                    <a:pt x="24239" y="55944"/>
                    <a:pt x="22047" y="54486"/>
                  </a:cubicBezTo>
                  <a:cubicBezTo>
                    <a:pt x="18817" y="52329"/>
                    <a:pt x="17123" y="48566"/>
                    <a:pt x="15586" y="45012"/>
                  </a:cubicBezTo>
                  <a:cubicBezTo>
                    <a:pt x="9282" y="30404"/>
                    <a:pt x="2925" y="1563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933875" y="1731681"/>
              <a:ext cx="1213035" cy="807473"/>
            </a:xfrm>
            <a:custGeom>
              <a:avLst/>
              <a:gdLst/>
              <a:ahLst/>
              <a:cxnLst/>
              <a:rect l="l" t="t" r="r" b="b"/>
              <a:pathLst>
                <a:path w="53473" h="35595" extrusionOk="0">
                  <a:moveTo>
                    <a:pt x="40242" y="1"/>
                  </a:moveTo>
                  <a:cubicBezTo>
                    <a:pt x="39604" y="1"/>
                    <a:pt x="38957" y="134"/>
                    <a:pt x="38323" y="267"/>
                  </a:cubicBezTo>
                  <a:cubicBezTo>
                    <a:pt x="31050" y="1803"/>
                    <a:pt x="23881" y="3803"/>
                    <a:pt x="16861" y="6256"/>
                  </a:cubicBezTo>
                  <a:cubicBezTo>
                    <a:pt x="13403" y="7470"/>
                    <a:pt x="0" y="10168"/>
                    <a:pt x="5134" y="15739"/>
                  </a:cubicBezTo>
                  <a:cubicBezTo>
                    <a:pt x="14578" y="11535"/>
                    <a:pt x="23341" y="8203"/>
                    <a:pt x="33433" y="8203"/>
                  </a:cubicBezTo>
                  <a:cubicBezTo>
                    <a:pt x="35163" y="8203"/>
                    <a:pt x="36932" y="8301"/>
                    <a:pt x="38751" y="8509"/>
                  </a:cubicBezTo>
                  <a:cubicBezTo>
                    <a:pt x="40270" y="8684"/>
                    <a:pt x="41833" y="8928"/>
                    <a:pt x="43134" y="9749"/>
                  </a:cubicBezTo>
                  <a:cubicBezTo>
                    <a:pt x="44330" y="10500"/>
                    <a:pt x="45203" y="11670"/>
                    <a:pt x="45972" y="12875"/>
                  </a:cubicBezTo>
                  <a:cubicBezTo>
                    <a:pt x="49026" y="17658"/>
                    <a:pt x="50733" y="23099"/>
                    <a:pt x="52021" y="28656"/>
                  </a:cubicBezTo>
                  <a:lnTo>
                    <a:pt x="52021" y="28656"/>
                  </a:lnTo>
                  <a:cubicBezTo>
                    <a:pt x="50493" y="19298"/>
                    <a:pt x="50004" y="9541"/>
                    <a:pt x="44129" y="2327"/>
                  </a:cubicBezTo>
                  <a:cubicBezTo>
                    <a:pt x="43317" y="1332"/>
                    <a:pt x="42348" y="371"/>
                    <a:pt x="41091" y="92"/>
                  </a:cubicBezTo>
                  <a:cubicBezTo>
                    <a:pt x="40811" y="27"/>
                    <a:pt x="40527" y="1"/>
                    <a:pt x="40242" y="1"/>
                  </a:cubicBezTo>
                  <a:close/>
                  <a:moveTo>
                    <a:pt x="52021" y="28656"/>
                  </a:moveTo>
                  <a:cubicBezTo>
                    <a:pt x="52405" y="31010"/>
                    <a:pt x="52855" y="33338"/>
                    <a:pt x="53472" y="35595"/>
                  </a:cubicBezTo>
                  <a:cubicBezTo>
                    <a:pt x="53016" y="33288"/>
                    <a:pt x="52555" y="30962"/>
                    <a:pt x="52021" y="28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1146209" y="2031467"/>
              <a:ext cx="511842" cy="1840752"/>
            </a:xfrm>
            <a:custGeom>
              <a:avLst/>
              <a:gdLst/>
              <a:ahLst/>
              <a:cxnLst/>
              <a:rect l="l" t="t" r="r" b="b"/>
              <a:pathLst>
                <a:path w="22563" h="81144" extrusionOk="0">
                  <a:moveTo>
                    <a:pt x="0" y="1"/>
                  </a:moveTo>
                  <a:cubicBezTo>
                    <a:pt x="1031" y="6960"/>
                    <a:pt x="2419" y="13884"/>
                    <a:pt x="4061" y="20747"/>
                  </a:cubicBezTo>
                  <a:cubicBezTo>
                    <a:pt x="5685" y="27601"/>
                    <a:pt x="7579" y="34403"/>
                    <a:pt x="9684" y="41126"/>
                  </a:cubicBezTo>
                  <a:cubicBezTo>
                    <a:pt x="11797" y="47850"/>
                    <a:pt x="14145" y="54503"/>
                    <a:pt x="16730" y="61052"/>
                  </a:cubicBezTo>
                  <a:cubicBezTo>
                    <a:pt x="18022" y="64326"/>
                    <a:pt x="19297" y="67583"/>
                    <a:pt x="20354" y="70910"/>
                  </a:cubicBezTo>
                  <a:cubicBezTo>
                    <a:pt x="20895" y="72569"/>
                    <a:pt x="21349" y="74263"/>
                    <a:pt x="21733" y="75966"/>
                  </a:cubicBezTo>
                  <a:cubicBezTo>
                    <a:pt x="21925" y="76813"/>
                    <a:pt x="22082" y="77677"/>
                    <a:pt x="22222" y="78541"/>
                  </a:cubicBezTo>
                  <a:cubicBezTo>
                    <a:pt x="22275" y="78960"/>
                    <a:pt x="22353" y="79397"/>
                    <a:pt x="22414" y="79834"/>
                  </a:cubicBezTo>
                  <a:cubicBezTo>
                    <a:pt x="22458" y="80270"/>
                    <a:pt x="22493" y="80707"/>
                    <a:pt x="22554" y="81143"/>
                  </a:cubicBezTo>
                  <a:cubicBezTo>
                    <a:pt x="22554" y="80707"/>
                    <a:pt x="22563" y="80262"/>
                    <a:pt x="22563" y="79825"/>
                  </a:cubicBezTo>
                  <a:cubicBezTo>
                    <a:pt x="22554" y="79388"/>
                    <a:pt x="22528" y="78952"/>
                    <a:pt x="22519" y="78506"/>
                  </a:cubicBezTo>
                  <a:cubicBezTo>
                    <a:pt x="22467" y="77625"/>
                    <a:pt x="22388" y="76751"/>
                    <a:pt x="22275" y="75861"/>
                  </a:cubicBezTo>
                  <a:cubicBezTo>
                    <a:pt x="22056" y="74106"/>
                    <a:pt x="21724" y="72359"/>
                    <a:pt x="21323" y="70639"/>
                  </a:cubicBezTo>
                  <a:cubicBezTo>
                    <a:pt x="20502" y="67190"/>
                    <a:pt x="19376" y="63829"/>
                    <a:pt x="18241" y="60493"/>
                  </a:cubicBezTo>
                  <a:cubicBezTo>
                    <a:pt x="15944" y="53848"/>
                    <a:pt x="13753" y="47195"/>
                    <a:pt x="11640" y="40498"/>
                  </a:cubicBezTo>
                  <a:cubicBezTo>
                    <a:pt x="9544" y="33809"/>
                    <a:pt x="7527" y="27086"/>
                    <a:pt x="5615" y="20328"/>
                  </a:cubicBezTo>
                  <a:cubicBezTo>
                    <a:pt x="3668" y="13578"/>
                    <a:pt x="1869" y="67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1397176" y="1908263"/>
              <a:ext cx="617032" cy="1911257"/>
            </a:xfrm>
            <a:custGeom>
              <a:avLst/>
              <a:gdLst/>
              <a:ahLst/>
              <a:cxnLst/>
              <a:rect l="l" t="t" r="r" b="b"/>
              <a:pathLst>
                <a:path w="27200" h="84252" extrusionOk="0">
                  <a:moveTo>
                    <a:pt x="0" y="0"/>
                  </a:moveTo>
                  <a:lnTo>
                    <a:pt x="0" y="0"/>
                  </a:lnTo>
                  <a:cubicBezTo>
                    <a:pt x="2244" y="7064"/>
                    <a:pt x="4287" y="14172"/>
                    <a:pt x="5973" y="21332"/>
                  </a:cubicBezTo>
                  <a:cubicBezTo>
                    <a:pt x="6828" y="24912"/>
                    <a:pt x="7597" y="28509"/>
                    <a:pt x="8295" y="32133"/>
                  </a:cubicBezTo>
                  <a:cubicBezTo>
                    <a:pt x="8636" y="33958"/>
                    <a:pt x="9002" y="35774"/>
                    <a:pt x="9360" y="37590"/>
                  </a:cubicBezTo>
                  <a:cubicBezTo>
                    <a:pt x="9718" y="39415"/>
                    <a:pt x="10120" y="41240"/>
                    <a:pt x="10574" y="43047"/>
                  </a:cubicBezTo>
                  <a:cubicBezTo>
                    <a:pt x="11028" y="44863"/>
                    <a:pt x="11535" y="46662"/>
                    <a:pt x="12120" y="48452"/>
                  </a:cubicBezTo>
                  <a:cubicBezTo>
                    <a:pt x="12722" y="50242"/>
                    <a:pt x="13386" y="51988"/>
                    <a:pt x="14119" y="53717"/>
                  </a:cubicBezTo>
                  <a:cubicBezTo>
                    <a:pt x="14853" y="55437"/>
                    <a:pt x="15612" y="57140"/>
                    <a:pt x="16424" y="58808"/>
                  </a:cubicBezTo>
                  <a:cubicBezTo>
                    <a:pt x="16817" y="59655"/>
                    <a:pt x="17219" y="60493"/>
                    <a:pt x="17638" y="61323"/>
                  </a:cubicBezTo>
                  <a:lnTo>
                    <a:pt x="18869" y="63811"/>
                  </a:lnTo>
                  <a:cubicBezTo>
                    <a:pt x="20519" y="67120"/>
                    <a:pt x="22161" y="70412"/>
                    <a:pt x="23628" y="73800"/>
                  </a:cubicBezTo>
                  <a:cubicBezTo>
                    <a:pt x="24361" y="75485"/>
                    <a:pt x="25025" y="77205"/>
                    <a:pt x="25636" y="78934"/>
                  </a:cubicBezTo>
                  <a:lnTo>
                    <a:pt x="25863" y="79589"/>
                  </a:lnTo>
                  <a:lnTo>
                    <a:pt x="26073" y="80244"/>
                  </a:lnTo>
                  <a:cubicBezTo>
                    <a:pt x="26212" y="80681"/>
                    <a:pt x="26343" y="81117"/>
                    <a:pt x="26474" y="81571"/>
                  </a:cubicBezTo>
                  <a:lnTo>
                    <a:pt x="26570" y="81894"/>
                  </a:lnTo>
                  <a:lnTo>
                    <a:pt x="26658" y="82235"/>
                  </a:lnTo>
                  <a:lnTo>
                    <a:pt x="26850" y="82898"/>
                  </a:lnTo>
                  <a:cubicBezTo>
                    <a:pt x="26911" y="83125"/>
                    <a:pt x="26963" y="83344"/>
                    <a:pt x="27024" y="83579"/>
                  </a:cubicBezTo>
                  <a:lnTo>
                    <a:pt x="27199" y="84252"/>
                  </a:lnTo>
                  <a:cubicBezTo>
                    <a:pt x="27138" y="83798"/>
                    <a:pt x="27086" y="83335"/>
                    <a:pt x="27007" y="82881"/>
                  </a:cubicBezTo>
                  <a:lnTo>
                    <a:pt x="26902" y="82191"/>
                  </a:lnTo>
                  <a:lnTo>
                    <a:pt x="26850" y="81842"/>
                  </a:lnTo>
                  <a:lnTo>
                    <a:pt x="26780" y="81501"/>
                  </a:lnTo>
                  <a:cubicBezTo>
                    <a:pt x="26693" y="81047"/>
                    <a:pt x="26605" y="80585"/>
                    <a:pt x="26501" y="80139"/>
                  </a:cubicBezTo>
                  <a:lnTo>
                    <a:pt x="26343" y="79458"/>
                  </a:lnTo>
                  <a:lnTo>
                    <a:pt x="26177" y="78786"/>
                  </a:lnTo>
                  <a:cubicBezTo>
                    <a:pt x="25732" y="76970"/>
                    <a:pt x="25173" y="75197"/>
                    <a:pt x="24562" y="73433"/>
                  </a:cubicBezTo>
                  <a:cubicBezTo>
                    <a:pt x="23331" y="69923"/>
                    <a:pt x="21847" y="66509"/>
                    <a:pt x="20327" y="63121"/>
                  </a:cubicBezTo>
                  <a:lnTo>
                    <a:pt x="19192" y="60589"/>
                  </a:lnTo>
                  <a:lnTo>
                    <a:pt x="18075" y="58057"/>
                  </a:lnTo>
                  <a:cubicBezTo>
                    <a:pt x="17341" y="56380"/>
                    <a:pt x="16608" y="54687"/>
                    <a:pt x="15935" y="52984"/>
                  </a:cubicBezTo>
                  <a:cubicBezTo>
                    <a:pt x="15254" y="51281"/>
                    <a:pt x="14626" y="49570"/>
                    <a:pt x="14067" y="47832"/>
                  </a:cubicBezTo>
                  <a:cubicBezTo>
                    <a:pt x="13508" y="46095"/>
                    <a:pt x="13019" y="44340"/>
                    <a:pt x="12582" y="42558"/>
                  </a:cubicBezTo>
                  <a:cubicBezTo>
                    <a:pt x="12137" y="40795"/>
                    <a:pt x="11744" y="38987"/>
                    <a:pt x="11360" y="37188"/>
                  </a:cubicBezTo>
                  <a:lnTo>
                    <a:pt x="10216" y="31766"/>
                  </a:lnTo>
                  <a:cubicBezTo>
                    <a:pt x="9823" y="29950"/>
                    <a:pt x="9413" y="28134"/>
                    <a:pt x="8968" y="26326"/>
                  </a:cubicBezTo>
                  <a:cubicBezTo>
                    <a:pt x="8749" y="25427"/>
                    <a:pt x="8514" y="24519"/>
                    <a:pt x="8278" y="23619"/>
                  </a:cubicBezTo>
                  <a:cubicBezTo>
                    <a:pt x="8042" y="22729"/>
                    <a:pt x="7798" y="21829"/>
                    <a:pt x="7553" y="20939"/>
                  </a:cubicBezTo>
                  <a:cubicBezTo>
                    <a:pt x="5527" y="13779"/>
                    <a:pt x="3056" y="67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1610100" y="1797741"/>
              <a:ext cx="770133" cy="1850438"/>
            </a:xfrm>
            <a:custGeom>
              <a:avLst/>
              <a:gdLst/>
              <a:ahLst/>
              <a:cxnLst/>
              <a:rect l="l" t="t" r="r" b="b"/>
              <a:pathLst>
                <a:path w="33949" h="81571" extrusionOk="0">
                  <a:moveTo>
                    <a:pt x="1" y="0"/>
                  </a:moveTo>
                  <a:lnTo>
                    <a:pt x="1" y="0"/>
                  </a:lnTo>
                  <a:cubicBezTo>
                    <a:pt x="236" y="393"/>
                    <a:pt x="490" y="786"/>
                    <a:pt x="769" y="1153"/>
                  </a:cubicBezTo>
                  <a:cubicBezTo>
                    <a:pt x="1022" y="1537"/>
                    <a:pt x="1249" y="1939"/>
                    <a:pt x="1494" y="2332"/>
                  </a:cubicBezTo>
                  <a:lnTo>
                    <a:pt x="1852" y="2917"/>
                  </a:lnTo>
                  <a:cubicBezTo>
                    <a:pt x="1974" y="3117"/>
                    <a:pt x="2079" y="3327"/>
                    <a:pt x="2192" y="3519"/>
                  </a:cubicBezTo>
                  <a:cubicBezTo>
                    <a:pt x="2411" y="3921"/>
                    <a:pt x="2638" y="4331"/>
                    <a:pt x="2856" y="4733"/>
                  </a:cubicBezTo>
                  <a:cubicBezTo>
                    <a:pt x="3720" y="6357"/>
                    <a:pt x="4515" y="8016"/>
                    <a:pt x="5257" y="9701"/>
                  </a:cubicBezTo>
                  <a:cubicBezTo>
                    <a:pt x="6715" y="13063"/>
                    <a:pt x="7955" y="16529"/>
                    <a:pt x="9055" y="20031"/>
                  </a:cubicBezTo>
                  <a:cubicBezTo>
                    <a:pt x="11273" y="27051"/>
                    <a:pt x="13002" y="34237"/>
                    <a:pt x="15263" y="41327"/>
                  </a:cubicBezTo>
                  <a:cubicBezTo>
                    <a:pt x="16399" y="44881"/>
                    <a:pt x="17647" y="48400"/>
                    <a:pt x="19175" y="51822"/>
                  </a:cubicBezTo>
                  <a:cubicBezTo>
                    <a:pt x="19542" y="52669"/>
                    <a:pt x="19944" y="53508"/>
                    <a:pt x="20354" y="54363"/>
                  </a:cubicBezTo>
                  <a:lnTo>
                    <a:pt x="20983" y="55612"/>
                  </a:lnTo>
                  <a:cubicBezTo>
                    <a:pt x="21079" y="55821"/>
                    <a:pt x="21192" y="56031"/>
                    <a:pt x="21297" y="56241"/>
                  </a:cubicBezTo>
                  <a:lnTo>
                    <a:pt x="21629" y="56852"/>
                  </a:lnTo>
                  <a:cubicBezTo>
                    <a:pt x="21847" y="57262"/>
                    <a:pt x="22065" y="57681"/>
                    <a:pt x="22292" y="58083"/>
                  </a:cubicBezTo>
                  <a:lnTo>
                    <a:pt x="22982" y="59305"/>
                  </a:lnTo>
                  <a:cubicBezTo>
                    <a:pt x="23436" y="60109"/>
                    <a:pt x="23908" y="60921"/>
                    <a:pt x="24379" y="61715"/>
                  </a:cubicBezTo>
                  <a:cubicBezTo>
                    <a:pt x="26256" y="64911"/>
                    <a:pt x="28169" y="68054"/>
                    <a:pt x="29871" y="71320"/>
                  </a:cubicBezTo>
                  <a:lnTo>
                    <a:pt x="30491" y="72551"/>
                  </a:lnTo>
                  <a:lnTo>
                    <a:pt x="30788" y="73180"/>
                  </a:lnTo>
                  <a:lnTo>
                    <a:pt x="31076" y="73800"/>
                  </a:lnTo>
                  <a:lnTo>
                    <a:pt x="31373" y="74420"/>
                  </a:lnTo>
                  <a:cubicBezTo>
                    <a:pt x="31469" y="74629"/>
                    <a:pt x="31557" y="74848"/>
                    <a:pt x="31644" y="75057"/>
                  </a:cubicBezTo>
                  <a:cubicBezTo>
                    <a:pt x="31818" y="75476"/>
                    <a:pt x="32019" y="75895"/>
                    <a:pt x="32194" y="76323"/>
                  </a:cubicBezTo>
                  <a:lnTo>
                    <a:pt x="32692" y="77607"/>
                  </a:lnTo>
                  <a:lnTo>
                    <a:pt x="32814" y="77939"/>
                  </a:lnTo>
                  <a:cubicBezTo>
                    <a:pt x="32849" y="78043"/>
                    <a:pt x="32892" y="78157"/>
                    <a:pt x="32927" y="78262"/>
                  </a:cubicBezTo>
                  <a:lnTo>
                    <a:pt x="33146" y="78917"/>
                  </a:lnTo>
                  <a:cubicBezTo>
                    <a:pt x="33469" y="79781"/>
                    <a:pt x="33678" y="80689"/>
                    <a:pt x="33949" y="81571"/>
                  </a:cubicBezTo>
                  <a:lnTo>
                    <a:pt x="33722" y="80191"/>
                  </a:lnTo>
                  <a:lnTo>
                    <a:pt x="33670" y="79860"/>
                  </a:lnTo>
                  <a:lnTo>
                    <a:pt x="33635" y="79685"/>
                  </a:lnTo>
                  <a:lnTo>
                    <a:pt x="33600" y="79510"/>
                  </a:lnTo>
                  <a:lnTo>
                    <a:pt x="33451" y="78829"/>
                  </a:lnTo>
                  <a:lnTo>
                    <a:pt x="33294" y="78157"/>
                  </a:lnTo>
                  <a:cubicBezTo>
                    <a:pt x="33277" y="78043"/>
                    <a:pt x="33250" y="77930"/>
                    <a:pt x="33215" y="77816"/>
                  </a:cubicBezTo>
                  <a:lnTo>
                    <a:pt x="33119" y="77476"/>
                  </a:lnTo>
                  <a:lnTo>
                    <a:pt x="32735" y="76140"/>
                  </a:lnTo>
                  <a:cubicBezTo>
                    <a:pt x="32185" y="74359"/>
                    <a:pt x="31530" y="72612"/>
                    <a:pt x="30788" y="70901"/>
                  </a:cubicBezTo>
                  <a:cubicBezTo>
                    <a:pt x="29304" y="67469"/>
                    <a:pt x="27531" y="64195"/>
                    <a:pt x="25794" y="60929"/>
                  </a:cubicBezTo>
                  <a:cubicBezTo>
                    <a:pt x="25357" y="60117"/>
                    <a:pt x="24938" y="59305"/>
                    <a:pt x="24510" y="58485"/>
                  </a:cubicBezTo>
                  <a:lnTo>
                    <a:pt x="23881" y="57262"/>
                  </a:lnTo>
                  <a:cubicBezTo>
                    <a:pt x="23663" y="56852"/>
                    <a:pt x="23462" y="56450"/>
                    <a:pt x="23253" y="56031"/>
                  </a:cubicBezTo>
                  <a:lnTo>
                    <a:pt x="22947" y="55420"/>
                  </a:lnTo>
                  <a:lnTo>
                    <a:pt x="22650" y="54800"/>
                  </a:lnTo>
                  <a:lnTo>
                    <a:pt x="22065" y="53569"/>
                  </a:lnTo>
                  <a:cubicBezTo>
                    <a:pt x="21699" y="52739"/>
                    <a:pt x="21314" y="51910"/>
                    <a:pt x="20965" y="51054"/>
                  </a:cubicBezTo>
                  <a:cubicBezTo>
                    <a:pt x="20790" y="50644"/>
                    <a:pt x="20607" y="50216"/>
                    <a:pt x="20441" y="49788"/>
                  </a:cubicBezTo>
                  <a:cubicBezTo>
                    <a:pt x="20275" y="49360"/>
                    <a:pt x="20101" y="48941"/>
                    <a:pt x="19935" y="48513"/>
                  </a:cubicBezTo>
                  <a:lnTo>
                    <a:pt x="19455" y="47221"/>
                  </a:lnTo>
                  <a:cubicBezTo>
                    <a:pt x="19297" y="46802"/>
                    <a:pt x="19140" y="46365"/>
                    <a:pt x="18992" y="45937"/>
                  </a:cubicBezTo>
                  <a:cubicBezTo>
                    <a:pt x="18363" y="44208"/>
                    <a:pt x="17787" y="42479"/>
                    <a:pt x="17228" y="40716"/>
                  </a:cubicBezTo>
                  <a:cubicBezTo>
                    <a:pt x="14993" y="33713"/>
                    <a:pt x="13115" y="26544"/>
                    <a:pt x="10583" y="19533"/>
                  </a:cubicBezTo>
                  <a:cubicBezTo>
                    <a:pt x="9317" y="16031"/>
                    <a:pt x="7877" y="12582"/>
                    <a:pt x="6156" y="9273"/>
                  </a:cubicBezTo>
                  <a:cubicBezTo>
                    <a:pt x="5283" y="7640"/>
                    <a:pt x="4349" y="6008"/>
                    <a:pt x="3327" y="4462"/>
                  </a:cubicBezTo>
                  <a:cubicBezTo>
                    <a:pt x="3074" y="4069"/>
                    <a:pt x="2803" y="3685"/>
                    <a:pt x="2542" y="3301"/>
                  </a:cubicBezTo>
                  <a:cubicBezTo>
                    <a:pt x="2393" y="3117"/>
                    <a:pt x="2280" y="2925"/>
                    <a:pt x="2131" y="2733"/>
                  </a:cubicBezTo>
                  <a:lnTo>
                    <a:pt x="1721" y="2183"/>
                  </a:lnTo>
                  <a:cubicBezTo>
                    <a:pt x="1171" y="1423"/>
                    <a:pt x="586" y="7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594163" y="1589762"/>
              <a:ext cx="115104" cy="306429"/>
            </a:xfrm>
            <a:custGeom>
              <a:avLst/>
              <a:gdLst/>
              <a:ahLst/>
              <a:cxnLst/>
              <a:rect l="l" t="t" r="r" b="b"/>
              <a:pathLst>
                <a:path w="5074" h="13508" extrusionOk="0">
                  <a:moveTo>
                    <a:pt x="1" y="0"/>
                  </a:moveTo>
                  <a:lnTo>
                    <a:pt x="1" y="0"/>
                  </a:lnTo>
                  <a:cubicBezTo>
                    <a:pt x="559" y="1091"/>
                    <a:pt x="1101" y="2157"/>
                    <a:pt x="1607" y="3257"/>
                  </a:cubicBezTo>
                  <a:cubicBezTo>
                    <a:pt x="2105" y="4348"/>
                    <a:pt x="2568" y="5466"/>
                    <a:pt x="2987" y="6592"/>
                  </a:cubicBezTo>
                  <a:cubicBezTo>
                    <a:pt x="3415" y="7710"/>
                    <a:pt x="3799" y="8845"/>
                    <a:pt x="4139" y="10006"/>
                  </a:cubicBezTo>
                  <a:cubicBezTo>
                    <a:pt x="4489" y="11150"/>
                    <a:pt x="4777" y="12329"/>
                    <a:pt x="5074" y="13508"/>
                  </a:cubicBezTo>
                  <a:cubicBezTo>
                    <a:pt x="5056" y="12285"/>
                    <a:pt x="4890" y="11072"/>
                    <a:pt x="4637" y="9875"/>
                  </a:cubicBezTo>
                  <a:cubicBezTo>
                    <a:pt x="4384" y="8670"/>
                    <a:pt x="4052" y="7492"/>
                    <a:pt x="3615" y="6348"/>
                  </a:cubicBezTo>
                  <a:cubicBezTo>
                    <a:pt x="3179" y="5204"/>
                    <a:pt x="2664" y="4086"/>
                    <a:pt x="2061" y="3021"/>
                  </a:cubicBezTo>
                  <a:cubicBezTo>
                    <a:pt x="1459" y="1947"/>
                    <a:pt x="786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1253760" y="3714554"/>
              <a:ext cx="1355451" cy="436686"/>
            </a:xfrm>
            <a:custGeom>
              <a:avLst/>
              <a:gdLst/>
              <a:ahLst/>
              <a:cxnLst/>
              <a:rect l="l" t="t" r="r" b="b"/>
              <a:pathLst>
                <a:path w="59751" h="19250" extrusionOk="0">
                  <a:moveTo>
                    <a:pt x="1" y="0"/>
                  </a:moveTo>
                  <a:lnTo>
                    <a:pt x="673" y="2358"/>
                  </a:lnTo>
                  <a:lnTo>
                    <a:pt x="1363" y="4698"/>
                  </a:lnTo>
                  <a:lnTo>
                    <a:pt x="2742" y="9352"/>
                  </a:lnTo>
                  <a:lnTo>
                    <a:pt x="4122" y="14014"/>
                  </a:lnTo>
                  <a:cubicBezTo>
                    <a:pt x="4366" y="14800"/>
                    <a:pt x="4593" y="15568"/>
                    <a:pt x="4838" y="16354"/>
                  </a:cubicBezTo>
                  <a:cubicBezTo>
                    <a:pt x="4969" y="16747"/>
                    <a:pt x="5109" y="17149"/>
                    <a:pt x="5327" y="17516"/>
                  </a:cubicBezTo>
                  <a:cubicBezTo>
                    <a:pt x="5545" y="17891"/>
                    <a:pt x="5842" y="18240"/>
                    <a:pt x="6235" y="18476"/>
                  </a:cubicBezTo>
                  <a:cubicBezTo>
                    <a:pt x="6628" y="18721"/>
                    <a:pt x="7047" y="18843"/>
                    <a:pt x="7466" y="18913"/>
                  </a:cubicBezTo>
                  <a:cubicBezTo>
                    <a:pt x="7894" y="18991"/>
                    <a:pt x="8296" y="19026"/>
                    <a:pt x="8697" y="19061"/>
                  </a:cubicBezTo>
                  <a:cubicBezTo>
                    <a:pt x="9518" y="19131"/>
                    <a:pt x="10321" y="19166"/>
                    <a:pt x="11142" y="19210"/>
                  </a:cubicBezTo>
                  <a:cubicBezTo>
                    <a:pt x="11778" y="19237"/>
                    <a:pt x="12416" y="19250"/>
                    <a:pt x="13055" y="19250"/>
                  </a:cubicBezTo>
                  <a:cubicBezTo>
                    <a:pt x="14049" y="19250"/>
                    <a:pt x="15044" y="19219"/>
                    <a:pt x="16032" y="19166"/>
                  </a:cubicBezTo>
                  <a:cubicBezTo>
                    <a:pt x="17656" y="19079"/>
                    <a:pt x="19289" y="18913"/>
                    <a:pt x="20904" y="18686"/>
                  </a:cubicBezTo>
                  <a:cubicBezTo>
                    <a:pt x="22502" y="18459"/>
                    <a:pt x="24108" y="18162"/>
                    <a:pt x="25706" y="17813"/>
                  </a:cubicBezTo>
                  <a:cubicBezTo>
                    <a:pt x="27295" y="17463"/>
                    <a:pt x="28867" y="17053"/>
                    <a:pt x="30430" y="16590"/>
                  </a:cubicBezTo>
                  <a:cubicBezTo>
                    <a:pt x="31993" y="16119"/>
                    <a:pt x="33539" y="15612"/>
                    <a:pt x="35067" y="15053"/>
                  </a:cubicBezTo>
                  <a:cubicBezTo>
                    <a:pt x="38123" y="13927"/>
                    <a:pt x="41117" y="12643"/>
                    <a:pt x="44025" y="11211"/>
                  </a:cubicBezTo>
                  <a:cubicBezTo>
                    <a:pt x="46950" y="9779"/>
                    <a:pt x="49805" y="8216"/>
                    <a:pt x="52582" y="6549"/>
                  </a:cubicBezTo>
                  <a:cubicBezTo>
                    <a:pt x="53970" y="5702"/>
                    <a:pt x="55324" y="4785"/>
                    <a:pt x="56555" y="3720"/>
                  </a:cubicBezTo>
                  <a:cubicBezTo>
                    <a:pt x="57184" y="3196"/>
                    <a:pt x="57769" y="2628"/>
                    <a:pt x="58301" y="2017"/>
                  </a:cubicBezTo>
                  <a:cubicBezTo>
                    <a:pt x="58843" y="1406"/>
                    <a:pt x="59332" y="751"/>
                    <a:pt x="59751" y="70"/>
                  </a:cubicBezTo>
                  <a:lnTo>
                    <a:pt x="59751" y="70"/>
                  </a:lnTo>
                  <a:cubicBezTo>
                    <a:pt x="59305" y="742"/>
                    <a:pt x="58799" y="1362"/>
                    <a:pt x="58240" y="1956"/>
                  </a:cubicBezTo>
                  <a:cubicBezTo>
                    <a:pt x="57681" y="2541"/>
                    <a:pt x="57096" y="3091"/>
                    <a:pt x="56459" y="3589"/>
                  </a:cubicBezTo>
                  <a:cubicBezTo>
                    <a:pt x="55201" y="4610"/>
                    <a:pt x="53831" y="5466"/>
                    <a:pt x="52434" y="6278"/>
                  </a:cubicBezTo>
                  <a:cubicBezTo>
                    <a:pt x="51735" y="6680"/>
                    <a:pt x="51028" y="7073"/>
                    <a:pt x="50312" y="7457"/>
                  </a:cubicBezTo>
                  <a:cubicBezTo>
                    <a:pt x="49596" y="7841"/>
                    <a:pt x="48889" y="8216"/>
                    <a:pt x="48164" y="8592"/>
                  </a:cubicBezTo>
                  <a:cubicBezTo>
                    <a:pt x="46732" y="9334"/>
                    <a:pt x="45282" y="10050"/>
                    <a:pt x="43824" y="10740"/>
                  </a:cubicBezTo>
                  <a:cubicBezTo>
                    <a:pt x="42357" y="11421"/>
                    <a:pt x="40882" y="12085"/>
                    <a:pt x="39389" y="12705"/>
                  </a:cubicBezTo>
                  <a:cubicBezTo>
                    <a:pt x="37904" y="13324"/>
                    <a:pt x="36385" y="13909"/>
                    <a:pt x="34874" y="14451"/>
                  </a:cubicBezTo>
                  <a:cubicBezTo>
                    <a:pt x="33346" y="15001"/>
                    <a:pt x="31818" y="15499"/>
                    <a:pt x="30264" y="15961"/>
                  </a:cubicBezTo>
                  <a:cubicBezTo>
                    <a:pt x="28719" y="16407"/>
                    <a:pt x="27147" y="16808"/>
                    <a:pt x="25575" y="17158"/>
                  </a:cubicBezTo>
                  <a:cubicBezTo>
                    <a:pt x="24004" y="17507"/>
                    <a:pt x="22406" y="17813"/>
                    <a:pt x="20808" y="18040"/>
                  </a:cubicBezTo>
                  <a:cubicBezTo>
                    <a:pt x="19210" y="18275"/>
                    <a:pt x="17603" y="18432"/>
                    <a:pt x="15997" y="18537"/>
                  </a:cubicBezTo>
                  <a:cubicBezTo>
                    <a:pt x="14845" y="18606"/>
                    <a:pt x="13698" y="18643"/>
                    <a:pt x="12551" y="18643"/>
                  </a:cubicBezTo>
                  <a:cubicBezTo>
                    <a:pt x="12090" y="18643"/>
                    <a:pt x="11629" y="18637"/>
                    <a:pt x="11168" y="18625"/>
                  </a:cubicBezTo>
                  <a:cubicBezTo>
                    <a:pt x="10758" y="18607"/>
                    <a:pt x="10356" y="18590"/>
                    <a:pt x="9955" y="18563"/>
                  </a:cubicBezTo>
                  <a:lnTo>
                    <a:pt x="9649" y="18555"/>
                  </a:lnTo>
                  <a:lnTo>
                    <a:pt x="9343" y="18537"/>
                  </a:lnTo>
                  <a:lnTo>
                    <a:pt x="8741" y="18494"/>
                  </a:lnTo>
                  <a:cubicBezTo>
                    <a:pt x="8339" y="18459"/>
                    <a:pt x="7929" y="18432"/>
                    <a:pt x="7553" y="18371"/>
                  </a:cubicBezTo>
                  <a:cubicBezTo>
                    <a:pt x="7169" y="18301"/>
                    <a:pt x="6802" y="18205"/>
                    <a:pt x="6497" y="18022"/>
                  </a:cubicBezTo>
                  <a:cubicBezTo>
                    <a:pt x="6174" y="17847"/>
                    <a:pt x="5938" y="17577"/>
                    <a:pt x="5737" y="17245"/>
                  </a:cubicBezTo>
                  <a:cubicBezTo>
                    <a:pt x="5545" y="16922"/>
                    <a:pt x="5405" y="16546"/>
                    <a:pt x="5274" y="16180"/>
                  </a:cubicBezTo>
                  <a:lnTo>
                    <a:pt x="4532" y="13866"/>
                  </a:lnTo>
                  <a:lnTo>
                    <a:pt x="3030" y="9238"/>
                  </a:lnTo>
                  <a:lnTo>
                    <a:pt x="1520" y="4619"/>
                  </a:lnTo>
                  <a:lnTo>
                    <a:pt x="760" y="2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591600" y="1496050"/>
              <a:ext cx="376957" cy="1284765"/>
            </a:xfrm>
            <a:custGeom>
              <a:avLst/>
              <a:gdLst/>
              <a:ahLst/>
              <a:cxnLst/>
              <a:rect l="l" t="t" r="r" b="b"/>
              <a:pathLst>
                <a:path w="16617" h="56635" extrusionOk="0">
                  <a:moveTo>
                    <a:pt x="0" y="1"/>
                  </a:moveTo>
                  <a:lnTo>
                    <a:pt x="0" y="1"/>
                  </a:lnTo>
                  <a:cubicBezTo>
                    <a:pt x="1135" y="577"/>
                    <a:pt x="2174" y="1319"/>
                    <a:pt x="3100" y="2193"/>
                  </a:cubicBezTo>
                  <a:cubicBezTo>
                    <a:pt x="3562" y="2620"/>
                    <a:pt x="3982" y="3092"/>
                    <a:pt x="4375" y="3581"/>
                  </a:cubicBezTo>
                  <a:cubicBezTo>
                    <a:pt x="4767" y="4070"/>
                    <a:pt x="5134" y="4585"/>
                    <a:pt x="5457" y="5118"/>
                  </a:cubicBezTo>
                  <a:cubicBezTo>
                    <a:pt x="6784" y="7257"/>
                    <a:pt x="7509" y="9711"/>
                    <a:pt x="7727" y="12199"/>
                  </a:cubicBezTo>
                  <a:cubicBezTo>
                    <a:pt x="7780" y="12836"/>
                    <a:pt x="7806" y="13456"/>
                    <a:pt x="7797" y="14076"/>
                  </a:cubicBezTo>
                  <a:cubicBezTo>
                    <a:pt x="7771" y="14705"/>
                    <a:pt x="7736" y="15325"/>
                    <a:pt x="7675" y="15945"/>
                  </a:cubicBezTo>
                  <a:cubicBezTo>
                    <a:pt x="7640" y="16250"/>
                    <a:pt x="7605" y="16556"/>
                    <a:pt x="7553" y="16870"/>
                  </a:cubicBezTo>
                  <a:cubicBezTo>
                    <a:pt x="7509" y="17176"/>
                    <a:pt x="7457" y="17499"/>
                    <a:pt x="7422" y="17822"/>
                  </a:cubicBezTo>
                  <a:cubicBezTo>
                    <a:pt x="7387" y="18137"/>
                    <a:pt x="7369" y="18468"/>
                    <a:pt x="7369" y="18809"/>
                  </a:cubicBezTo>
                  <a:cubicBezTo>
                    <a:pt x="7378" y="19132"/>
                    <a:pt x="7413" y="19472"/>
                    <a:pt x="7457" y="19787"/>
                  </a:cubicBezTo>
                  <a:cubicBezTo>
                    <a:pt x="7553" y="20433"/>
                    <a:pt x="7684" y="21044"/>
                    <a:pt x="7797" y="21664"/>
                  </a:cubicBezTo>
                  <a:lnTo>
                    <a:pt x="8147" y="23533"/>
                  </a:lnTo>
                  <a:lnTo>
                    <a:pt x="8863" y="27270"/>
                  </a:lnTo>
                  <a:cubicBezTo>
                    <a:pt x="9352" y="29758"/>
                    <a:pt x="9858" y="32238"/>
                    <a:pt x="10399" y="34718"/>
                  </a:cubicBezTo>
                  <a:lnTo>
                    <a:pt x="10818" y="36578"/>
                  </a:lnTo>
                  <a:lnTo>
                    <a:pt x="11246" y="38429"/>
                  </a:lnTo>
                  <a:cubicBezTo>
                    <a:pt x="11534" y="39660"/>
                    <a:pt x="11831" y="40909"/>
                    <a:pt x="12154" y="42131"/>
                  </a:cubicBezTo>
                  <a:cubicBezTo>
                    <a:pt x="12469" y="43362"/>
                    <a:pt x="12792" y="44585"/>
                    <a:pt x="13132" y="45807"/>
                  </a:cubicBezTo>
                  <a:lnTo>
                    <a:pt x="13656" y="47641"/>
                  </a:lnTo>
                  <a:cubicBezTo>
                    <a:pt x="13831" y="48252"/>
                    <a:pt x="14014" y="48854"/>
                    <a:pt x="14206" y="49466"/>
                  </a:cubicBezTo>
                  <a:cubicBezTo>
                    <a:pt x="14372" y="50068"/>
                    <a:pt x="14573" y="50679"/>
                    <a:pt x="14774" y="51282"/>
                  </a:cubicBezTo>
                  <a:lnTo>
                    <a:pt x="15053" y="52172"/>
                  </a:lnTo>
                  <a:lnTo>
                    <a:pt x="15359" y="53080"/>
                  </a:lnTo>
                  <a:lnTo>
                    <a:pt x="15664" y="53989"/>
                  </a:lnTo>
                  <a:cubicBezTo>
                    <a:pt x="15760" y="54277"/>
                    <a:pt x="15865" y="54582"/>
                    <a:pt x="15970" y="54879"/>
                  </a:cubicBezTo>
                  <a:lnTo>
                    <a:pt x="16616" y="56634"/>
                  </a:lnTo>
                  <a:cubicBezTo>
                    <a:pt x="16249" y="55429"/>
                    <a:pt x="15874" y="54216"/>
                    <a:pt x="15525" y="53002"/>
                  </a:cubicBezTo>
                  <a:lnTo>
                    <a:pt x="15263" y="52085"/>
                  </a:lnTo>
                  <a:lnTo>
                    <a:pt x="15010" y="51168"/>
                  </a:lnTo>
                  <a:cubicBezTo>
                    <a:pt x="14835" y="50557"/>
                    <a:pt x="14660" y="49946"/>
                    <a:pt x="14503" y="49335"/>
                  </a:cubicBezTo>
                  <a:cubicBezTo>
                    <a:pt x="13840" y="46890"/>
                    <a:pt x="13228" y="44436"/>
                    <a:pt x="12652" y="41965"/>
                  </a:cubicBezTo>
                  <a:cubicBezTo>
                    <a:pt x="12076" y="39503"/>
                    <a:pt x="11517" y="37032"/>
                    <a:pt x="11002" y="34561"/>
                  </a:cubicBezTo>
                  <a:cubicBezTo>
                    <a:pt x="10478" y="32081"/>
                    <a:pt x="9980" y="29601"/>
                    <a:pt x="9500" y="27113"/>
                  </a:cubicBezTo>
                  <a:lnTo>
                    <a:pt x="8767" y="23384"/>
                  </a:lnTo>
                  <a:lnTo>
                    <a:pt x="8409" y="21516"/>
                  </a:lnTo>
                  <a:lnTo>
                    <a:pt x="8234" y="20581"/>
                  </a:lnTo>
                  <a:cubicBezTo>
                    <a:pt x="8173" y="20267"/>
                    <a:pt x="8112" y="19961"/>
                    <a:pt x="8068" y="19656"/>
                  </a:cubicBezTo>
                  <a:cubicBezTo>
                    <a:pt x="8024" y="19350"/>
                    <a:pt x="7989" y="19045"/>
                    <a:pt x="7981" y="18756"/>
                  </a:cubicBezTo>
                  <a:cubicBezTo>
                    <a:pt x="7981" y="18460"/>
                    <a:pt x="7989" y="18154"/>
                    <a:pt x="8024" y="17848"/>
                  </a:cubicBezTo>
                  <a:cubicBezTo>
                    <a:pt x="8059" y="17543"/>
                    <a:pt x="8103" y="17237"/>
                    <a:pt x="8147" y="16923"/>
                  </a:cubicBezTo>
                  <a:cubicBezTo>
                    <a:pt x="8190" y="16617"/>
                    <a:pt x="8216" y="16285"/>
                    <a:pt x="8251" y="15971"/>
                  </a:cubicBezTo>
                  <a:cubicBezTo>
                    <a:pt x="8304" y="15334"/>
                    <a:pt x="8339" y="14688"/>
                    <a:pt x="8339" y="14050"/>
                  </a:cubicBezTo>
                  <a:cubicBezTo>
                    <a:pt x="8330" y="13404"/>
                    <a:pt x="8295" y="12767"/>
                    <a:pt x="8234" y="12129"/>
                  </a:cubicBezTo>
                  <a:cubicBezTo>
                    <a:pt x="8085" y="10854"/>
                    <a:pt x="7823" y="9588"/>
                    <a:pt x="7413" y="8375"/>
                  </a:cubicBezTo>
                  <a:cubicBezTo>
                    <a:pt x="7204" y="7763"/>
                    <a:pt x="6968" y="7170"/>
                    <a:pt x="6680" y="6593"/>
                  </a:cubicBezTo>
                  <a:cubicBezTo>
                    <a:pt x="6540" y="6296"/>
                    <a:pt x="6392" y="6026"/>
                    <a:pt x="6234" y="5738"/>
                  </a:cubicBezTo>
                  <a:cubicBezTo>
                    <a:pt x="6068" y="5467"/>
                    <a:pt x="5920" y="5188"/>
                    <a:pt x="5737" y="4926"/>
                  </a:cubicBezTo>
                  <a:cubicBezTo>
                    <a:pt x="5370" y="4393"/>
                    <a:pt x="4994" y="3878"/>
                    <a:pt x="4567" y="3398"/>
                  </a:cubicBezTo>
                  <a:cubicBezTo>
                    <a:pt x="4139" y="2917"/>
                    <a:pt x="3693" y="2455"/>
                    <a:pt x="3213" y="2044"/>
                  </a:cubicBezTo>
                  <a:cubicBezTo>
                    <a:pt x="2724" y="1625"/>
                    <a:pt x="2218" y="1232"/>
                    <a:pt x="1685" y="900"/>
                  </a:cubicBezTo>
                  <a:cubicBezTo>
                    <a:pt x="1135" y="560"/>
                    <a:pt x="585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39"/>
          <p:cNvGrpSpPr/>
          <p:nvPr/>
        </p:nvGrpSpPr>
        <p:grpSpPr>
          <a:xfrm>
            <a:off x="4550109" y="1486909"/>
            <a:ext cx="870711" cy="827216"/>
            <a:chOff x="9980459" y="2165834"/>
            <a:chExt cx="870711" cy="827216"/>
          </a:xfrm>
        </p:grpSpPr>
        <p:sp>
          <p:nvSpPr>
            <p:cNvPr id="2955" name="Google Shape;2955;p39"/>
            <p:cNvSpPr/>
            <p:nvPr/>
          </p:nvSpPr>
          <p:spPr>
            <a:xfrm rot="10800000">
              <a:off x="10213460" y="2343701"/>
              <a:ext cx="134624" cy="134624"/>
            </a:xfrm>
            <a:custGeom>
              <a:avLst/>
              <a:gdLst/>
              <a:ahLst/>
              <a:cxnLst/>
              <a:rect l="l" t="t" r="r" b="b"/>
              <a:pathLst>
                <a:path w="9509" h="9509" extrusionOk="0">
                  <a:moveTo>
                    <a:pt x="4747" y="1"/>
                  </a:moveTo>
                  <a:cubicBezTo>
                    <a:pt x="2141" y="1"/>
                    <a:pt x="1" y="2141"/>
                    <a:pt x="1" y="4747"/>
                  </a:cubicBezTo>
                  <a:cubicBezTo>
                    <a:pt x="1" y="7368"/>
                    <a:pt x="2141" y="9508"/>
                    <a:pt x="4747" y="9508"/>
                  </a:cubicBezTo>
                  <a:cubicBezTo>
                    <a:pt x="7368" y="9508"/>
                    <a:pt x="9508" y="7368"/>
                    <a:pt x="9508" y="4747"/>
                  </a:cubicBezTo>
                  <a:cubicBezTo>
                    <a:pt x="9508" y="2141"/>
                    <a:pt x="7368" y="1"/>
                    <a:pt x="4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 rot="10800000">
              <a:off x="10777154" y="2288576"/>
              <a:ext cx="74015" cy="74242"/>
            </a:xfrm>
            <a:custGeom>
              <a:avLst/>
              <a:gdLst/>
              <a:ahLst/>
              <a:cxnLst/>
              <a:rect l="l" t="t" r="r" b="b"/>
              <a:pathLst>
                <a:path w="5228" h="5244" extrusionOk="0">
                  <a:moveTo>
                    <a:pt x="2622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22" y="5243"/>
                  </a:cubicBezTo>
                  <a:cubicBezTo>
                    <a:pt x="4064" y="5243"/>
                    <a:pt x="5227" y="4080"/>
                    <a:pt x="5227" y="2622"/>
                  </a:cubicBezTo>
                  <a:cubicBezTo>
                    <a:pt x="5227" y="1164"/>
                    <a:pt x="4064" y="1"/>
                    <a:pt x="2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 rot="10800000">
              <a:off x="10495198" y="2600634"/>
              <a:ext cx="74015" cy="74228"/>
            </a:xfrm>
            <a:custGeom>
              <a:avLst/>
              <a:gdLst/>
              <a:ahLst/>
              <a:cxnLst/>
              <a:rect l="l" t="t" r="r" b="b"/>
              <a:pathLst>
                <a:path w="5228" h="5243" extrusionOk="0">
                  <a:moveTo>
                    <a:pt x="2606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06" y="5243"/>
                  </a:cubicBezTo>
                  <a:cubicBezTo>
                    <a:pt x="4064" y="5196"/>
                    <a:pt x="5228" y="4018"/>
                    <a:pt x="5228" y="2622"/>
                  </a:cubicBezTo>
                  <a:cubicBezTo>
                    <a:pt x="5228" y="1164"/>
                    <a:pt x="4064" y="1"/>
                    <a:pt x="2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 rot="10800000">
              <a:off x="10489491" y="2202505"/>
              <a:ext cx="61486" cy="61486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2171" y="0"/>
                  </a:moveTo>
                  <a:cubicBezTo>
                    <a:pt x="977" y="0"/>
                    <a:pt x="0" y="977"/>
                    <a:pt x="0" y="2172"/>
                  </a:cubicBezTo>
                  <a:cubicBezTo>
                    <a:pt x="0" y="3381"/>
                    <a:pt x="977" y="4343"/>
                    <a:pt x="2171" y="4343"/>
                  </a:cubicBezTo>
                  <a:cubicBezTo>
                    <a:pt x="3381" y="4312"/>
                    <a:pt x="4343" y="3335"/>
                    <a:pt x="4343" y="2172"/>
                  </a:cubicBezTo>
                  <a:cubicBezTo>
                    <a:pt x="4343" y="977"/>
                    <a:pt x="3381" y="0"/>
                    <a:pt x="2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 rot="10800000">
              <a:off x="9980459" y="2165834"/>
              <a:ext cx="61500" cy="61486"/>
            </a:xfrm>
            <a:custGeom>
              <a:avLst/>
              <a:gdLst/>
              <a:ahLst/>
              <a:cxnLst/>
              <a:rect l="l" t="t" r="r" b="b"/>
              <a:pathLst>
                <a:path w="4344" h="4343" extrusionOk="0">
                  <a:moveTo>
                    <a:pt x="2172" y="0"/>
                  </a:moveTo>
                  <a:cubicBezTo>
                    <a:pt x="962" y="0"/>
                    <a:pt x="0" y="962"/>
                    <a:pt x="0" y="2172"/>
                  </a:cubicBezTo>
                  <a:cubicBezTo>
                    <a:pt x="0" y="3366"/>
                    <a:pt x="962" y="4343"/>
                    <a:pt x="2172" y="4343"/>
                  </a:cubicBezTo>
                  <a:cubicBezTo>
                    <a:pt x="3366" y="4343"/>
                    <a:pt x="4343" y="3366"/>
                    <a:pt x="4343" y="2172"/>
                  </a:cubicBezTo>
                  <a:cubicBezTo>
                    <a:pt x="4343" y="962"/>
                    <a:pt x="3366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 rot="10800000">
              <a:off x="10821069" y="2980308"/>
              <a:ext cx="12529" cy="12742"/>
            </a:xfrm>
            <a:custGeom>
              <a:avLst/>
              <a:gdLst/>
              <a:ahLst/>
              <a:cxnLst/>
              <a:rect l="l" t="t" r="r" b="b"/>
              <a:pathLst>
                <a:path w="885" h="900" extrusionOk="0">
                  <a:moveTo>
                    <a:pt x="435" y="0"/>
                  </a:moveTo>
                  <a:cubicBezTo>
                    <a:pt x="186" y="0"/>
                    <a:pt x="0" y="218"/>
                    <a:pt x="0" y="450"/>
                  </a:cubicBezTo>
                  <a:cubicBezTo>
                    <a:pt x="0" y="698"/>
                    <a:pt x="171" y="853"/>
                    <a:pt x="435" y="900"/>
                  </a:cubicBezTo>
                  <a:cubicBezTo>
                    <a:pt x="698" y="900"/>
                    <a:pt x="884" y="698"/>
                    <a:pt x="884" y="450"/>
                  </a:cubicBezTo>
                  <a:cubicBezTo>
                    <a:pt x="884" y="202"/>
                    <a:pt x="667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245;p71">
            <a:extLst>
              <a:ext uri="{FF2B5EF4-FFF2-40B4-BE49-F238E27FC236}">
                <a16:creationId xmlns:a16="http://schemas.microsoft.com/office/drawing/2014/main" id="{7476DDB3-AA7F-556C-C82C-583347165532}"/>
              </a:ext>
            </a:extLst>
          </p:cNvPr>
          <p:cNvGrpSpPr/>
          <p:nvPr/>
        </p:nvGrpSpPr>
        <p:grpSpPr>
          <a:xfrm flipH="1">
            <a:off x="-174482" y="3191300"/>
            <a:ext cx="1632153" cy="1091975"/>
            <a:chOff x="3836038" y="3467075"/>
            <a:chExt cx="1471925" cy="1091975"/>
          </a:xfrm>
        </p:grpSpPr>
        <p:sp>
          <p:nvSpPr>
            <p:cNvPr id="3" name="Google Shape;5246;p71">
              <a:extLst>
                <a:ext uri="{FF2B5EF4-FFF2-40B4-BE49-F238E27FC236}">
                  <a16:creationId xmlns:a16="http://schemas.microsoft.com/office/drawing/2014/main" id="{8B68784E-0A9A-2BC2-4AF3-19E971C3A69B}"/>
                </a:ext>
              </a:extLst>
            </p:cNvPr>
            <p:cNvSpPr/>
            <p:nvPr/>
          </p:nvSpPr>
          <p:spPr>
            <a:xfrm>
              <a:off x="4686338" y="3467075"/>
              <a:ext cx="550950" cy="956700"/>
            </a:xfrm>
            <a:custGeom>
              <a:avLst/>
              <a:gdLst/>
              <a:ahLst/>
              <a:cxnLst/>
              <a:rect l="l" t="t" r="r" b="b"/>
              <a:pathLst>
                <a:path w="22038" h="38268" extrusionOk="0">
                  <a:moveTo>
                    <a:pt x="1" y="0"/>
                  </a:moveTo>
                  <a:lnTo>
                    <a:pt x="1" y="0"/>
                  </a:lnTo>
                  <a:cubicBezTo>
                    <a:pt x="3071" y="2432"/>
                    <a:pt x="5746" y="5015"/>
                    <a:pt x="8025" y="7903"/>
                  </a:cubicBezTo>
                  <a:cubicBezTo>
                    <a:pt x="10336" y="10760"/>
                    <a:pt x="12281" y="13830"/>
                    <a:pt x="13922" y="17113"/>
                  </a:cubicBezTo>
                  <a:cubicBezTo>
                    <a:pt x="15533" y="20335"/>
                    <a:pt x="16901" y="23800"/>
                    <a:pt x="18086" y="27326"/>
                  </a:cubicBezTo>
                  <a:cubicBezTo>
                    <a:pt x="19302" y="30912"/>
                    <a:pt x="20336" y="34560"/>
                    <a:pt x="21552" y="38268"/>
                  </a:cubicBezTo>
                  <a:cubicBezTo>
                    <a:pt x="22038" y="34347"/>
                    <a:pt x="21855" y="30456"/>
                    <a:pt x="21156" y="26566"/>
                  </a:cubicBezTo>
                  <a:cubicBezTo>
                    <a:pt x="20518" y="22675"/>
                    <a:pt x="19302" y="18845"/>
                    <a:pt x="17509" y="15289"/>
                  </a:cubicBezTo>
                  <a:cubicBezTo>
                    <a:pt x="15716" y="11702"/>
                    <a:pt x="13314" y="8389"/>
                    <a:pt x="10336" y="5714"/>
                  </a:cubicBezTo>
                  <a:cubicBezTo>
                    <a:pt x="7387" y="3009"/>
                    <a:pt x="3831" y="88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47;p71">
              <a:extLst>
                <a:ext uri="{FF2B5EF4-FFF2-40B4-BE49-F238E27FC236}">
                  <a16:creationId xmlns:a16="http://schemas.microsoft.com/office/drawing/2014/main" id="{E102FF94-655F-7016-D20A-D58D044E189E}"/>
                </a:ext>
              </a:extLst>
            </p:cNvPr>
            <p:cNvSpPr/>
            <p:nvPr/>
          </p:nvSpPr>
          <p:spPr>
            <a:xfrm>
              <a:off x="4687863" y="3467075"/>
              <a:ext cx="537275" cy="956700"/>
            </a:xfrm>
            <a:custGeom>
              <a:avLst/>
              <a:gdLst/>
              <a:ahLst/>
              <a:cxnLst/>
              <a:rect l="l" t="t" r="r" b="b"/>
              <a:pathLst>
                <a:path w="21491" h="38268" extrusionOk="0">
                  <a:moveTo>
                    <a:pt x="1" y="0"/>
                  </a:moveTo>
                  <a:lnTo>
                    <a:pt x="1" y="0"/>
                  </a:lnTo>
                  <a:cubicBezTo>
                    <a:pt x="1733" y="881"/>
                    <a:pt x="3344" y="1915"/>
                    <a:pt x="4834" y="3100"/>
                  </a:cubicBezTo>
                  <a:cubicBezTo>
                    <a:pt x="6323" y="4255"/>
                    <a:pt x="7721" y="5562"/>
                    <a:pt x="9028" y="6961"/>
                  </a:cubicBezTo>
                  <a:cubicBezTo>
                    <a:pt x="11612" y="9787"/>
                    <a:pt x="13770" y="12918"/>
                    <a:pt x="15442" y="16353"/>
                  </a:cubicBezTo>
                  <a:cubicBezTo>
                    <a:pt x="17144" y="19727"/>
                    <a:pt x="18421" y="23344"/>
                    <a:pt x="19393" y="27022"/>
                  </a:cubicBezTo>
                  <a:cubicBezTo>
                    <a:pt x="19849" y="28845"/>
                    <a:pt x="20275" y="30760"/>
                    <a:pt x="20609" y="32614"/>
                  </a:cubicBezTo>
                  <a:cubicBezTo>
                    <a:pt x="20943" y="34468"/>
                    <a:pt x="21217" y="36383"/>
                    <a:pt x="21491" y="38268"/>
                  </a:cubicBezTo>
                  <a:cubicBezTo>
                    <a:pt x="21369" y="36383"/>
                    <a:pt x="21156" y="34438"/>
                    <a:pt x="20913" y="32584"/>
                  </a:cubicBezTo>
                  <a:cubicBezTo>
                    <a:pt x="20639" y="30669"/>
                    <a:pt x="20305" y="28785"/>
                    <a:pt x="19849" y="26900"/>
                  </a:cubicBezTo>
                  <a:cubicBezTo>
                    <a:pt x="18968" y="23192"/>
                    <a:pt x="17691" y="19544"/>
                    <a:pt x="15959" y="16079"/>
                  </a:cubicBezTo>
                  <a:cubicBezTo>
                    <a:pt x="14226" y="12675"/>
                    <a:pt x="12068" y="9423"/>
                    <a:pt x="9363" y="6657"/>
                  </a:cubicBezTo>
                  <a:cubicBezTo>
                    <a:pt x="7995" y="5258"/>
                    <a:pt x="6536" y="4012"/>
                    <a:pt x="4986" y="2857"/>
                  </a:cubicBezTo>
                  <a:cubicBezTo>
                    <a:pt x="3435" y="1763"/>
                    <a:pt x="1764" y="76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248;p71">
              <a:extLst>
                <a:ext uri="{FF2B5EF4-FFF2-40B4-BE49-F238E27FC236}">
                  <a16:creationId xmlns:a16="http://schemas.microsoft.com/office/drawing/2014/main" id="{5F947B9B-7BD3-1C5D-AE5E-7C21D95AD930}"/>
                </a:ext>
              </a:extLst>
            </p:cNvPr>
            <p:cNvSpPr/>
            <p:nvPr/>
          </p:nvSpPr>
          <p:spPr>
            <a:xfrm>
              <a:off x="4450013" y="3530900"/>
              <a:ext cx="828325" cy="933925"/>
            </a:xfrm>
            <a:custGeom>
              <a:avLst/>
              <a:gdLst/>
              <a:ahLst/>
              <a:cxnLst/>
              <a:rect l="l" t="t" r="r" b="b"/>
              <a:pathLst>
                <a:path w="33133" h="37357" extrusionOk="0">
                  <a:moveTo>
                    <a:pt x="1" y="0"/>
                  </a:moveTo>
                  <a:lnTo>
                    <a:pt x="1" y="0"/>
                  </a:lnTo>
                  <a:cubicBezTo>
                    <a:pt x="3557" y="2553"/>
                    <a:pt x="6445" y="5350"/>
                    <a:pt x="9180" y="8389"/>
                  </a:cubicBezTo>
                  <a:cubicBezTo>
                    <a:pt x="10518" y="9909"/>
                    <a:pt x="11855" y="11490"/>
                    <a:pt x="13193" y="13070"/>
                  </a:cubicBezTo>
                  <a:lnTo>
                    <a:pt x="17144" y="17873"/>
                  </a:lnTo>
                  <a:cubicBezTo>
                    <a:pt x="19758" y="21064"/>
                    <a:pt x="22342" y="24286"/>
                    <a:pt x="24956" y="27539"/>
                  </a:cubicBezTo>
                  <a:lnTo>
                    <a:pt x="28907" y="32463"/>
                  </a:lnTo>
                  <a:cubicBezTo>
                    <a:pt x="30275" y="34074"/>
                    <a:pt x="31643" y="35745"/>
                    <a:pt x="33132" y="37356"/>
                  </a:cubicBezTo>
                  <a:cubicBezTo>
                    <a:pt x="32190" y="33071"/>
                    <a:pt x="30549" y="29028"/>
                    <a:pt x="28603" y="25228"/>
                  </a:cubicBezTo>
                  <a:cubicBezTo>
                    <a:pt x="26597" y="21338"/>
                    <a:pt x="24166" y="17782"/>
                    <a:pt x="21430" y="14408"/>
                  </a:cubicBezTo>
                  <a:cubicBezTo>
                    <a:pt x="20032" y="12736"/>
                    <a:pt x="18573" y="11125"/>
                    <a:pt x="17053" y="9575"/>
                  </a:cubicBezTo>
                  <a:cubicBezTo>
                    <a:pt x="15533" y="8025"/>
                    <a:pt x="13892" y="6535"/>
                    <a:pt x="12129" y="5198"/>
                  </a:cubicBezTo>
                  <a:cubicBezTo>
                    <a:pt x="10366" y="3860"/>
                    <a:pt x="8481" y="2675"/>
                    <a:pt x="6414" y="1763"/>
                  </a:cubicBezTo>
                  <a:cubicBezTo>
                    <a:pt x="5898" y="1520"/>
                    <a:pt x="5381" y="1307"/>
                    <a:pt x="4864" y="1094"/>
                  </a:cubicBezTo>
                  <a:cubicBezTo>
                    <a:pt x="4317" y="942"/>
                    <a:pt x="3800" y="760"/>
                    <a:pt x="3253" y="608"/>
                  </a:cubicBezTo>
                  <a:cubicBezTo>
                    <a:pt x="2189" y="274"/>
                    <a:pt x="1095" y="9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49;p71">
              <a:extLst>
                <a:ext uri="{FF2B5EF4-FFF2-40B4-BE49-F238E27FC236}">
                  <a16:creationId xmlns:a16="http://schemas.microsoft.com/office/drawing/2014/main" id="{988078BD-8D83-D8BD-25FC-465C403811AF}"/>
                </a:ext>
              </a:extLst>
            </p:cNvPr>
            <p:cNvSpPr/>
            <p:nvPr/>
          </p:nvSpPr>
          <p:spPr>
            <a:xfrm>
              <a:off x="4447738" y="3530125"/>
              <a:ext cx="830600" cy="934700"/>
            </a:xfrm>
            <a:custGeom>
              <a:avLst/>
              <a:gdLst/>
              <a:ahLst/>
              <a:cxnLst/>
              <a:rect l="l" t="t" r="r" b="b"/>
              <a:pathLst>
                <a:path w="33224" h="37388" extrusionOk="0">
                  <a:moveTo>
                    <a:pt x="1" y="1"/>
                  </a:moveTo>
                  <a:cubicBezTo>
                    <a:pt x="3952" y="1581"/>
                    <a:pt x="7387" y="4135"/>
                    <a:pt x="10457" y="7022"/>
                  </a:cubicBezTo>
                  <a:cubicBezTo>
                    <a:pt x="11977" y="8481"/>
                    <a:pt x="13466" y="10001"/>
                    <a:pt x="14864" y="11551"/>
                  </a:cubicBezTo>
                  <a:cubicBezTo>
                    <a:pt x="16323" y="13132"/>
                    <a:pt x="17691" y="14743"/>
                    <a:pt x="18998" y="16384"/>
                  </a:cubicBezTo>
                  <a:cubicBezTo>
                    <a:pt x="21703" y="19636"/>
                    <a:pt x="24226" y="23071"/>
                    <a:pt x="26567" y="26566"/>
                  </a:cubicBezTo>
                  <a:cubicBezTo>
                    <a:pt x="28968" y="30062"/>
                    <a:pt x="31156" y="33709"/>
                    <a:pt x="33223" y="37387"/>
                  </a:cubicBezTo>
                  <a:cubicBezTo>
                    <a:pt x="31399" y="33557"/>
                    <a:pt x="29363" y="29819"/>
                    <a:pt x="27023" y="26171"/>
                  </a:cubicBezTo>
                  <a:cubicBezTo>
                    <a:pt x="24773" y="22554"/>
                    <a:pt x="22250" y="19150"/>
                    <a:pt x="19576" y="15837"/>
                  </a:cubicBezTo>
                  <a:cubicBezTo>
                    <a:pt x="16840" y="12585"/>
                    <a:pt x="14044" y="9393"/>
                    <a:pt x="10852" y="6536"/>
                  </a:cubicBezTo>
                  <a:cubicBezTo>
                    <a:pt x="9241" y="5138"/>
                    <a:pt x="7569" y="3831"/>
                    <a:pt x="5746" y="2706"/>
                  </a:cubicBezTo>
                  <a:lnTo>
                    <a:pt x="4378" y="1885"/>
                  </a:lnTo>
                  <a:cubicBezTo>
                    <a:pt x="3922" y="1673"/>
                    <a:pt x="3466" y="1399"/>
                    <a:pt x="2980" y="1186"/>
                  </a:cubicBezTo>
                  <a:cubicBezTo>
                    <a:pt x="2037" y="730"/>
                    <a:pt x="1004" y="33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50;p71">
              <a:extLst>
                <a:ext uri="{FF2B5EF4-FFF2-40B4-BE49-F238E27FC236}">
                  <a16:creationId xmlns:a16="http://schemas.microsoft.com/office/drawing/2014/main" id="{F877EF0F-AAB7-88C9-7868-32FD7C63D7EA}"/>
                </a:ext>
              </a:extLst>
            </p:cNvPr>
            <p:cNvSpPr/>
            <p:nvPr/>
          </p:nvSpPr>
          <p:spPr>
            <a:xfrm>
              <a:off x="3941663" y="3885100"/>
              <a:ext cx="1366300" cy="605550"/>
            </a:xfrm>
            <a:custGeom>
              <a:avLst/>
              <a:gdLst/>
              <a:ahLst/>
              <a:cxnLst/>
              <a:rect l="l" t="t" r="r" b="b"/>
              <a:pathLst>
                <a:path w="54652" h="24222" extrusionOk="0">
                  <a:moveTo>
                    <a:pt x="13510" y="0"/>
                  </a:moveTo>
                  <a:cubicBezTo>
                    <a:pt x="11511" y="0"/>
                    <a:pt x="9499" y="171"/>
                    <a:pt x="7538" y="513"/>
                  </a:cubicBezTo>
                  <a:cubicBezTo>
                    <a:pt x="4894" y="969"/>
                    <a:pt x="2371" y="1729"/>
                    <a:pt x="0" y="2884"/>
                  </a:cubicBezTo>
                  <a:cubicBezTo>
                    <a:pt x="308" y="2881"/>
                    <a:pt x="616" y="2879"/>
                    <a:pt x="922" y="2879"/>
                  </a:cubicBezTo>
                  <a:cubicBezTo>
                    <a:pt x="5836" y="2879"/>
                    <a:pt x="10464" y="3340"/>
                    <a:pt x="14985" y="4313"/>
                  </a:cubicBezTo>
                  <a:cubicBezTo>
                    <a:pt x="19757" y="5285"/>
                    <a:pt x="24408" y="6836"/>
                    <a:pt x="28846" y="8811"/>
                  </a:cubicBezTo>
                  <a:cubicBezTo>
                    <a:pt x="33283" y="10787"/>
                    <a:pt x="37569" y="13188"/>
                    <a:pt x="41825" y="15863"/>
                  </a:cubicBezTo>
                  <a:cubicBezTo>
                    <a:pt x="43952" y="17140"/>
                    <a:pt x="46050" y="18538"/>
                    <a:pt x="48177" y="19966"/>
                  </a:cubicBezTo>
                  <a:cubicBezTo>
                    <a:pt x="50305" y="21365"/>
                    <a:pt x="52402" y="22793"/>
                    <a:pt x="54652" y="24222"/>
                  </a:cubicBezTo>
                  <a:cubicBezTo>
                    <a:pt x="53284" y="21972"/>
                    <a:pt x="51673" y="19906"/>
                    <a:pt x="49940" y="17991"/>
                  </a:cubicBezTo>
                  <a:cubicBezTo>
                    <a:pt x="48208" y="16015"/>
                    <a:pt x="46354" y="14191"/>
                    <a:pt x="44378" y="12428"/>
                  </a:cubicBezTo>
                  <a:cubicBezTo>
                    <a:pt x="40426" y="8963"/>
                    <a:pt x="35958" y="6015"/>
                    <a:pt x="31034" y="3857"/>
                  </a:cubicBezTo>
                  <a:cubicBezTo>
                    <a:pt x="26140" y="1668"/>
                    <a:pt x="20852" y="300"/>
                    <a:pt x="15502" y="57"/>
                  </a:cubicBezTo>
                  <a:cubicBezTo>
                    <a:pt x="14841" y="19"/>
                    <a:pt x="14176" y="0"/>
                    <a:pt x="13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51;p71">
              <a:extLst>
                <a:ext uri="{FF2B5EF4-FFF2-40B4-BE49-F238E27FC236}">
                  <a16:creationId xmlns:a16="http://schemas.microsoft.com/office/drawing/2014/main" id="{EF204CF1-301C-5F5C-72E1-D4EAA6345C51}"/>
                </a:ext>
              </a:extLst>
            </p:cNvPr>
            <p:cNvSpPr/>
            <p:nvPr/>
          </p:nvSpPr>
          <p:spPr>
            <a:xfrm>
              <a:off x="3941663" y="3924225"/>
              <a:ext cx="1366300" cy="566425"/>
            </a:xfrm>
            <a:custGeom>
              <a:avLst/>
              <a:gdLst/>
              <a:ahLst/>
              <a:cxnLst/>
              <a:rect l="l" t="t" r="r" b="b"/>
              <a:pathLst>
                <a:path w="54652" h="22657" extrusionOk="0">
                  <a:moveTo>
                    <a:pt x="10019" y="1"/>
                  </a:moveTo>
                  <a:cubicBezTo>
                    <a:pt x="9200" y="1"/>
                    <a:pt x="8383" y="24"/>
                    <a:pt x="7569" y="73"/>
                  </a:cubicBezTo>
                  <a:cubicBezTo>
                    <a:pt x="5015" y="255"/>
                    <a:pt x="2462" y="650"/>
                    <a:pt x="0" y="1319"/>
                  </a:cubicBezTo>
                  <a:cubicBezTo>
                    <a:pt x="2523" y="802"/>
                    <a:pt x="5046" y="498"/>
                    <a:pt x="7599" y="468"/>
                  </a:cubicBezTo>
                  <a:cubicBezTo>
                    <a:pt x="8090" y="451"/>
                    <a:pt x="8580" y="442"/>
                    <a:pt x="9070" y="442"/>
                  </a:cubicBezTo>
                  <a:cubicBezTo>
                    <a:pt x="11131" y="442"/>
                    <a:pt x="13184" y="593"/>
                    <a:pt x="15198" y="863"/>
                  </a:cubicBezTo>
                  <a:cubicBezTo>
                    <a:pt x="20244" y="1562"/>
                    <a:pt x="25168" y="2991"/>
                    <a:pt x="29788" y="5088"/>
                  </a:cubicBezTo>
                  <a:cubicBezTo>
                    <a:pt x="34469" y="7094"/>
                    <a:pt x="38785" y="9769"/>
                    <a:pt x="42949" y="12778"/>
                  </a:cubicBezTo>
                  <a:cubicBezTo>
                    <a:pt x="44986" y="14298"/>
                    <a:pt x="46992" y="15848"/>
                    <a:pt x="48937" y="17520"/>
                  </a:cubicBezTo>
                  <a:cubicBezTo>
                    <a:pt x="50883" y="19192"/>
                    <a:pt x="52767" y="20894"/>
                    <a:pt x="54652" y="22657"/>
                  </a:cubicBezTo>
                  <a:cubicBezTo>
                    <a:pt x="52889" y="20772"/>
                    <a:pt x="51065" y="19009"/>
                    <a:pt x="49180" y="17246"/>
                  </a:cubicBezTo>
                  <a:cubicBezTo>
                    <a:pt x="47266" y="15514"/>
                    <a:pt x="45320" y="13872"/>
                    <a:pt x="43284" y="12322"/>
                  </a:cubicBezTo>
                  <a:cubicBezTo>
                    <a:pt x="39211" y="9222"/>
                    <a:pt x="34773" y="6547"/>
                    <a:pt x="30092" y="4419"/>
                  </a:cubicBezTo>
                  <a:cubicBezTo>
                    <a:pt x="25381" y="2353"/>
                    <a:pt x="20396" y="924"/>
                    <a:pt x="15289" y="316"/>
                  </a:cubicBezTo>
                  <a:cubicBezTo>
                    <a:pt x="13529" y="109"/>
                    <a:pt x="11770" y="1"/>
                    <a:pt x="10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52;p71">
              <a:extLst>
                <a:ext uri="{FF2B5EF4-FFF2-40B4-BE49-F238E27FC236}">
                  <a16:creationId xmlns:a16="http://schemas.microsoft.com/office/drawing/2014/main" id="{94A85203-6CC9-439C-91D4-C9425EFD6D35}"/>
                </a:ext>
              </a:extLst>
            </p:cNvPr>
            <p:cNvSpPr/>
            <p:nvPr/>
          </p:nvSpPr>
          <p:spPr>
            <a:xfrm>
              <a:off x="4018413" y="4114800"/>
              <a:ext cx="1274350" cy="358375"/>
            </a:xfrm>
            <a:custGeom>
              <a:avLst/>
              <a:gdLst/>
              <a:ahLst/>
              <a:cxnLst/>
              <a:rect l="l" t="t" r="r" b="b"/>
              <a:pathLst>
                <a:path w="50974" h="14335" extrusionOk="0">
                  <a:moveTo>
                    <a:pt x="14819" y="0"/>
                  </a:moveTo>
                  <a:cubicBezTo>
                    <a:pt x="14358" y="0"/>
                    <a:pt x="13896" y="6"/>
                    <a:pt x="13435" y="18"/>
                  </a:cubicBezTo>
                  <a:lnTo>
                    <a:pt x="10000" y="231"/>
                  </a:lnTo>
                  <a:cubicBezTo>
                    <a:pt x="8876" y="353"/>
                    <a:pt x="7751" y="535"/>
                    <a:pt x="6626" y="687"/>
                  </a:cubicBezTo>
                  <a:cubicBezTo>
                    <a:pt x="5471" y="930"/>
                    <a:pt x="4377" y="1143"/>
                    <a:pt x="3283" y="1417"/>
                  </a:cubicBezTo>
                  <a:cubicBezTo>
                    <a:pt x="2189" y="1751"/>
                    <a:pt x="1064" y="2055"/>
                    <a:pt x="0" y="2480"/>
                  </a:cubicBezTo>
                  <a:cubicBezTo>
                    <a:pt x="1155" y="2663"/>
                    <a:pt x="2280" y="2815"/>
                    <a:pt x="3404" y="2936"/>
                  </a:cubicBezTo>
                  <a:cubicBezTo>
                    <a:pt x="4499" y="3088"/>
                    <a:pt x="5593" y="3240"/>
                    <a:pt x="6687" y="3362"/>
                  </a:cubicBezTo>
                  <a:cubicBezTo>
                    <a:pt x="7812" y="3544"/>
                    <a:pt x="8906" y="3696"/>
                    <a:pt x="9970" y="3818"/>
                  </a:cubicBezTo>
                  <a:cubicBezTo>
                    <a:pt x="11034" y="4000"/>
                    <a:pt x="12128" y="4152"/>
                    <a:pt x="13192" y="4304"/>
                  </a:cubicBezTo>
                  <a:cubicBezTo>
                    <a:pt x="17478" y="5003"/>
                    <a:pt x="21703" y="5793"/>
                    <a:pt x="25897" y="6766"/>
                  </a:cubicBezTo>
                  <a:cubicBezTo>
                    <a:pt x="30062" y="7769"/>
                    <a:pt x="34195" y="8894"/>
                    <a:pt x="38360" y="10201"/>
                  </a:cubicBezTo>
                  <a:cubicBezTo>
                    <a:pt x="39363" y="10535"/>
                    <a:pt x="40396" y="10870"/>
                    <a:pt x="41460" y="11173"/>
                  </a:cubicBezTo>
                  <a:cubicBezTo>
                    <a:pt x="42493" y="11508"/>
                    <a:pt x="43496" y="11873"/>
                    <a:pt x="44591" y="12207"/>
                  </a:cubicBezTo>
                  <a:cubicBezTo>
                    <a:pt x="45594" y="12541"/>
                    <a:pt x="46658" y="12936"/>
                    <a:pt x="47721" y="13271"/>
                  </a:cubicBezTo>
                  <a:cubicBezTo>
                    <a:pt x="48785" y="13636"/>
                    <a:pt x="49849" y="14031"/>
                    <a:pt x="50974" y="14335"/>
                  </a:cubicBezTo>
                  <a:cubicBezTo>
                    <a:pt x="50153" y="13514"/>
                    <a:pt x="49332" y="12693"/>
                    <a:pt x="48421" y="11933"/>
                  </a:cubicBezTo>
                  <a:cubicBezTo>
                    <a:pt x="47569" y="11204"/>
                    <a:pt x="46658" y="10505"/>
                    <a:pt x="45746" y="9806"/>
                  </a:cubicBezTo>
                  <a:cubicBezTo>
                    <a:pt x="44803" y="9167"/>
                    <a:pt x="43861" y="8529"/>
                    <a:pt x="42919" y="7921"/>
                  </a:cubicBezTo>
                  <a:cubicBezTo>
                    <a:pt x="41946" y="7344"/>
                    <a:pt x="40943" y="6766"/>
                    <a:pt x="39940" y="6219"/>
                  </a:cubicBezTo>
                  <a:cubicBezTo>
                    <a:pt x="35867" y="4031"/>
                    <a:pt x="31551" y="2480"/>
                    <a:pt x="27052" y="1417"/>
                  </a:cubicBezTo>
                  <a:cubicBezTo>
                    <a:pt x="23061" y="487"/>
                    <a:pt x="18946" y="0"/>
                    <a:pt x="14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253;p71">
              <a:extLst>
                <a:ext uri="{FF2B5EF4-FFF2-40B4-BE49-F238E27FC236}">
                  <a16:creationId xmlns:a16="http://schemas.microsoft.com/office/drawing/2014/main" id="{50849527-B05F-DD38-0C5C-682C734C7FAE}"/>
                </a:ext>
              </a:extLst>
            </p:cNvPr>
            <p:cNvSpPr/>
            <p:nvPr/>
          </p:nvSpPr>
          <p:spPr>
            <a:xfrm>
              <a:off x="4018413" y="4158400"/>
              <a:ext cx="1274350" cy="314775"/>
            </a:xfrm>
            <a:custGeom>
              <a:avLst/>
              <a:gdLst/>
              <a:ahLst/>
              <a:cxnLst/>
              <a:rect l="l" t="t" r="r" b="b"/>
              <a:pathLst>
                <a:path w="50974" h="12591" extrusionOk="0">
                  <a:moveTo>
                    <a:pt x="9738" y="0"/>
                  </a:moveTo>
                  <a:cubicBezTo>
                    <a:pt x="6476" y="0"/>
                    <a:pt x="3222" y="239"/>
                    <a:pt x="0" y="706"/>
                  </a:cubicBezTo>
                  <a:cubicBezTo>
                    <a:pt x="2234" y="524"/>
                    <a:pt x="4461" y="432"/>
                    <a:pt x="6680" y="432"/>
                  </a:cubicBezTo>
                  <a:cubicBezTo>
                    <a:pt x="8899" y="432"/>
                    <a:pt x="11110" y="524"/>
                    <a:pt x="13313" y="706"/>
                  </a:cubicBezTo>
                  <a:cubicBezTo>
                    <a:pt x="17721" y="1040"/>
                    <a:pt x="22128" y="1679"/>
                    <a:pt x="26414" y="2712"/>
                  </a:cubicBezTo>
                  <a:cubicBezTo>
                    <a:pt x="35046" y="4718"/>
                    <a:pt x="43314" y="8062"/>
                    <a:pt x="50974" y="12591"/>
                  </a:cubicBezTo>
                  <a:cubicBezTo>
                    <a:pt x="47296" y="10098"/>
                    <a:pt x="43375" y="7910"/>
                    <a:pt x="39271" y="6147"/>
                  </a:cubicBezTo>
                  <a:cubicBezTo>
                    <a:pt x="35168" y="4384"/>
                    <a:pt x="30913" y="2986"/>
                    <a:pt x="26566" y="1952"/>
                  </a:cubicBezTo>
                  <a:cubicBezTo>
                    <a:pt x="22250" y="919"/>
                    <a:pt x="17782" y="311"/>
                    <a:pt x="13344" y="98"/>
                  </a:cubicBezTo>
                  <a:cubicBezTo>
                    <a:pt x="12142" y="33"/>
                    <a:pt x="10939" y="0"/>
                    <a:pt x="9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54;p71">
              <a:extLst>
                <a:ext uri="{FF2B5EF4-FFF2-40B4-BE49-F238E27FC236}">
                  <a16:creationId xmlns:a16="http://schemas.microsoft.com/office/drawing/2014/main" id="{AADE500D-E1D5-892C-F9E6-CBB3EA060485}"/>
                </a:ext>
              </a:extLst>
            </p:cNvPr>
            <p:cNvSpPr/>
            <p:nvPr/>
          </p:nvSpPr>
          <p:spPr>
            <a:xfrm>
              <a:off x="3837538" y="4249775"/>
              <a:ext cx="1449900" cy="231000"/>
            </a:xfrm>
            <a:custGeom>
              <a:avLst/>
              <a:gdLst/>
              <a:ahLst/>
              <a:cxnLst/>
              <a:rect l="l" t="t" r="r" b="b"/>
              <a:pathLst>
                <a:path w="57996" h="9240" extrusionOk="0">
                  <a:moveTo>
                    <a:pt x="26696" y="1"/>
                  </a:moveTo>
                  <a:cubicBezTo>
                    <a:pt x="22586" y="1"/>
                    <a:pt x="18462" y="366"/>
                    <a:pt x="14439" y="1033"/>
                  </a:cubicBezTo>
                  <a:cubicBezTo>
                    <a:pt x="11946" y="1489"/>
                    <a:pt x="9484" y="2036"/>
                    <a:pt x="7053" y="2796"/>
                  </a:cubicBezTo>
                  <a:cubicBezTo>
                    <a:pt x="4652" y="3495"/>
                    <a:pt x="2281" y="4407"/>
                    <a:pt x="1" y="5531"/>
                  </a:cubicBezTo>
                  <a:cubicBezTo>
                    <a:pt x="353" y="5536"/>
                    <a:pt x="705" y="5537"/>
                    <a:pt x="1056" y="5537"/>
                  </a:cubicBezTo>
                  <a:cubicBezTo>
                    <a:pt x="3219" y="5537"/>
                    <a:pt x="5360" y="5466"/>
                    <a:pt x="7478" y="5440"/>
                  </a:cubicBezTo>
                  <a:cubicBezTo>
                    <a:pt x="9910" y="5410"/>
                    <a:pt x="12372" y="5379"/>
                    <a:pt x="14804" y="5319"/>
                  </a:cubicBezTo>
                  <a:cubicBezTo>
                    <a:pt x="15432" y="5315"/>
                    <a:pt x="16060" y="5313"/>
                    <a:pt x="16687" y="5313"/>
                  </a:cubicBezTo>
                  <a:cubicBezTo>
                    <a:pt x="20916" y="5313"/>
                    <a:pt x="25124" y="5399"/>
                    <a:pt x="29333" y="5531"/>
                  </a:cubicBezTo>
                  <a:cubicBezTo>
                    <a:pt x="34135" y="5714"/>
                    <a:pt x="38968" y="6018"/>
                    <a:pt x="43832" y="6443"/>
                  </a:cubicBezTo>
                  <a:cubicBezTo>
                    <a:pt x="45047" y="6595"/>
                    <a:pt x="46263" y="6656"/>
                    <a:pt x="47479" y="6778"/>
                  </a:cubicBezTo>
                  <a:cubicBezTo>
                    <a:pt x="48695" y="6899"/>
                    <a:pt x="49880" y="6990"/>
                    <a:pt x="51066" y="7203"/>
                  </a:cubicBezTo>
                  <a:cubicBezTo>
                    <a:pt x="52221" y="7355"/>
                    <a:pt x="53376" y="7598"/>
                    <a:pt x="54531" y="7902"/>
                  </a:cubicBezTo>
                  <a:cubicBezTo>
                    <a:pt x="55716" y="8267"/>
                    <a:pt x="56871" y="8662"/>
                    <a:pt x="57996" y="9240"/>
                  </a:cubicBezTo>
                  <a:cubicBezTo>
                    <a:pt x="57236" y="8267"/>
                    <a:pt x="56294" y="7355"/>
                    <a:pt x="55230" y="6534"/>
                  </a:cubicBezTo>
                  <a:cubicBezTo>
                    <a:pt x="54166" y="5774"/>
                    <a:pt x="52981" y="5136"/>
                    <a:pt x="51826" y="4619"/>
                  </a:cubicBezTo>
                  <a:cubicBezTo>
                    <a:pt x="50640" y="4072"/>
                    <a:pt x="49424" y="3616"/>
                    <a:pt x="48209" y="3252"/>
                  </a:cubicBezTo>
                  <a:cubicBezTo>
                    <a:pt x="47601" y="3039"/>
                    <a:pt x="46993" y="2857"/>
                    <a:pt x="46385" y="2705"/>
                  </a:cubicBezTo>
                  <a:cubicBezTo>
                    <a:pt x="45777" y="2553"/>
                    <a:pt x="45169" y="2370"/>
                    <a:pt x="44561" y="2218"/>
                  </a:cubicBezTo>
                  <a:cubicBezTo>
                    <a:pt x="39667" y="972"/>
                    <a:pt x="34591" y="243"/>
                    <a:pt x="29546" y="60"/>
                  </a:cubicBezTo>
                  <a:cubicBezTo>
                    <a:pt x="28597" y="20"/>
                    <a:pt x="27647" y="1"/>
                    <a:pt x="26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55;p71">
              <a:extLst>
                <a:ext uri="{FF2B5EF4-FFF2-40B4-BE49-F238E27FC236}">
                  <a16:creationId xmlns:a16="http://schemas.microsoft.com/office/drawing/2014/main" id="{CE0A1D66-7B9B-1E8D-A9CB-C11281434357}"/>
                </a:ext>
              </a:extLst>
            </p:cNvPr>
            <p:cNvSpPr/>
            <p:nvPr/>
          </p:nvSpPr>
          <p:spPr>
            <a:xfrm>
              <a:off x="3836038" y="4307600"/>
              <a:ext cx="1451400" cy="173175"/>
            </a:xfrm>
            <a:custGeom>
              <a:avLst/>
              <a:gdLst/>
              <a:ahLst/>
              <a:cxnLst/>
              <a:rect l="l" t="t" r="r" b="b"/>
              <a:pathLst>
                <a:path w="58056" h="6927" extrusionOk="0">
                  <a:moveTo>
                    <a:pt x="25827" y="1"/>
                  </a:moveTo>
                  <a:cubicBezTo>
                    <a:pt x="22102" y="1"/>
                    <a:pt x="18359" y="177"/>
                    <a:pt x="14651" y="544"/>
                  </a:cubicBezTo>
                  <a:cubicBezTo>
                    <a:pt x="12158" y="847"/>
                    <a:pt x="9696" y="1151"/>
                    <a:pt x="7265" y="1607"/>
                  </a:cubicBezTo>
                  <a:cubicBezTo>
                    <a:pt x="4833" y="2063"/>
                    <a:pt x="2401" y="2610"/>
                    <a:pt x="0" y="3218"/>
                  </a:cubicBezTo>
                  <a:cubicBezTo>
                    <a:pt x="2493" y="2762"/>
                    <a:pt x="4864" y="2306"/>
                    <a:pt x="7356" y="2003"/>
                  </a:cubicBezTo>
                  <a:cubicBezTo>
                    <a:pt x="9818" y="1607"/>
                    <a:pt x="12250" y="1395"/>
                    <a:pt x="14712" y="1151"/>
                  </a:cubicBezTo>
                  <a:cubicBezTo>
                    <a:pt x="18090" y="900"/>
                    <a:pt x="21498" y="764"/>
                    <a:pt x="24905" y="764"/>
                  </a:cubicBezTo>
                  <a:cubicBezTo>
                    <a:pt x="26432" y="764"/>
                    <a:pt x="27960" y="791"/>
                    <a:pt x="29484" y="847"/>
                  </a:cubicBezTo>
                  <a:cubicBezTo>
                    <a:pt x="34408" y="1030"/>
                    <a:pt x="39332" y="1547"/>
                    <a:pt x="44196" y="2306"/>
                  </a:cubicBezTo>
                  <a:cubicBezTo>
                    <a:pt x="45411" y="2519"/>
                    <a:pt x="46627" y="2702"/>
                    <a:pt x="47843" y="2945"/>
                  </a:cubicBezTo>
                  <a:cubicBezTo>
                    <a:pt x="49059" y="3158"/>
                    <a:pt x="50275" y="3431"/>
                    <a:pt x="51460" y="3765"/>
                  </a:cubicBezTo>
                  <a:cubicBezTo>
                    <a:pt x="52646" y="4130"/>
                    <a:pt x="53801" y="4525"/>
                    <a:pt x="54925" y="5042"/>
                  </a:cubicBezTo>
                  <a:cubicBezTo>
                    <a:pt x="56019" y="5559"/>
                    <a:pt x="57083" y="6167"/>
                    <a:pt x="58056" y="6927"/>
                  </a:cubicBezTo>
                  <a:cubicBezTo>
                    <a:pt x="56232" y="5285"/>
                    <a:pt x="53922" y="4191"/>
                    <a:pt x="51521" y="3401"/>
                  </a:cubicBezTo>
                  <a:cubicBezTo>
                    <a:pt x="49150" y="2641"/>
                    <a:pt x="46718" y="2185"/>
                    <a:pt x="44287" y="1699"/>
                  </a:cubicBezTo>
                  <a:cubicBezTo>
                    <a:pt x="41855" y="1212"/>
                    <a:pt x="39363" y="878"/>
                    <a:pt x="36901" y="604"/>
                  </a:cubicBezTo>
                  <a:cubicBezTo>
                    <a:pt x="34469" y="300"/>
                    <a:pt x="31976" y="179"/>
                    <a:pt x="29484" y="57"/>
                  </a:cubicBezTo>
                  <a:cubicBezTo>
                    <a:pt x="28268" y="20"/>
                    <a:pt x="27048" y="1"/>
                    <a:pt x="25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56;p71">
              <a:extLst>
                <a:ext uri="{FF2B5EF4-FFF2-40B4-BE49-F238E27FC236}">
                  <a16:creationId xmlns:a16="http://schemas.microsoft.com/office/drawing/2014/main" id="{6858864D-AE3B-FE57-CA71-42913C3049BE}"/>
                </a:ext>
              </a:extLst>
            </p:cNvPr>
            <p:cNvSpPr/>
            <p:nvPr/>
          </p:nvSpPr>
          <p:spPr>
            <a:xfrm>
              <a:off x="4040438" y="4361475"/>
              <a:ext cx="1248525" cy="197575"/>
            </a:xfrm>
            <a:custGeom>
              <a:avLst/>
              <a:gdLst/>
              <a:ahLst/>
              <a:cxnLst/>
              <a:rect l="l" t="t" r="r" b="b"/>
              <a:pathLst>
                <a:path w="49941" h="7903" extrusionOk="0">
                  <a:moveTo>
                    <a:pt x="29703" y="1"/>
                  </a:moveTo>
                  <a:cubicBezTo>
                    <a:pt x="27989" y="1"/>
                    <a:pt x="26275" y="54"/>
                    <a:pt x="24560" y="151"/>
                  </a:cubicBezTo>
                  <a:cubicBezTo>
                    <a:pt x="22372" y="243"/>
                    <a:pt x="20244" y="455"/>
                    <a:pt x="18116" y="759"/>
                  </a:cubicBezTo>
                  <a:cubicBezTo>
                    <a:pt x="15989" y="1063"/>
                    <a:pt x="13831" y="1398"/>
                    <a:pt x="11703" y="1975"/>
                  </a:cubicBezTo>
                  <a:cubicBezTo>
                    <a:pt x="9575" y="2522"/>
                    <a:pt x="7478" y="3221"/>
                    <a:pt x="5472" y="4194"/>
                  </a:cubicBezTo>
                  <a:cubicBezTo>
                    <a:pt x="4986" y="4437"/>
                    <a:pt x="4499" y="4711"/>
                    <a:pt x="3982" y="4954"/>
                  </a:cubicBezTo>
                  <a:cubicBezTo>
                    <a:pt x="3527" y="5258"/>
                    <a:pt x="3040" y="5501"/>
                    <a:pt x="2584" y="5835"/>
                  </a:cubicBezTo>
                  <a:cubicBezTo>
                    <a:pt x="1642" y="6413"/>
                    <a:pt x="791" y="7142"/>
                    <a:pt x="1" y="7902"/>
                  </a:cubicBezTo>
                  <a:cubicBezTo>
                    <a:pt x="4256" y="6869"/>
                    <a:pt x="8299" y="6413"/>
                    <a:pt x="12402" y="6170"/>
                  </a:cubicBezTo>
                  <a:cubicBezTo>
                    <a:pt x="14439" y="6079"/>
                    <a:pt x="16506" y="5987"/>
                    <a:pt x="18572" y="5866"/>
                  </a:cubicBezTo>
                  <a:lnTo>
                    <a:pt x="24864" y="5531"/>
                  </a:lnTo>
                  <a:cubicBezTo>
                    <a:pt x="29029" y="5288"/>
                    <a:pt x="33223" y="5045"/>
                    <a:pt x="37387" y="4650"/>
                  </a:cubicBezTo>
                  <a:cubicBezTo>
                    <a:pt x="40074" y="4416"/>
                    <a:pt x="42674" y="4208"/>
                    <a:pt x="45346" y="4208"/>
                  </a:cubicBezTo>
                  <a:cubicBezTo>
                    <a:pt x="46845" y="4208"/>
                    <a:pt x="48368" y="4273"/>
                    <a:pt x="49941" y="4437"/>
                  </a:cubicBezTo>
                  <a:cubicBezTo>
                    <a:pt x="48147" y="3100"/>
                    <a:pt x="46050" y="2218"/>
                    <a:pt x="43922" y="1610"/>
                  </a:cubicBezTo>
                  <a:cubicBezTo>
                    <a:pt x="41795" y="972"/>
                    <a:pt x="39606" y="638"/>
                    <a:pt x="37418" y="395"/>
                  </a:cubicBezTo>
                  <a:cubicBezTo>
                    <a:pt x="34846" y="121"/>
                    <a:pt x="32275" y="1"/>
                    <a:pt x="29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257;p71">
              <a:extLst>
                <a:ext uri="{FF2B5EF4-FFF2-40B4-BE49-F238E27FC236}">
                  <a16:creationId xmlns:a16="http://schemas.microsoft.com/office/drawing/2014/main" id="{8A51ABDE-7671-8568-3361-DA6D497C6792}"/>
                </a:ext>
              </a:extLst>
            </p:cNvPr>
            <p:cNvSpPr/>
            <p:nvPr/>
          </p:nvSpPr>
          <p:spPr>
            <a:xfrm>
              <a:off x="4039688" y="4416050"/>
              <a:ext cx="1249275" cy="143000"/>
            </a:xfrm>
            <a:custGeom>
              <a:avLst/>
              <a:gdLst/>
              <a:ahLst/>
              <a:cxnLst/>
              <a:rect l="l" t="t" r="r" b="b"/>
              <a:pathLst>
                <a:path w="49971" h="5720" extrusionOk="0">
                  <a:moveTo>
                    <a:pt x="34161" y="1"/>
                  </a:moveTo>
                  <a:cubicBezTo>
                    <a:pt x="31002" y="1"/>
                    <a:pt x="27850" y="97"/>
                    <a:pt x="24682" y="279"/>
                  </a:cubicBezTo>
                  <a:cubicBezTo>
                    <a:pt x="20426" y="552"/>
                    <a:pt x="16232" y="886"/>
                    <a:pt x="12007" y="1616"/>
                  </a:cubicBezTo>
                  <a:cubicBezTo>
                    <a:pt x="7812" y="2285"/>
                    <a:pt x="3648" y="3531"/>
                    <a:pt x="0" y="5719"/>
                  </a:cubicBezTo>
                  <a:lnTo>
                    <a:pt x="0" y="5719"/>
                  </a:lnTo>
                  <a:cubicBezTo>
                    <a:pt x="1885" y="4807"/>
                    <a:pt x="3860" y="3987"/>
                    <a:pt x="5927" y="3470"/>
                  </a:cubicBezTo>
                  <a:cubicBezTo>
                    <a:pt x="7964" y="2893"/>
                    <a:pt x="10031" y="2467"/>
                    <a:pt x="12128" y="2163"/>
                  </a:cubicBezTo>
                  <a:cubicBezTo>
                    <a:pt x="14195" y="1859"/>
                    <a:pt x="16323" y="1677"/>
                    <a:pt x="18420" y="1494"/>
                  </a:cubicBezTo>
                  <a:cubicBezTo>
                    <a:pt x="20548" y="1312"/>
                    <a:pt x="22645" y="1160"/>
                    <a:pt x="24773" y="1038"/>
                  </a:cubicBezTo>
                  <a:cubicBezTo>
                    <a:pt x="28998" y="795"/>
                    <a:pt x="33253" y="704"/>
                    <a:pt x="37448" y="643"/>
                  </a:cubicBezTo>
                  <a:cubicBezTo>
                    <a:pt x="39545" y="643"/>
                    <a:pt x="41673" y="704"/>
                    <a:pt x="43770" y="917"/>
                  </a:cubicBezTo>
                  <a:cubicBezTo>
                    <a:pt x="45898" y="1160"/>
                    <a:pt x="47934" y="1555"/>
                    <a:pt x="49971" y="2254"/>
                  </a:cubicBezTo>
                  <a:cubicBezTo>
                    <a:pt x="48025" y="1403"/>
                    <a:pt x="45928" y="886"/>
                    <a:pt x="43770" y="582"/>
                  </a:cubicBezTo>
                  <a:cubicBezTo>
                    <a:pt x="41673" y="248"/>
                    <a:pt x="39545" y="96"/>
                    <a:pt x="37417" y="35"/>
                  </a:cubicBezTo>
                  <a:cubicBezTo>
                    <a:pt x="36330" y="12"/>
                    <a:pt x="35245" y="1"/>
                    <a:pt x="3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258;p71">
            <a:extLst>
              <a:ext uri="{FF2B5EF4-FFF2-40B4-BE49-F238E27FC236}">
                <a16:creationId xmlns:a16="http://schemas.microsoft.com/office/drawing/2014/main" id="{F9A0274B-AC79-AE45-D20D-CE1BEC540C54}"/>
              </a:ext>
            </a:extLst>
          </p:cNvPr>
          <p:cNvGrpSpPr/>
          <p:nvPr/>
        </p:nvGrpSpPr>
        <p:grpSpPr>
          <a:xfrm flipH="1">
            <a:off x="387587" y="2796879"/>
            <a:ext cx="908348" cy="1821850"/>
            <a:chOff x="6238575" y="2054600"/>
            <a:chExt cx="819175" cy="1821850"/>
          </a:xfrm>
        </p:grpSpPr>
        <p:sp>
          <p:nvSpPr>
            <p:cNvPr id="16" name="Google Shape;5259;p71">
              <a:extLst>
                <a:ext uri="{FF2B5EF4-FFF2-40B4-BE49-F238E27FC236}">
                  <a16:creationId xmlns:a16="http://schemas.microsoft.com/office/drawing/2014/main" id="{DCA65E20-31CF-FA3C-D664-D26BAC77797D}"/>
                </a:ext>
              </a:extLst>
            </p:cNvPr>
            <p:cNvSpPr/>
            <p:nvPr/>
          </p:nvSpPr>
          <p:spPr>
            <a:xfrm>
              <a:off x="6242375" y="2160550"/>
              <a:ext cx="786500" cy="1698750"/>
            </a:xfrm>
            <a:custGeom>
              <a:avLst/>
              <a:gdLst/>
              <a:ahLst/>
              <a:cxnLst/>
              <a:rect l="l" t="t" r="r" b="b"/>
              <a:pathLst>
                <a:path w="31460" h="67950" extrusionOk="0">
                  <a:moveTo>
                    <a:pt x="3585" y="1"/>
                  </a:moveTo>
                  <a:cubicBezTo>
                    <a:pt x="2255" y="1"/>
                    <a:pt x="871" y="414"/>
                    <a:pt x="547" y="1687"/>
                  </a:cubicBezTo>
                  <a:cubicBezTo>
                    <a:pt x="0" y="3663"/>
                    <a:pt x="1125" y="6337"/>
                    <a:pt x="2249" y="7918"/>
                  </a:cubicBezTo>
                  <a:cubicBezTo>
                    <a:pt x="2371" y="7219"/>
                    <a:pt x="2493" y="6550"/>
                    <a:pt x="2645" y="5821"/>
                  </a:cubicBezTo>
                  <a:cubicBezTo>
                    <a:pt x="2949" y="6763"/>
                    <a:pt x="3587" y="7644"/>
                    <a:pt x="4468" y="8131"/>
                  </a:cubicBezTo>
                  <a:cubicBezTo>
                    <a:pt x="4711" y="8283"/>
                    <a:pt x="5015" y="8435"/>
                    <a:pt x="5137" y="8708"/>
                  </a:cubicBezTo>
                  <a:cubicBezTo>
                    <a:pt x="5259" y="8921"/>
                    <a:pt x="5228" y="9195"/>
                    <a:pt x="5228" y="9468"/>
                  </a:cubicBezTo>
                  <a:cubicBezTo>
                    <a:pt x="4559" y="17553"/>
                    <a:pt x="7690" y="25912"/>
                    <a:pt x="13526" y="31566"/>
                  </a:cubicBezTo>
                  <a:cubicBezTo>
                    <a:pt x="15380" y="33359"/>
                    <a:pt x="17660" y="35183"/>
                    <a:pt x="17903" y="37766"/>
                  </a:cubicBezTo>
                  <a:cubicBezTo>
                    <a:pt x="18146" y="37706"/>
                    <a:pt x="18359" y="37645"/>
                    <a:pt x="18602" y="37584"/>
                  </a:cubicBezTo>
                  <a:cubicBezTo>
                    <a:pt x="19605" y="38101"/>
                    <a:pt x="20456" y="38982"/>
                    <a:pt x="20882" y="40046"/>
                  </a:cubicBezTo>
                  <a:cubicBezTo>
                    <a:pt x="20973" y="40350"/>
                    <a:pt x="21095" y="40654"/>
                    <a:pt x="21338" y="40928"/>
                  </a:cubicBezTo>
                  <a:cubicBezTo>
                    <a:pt x="21529" y="41131"/>
                    <a:pt x="21730" y="41175"/>
                    <a:pt x="21935" y="41175"/>
                  </a:cubicBezTo>
                  <a:cubicBezTo>
                    <a:pt x="22091" y="41175"/>
                    <a:pt x="22249" y="41150"/>
                    <a:pt x="22406" y="41150"/>
                  </a:cubicBezTo>
                  <a:cubicBezTo>
                    <a:pt x="22538" y="41150"/>
                    <a:pt x="22668" y="41167"/>
                    <a:pt x="22797" y="41231"/>
                  </a:cubicBezTo>
                  <a:cubicBezTo>
                    <a:pt x="23374" y="41505"/>
                    <a:pt x="23618" y="42295"/>
                    <a:pt x="23709" y="42873"/>
                  </a:cubicBezTo>
                  <a:cubicBezTo>
                    <a:pt x="25320" y="49712"/>
                    <a:pt x="26748" y="56612"/>
                    <a:pt x="27995" y="63542"/>
                  </a:cubicBezTo>
                  <a:cubicBezTo>
                    <a:pt x="28268" y="65062"/>
                    <a:pt x="28572" y="66672"/>
                    <a:pt x="29514" y="67949"/>
                  </a:cubicBezTo>
                  <a:cubicBezTo>
                    <a:pt x="29818" y="67493"/>
                    <a:pt x="29910" y="66916"/>
                    <a:pt x="29940" y="66338"/>
                  </a:cubicBezTo>
                  <a:cubicBezTo>
                    <a:pt x="31460" y="46216"/>
                    <a:pt x="26080" y="25547"/>
                    <a:pt x="14560" y="8921"/>
                  </a:cubicBezTo>
                  <a:cubicBezTo>
                    <a:pt x="13040" y="6763"/>
                    <a:pt x="11399" y="4635"/>
                    <a:pt x="9453" y="2812"/>
                  </a:cubicBezTo>
                  <a:cubicBezTo>
                    <a:pt x="8298" y="1717"/>
                    <a:pt x="6961" y="714"/>
                    <a:pt x="5411" y="258"/>
                  </a:cubicBezTo>
                  <a:cubicBezTo>
                    <a:pt x="4911" y="106"/>
                    <a:pt x="4255" y="1"/>
                    <a:pt x="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60;p71">
              <a:extLst>
                <a:ext uri="{FF2B5EF4-FFF2-40B4-BE49-F238E27FC236}">
                  <a16:creationId xmlns:a16="http://schemas.microsoft.com/office/drawing/2014/main" id="{865FA180-6D1D-94D6-E50E-C12FC3312A4F}"/>
                </a:ext>
              </a:extLst>
            </p:cNvPr>
            <p:cNvSpPr/>
            <p:nvPr/>
          </p:nvSpPr>
          <p:spPr>
            <a:xfrm>
              <a:off x="6656375" y="3036600"/>
              <a:ext cx="67775" cy="77000"/>
            </a:xfrm>
            <a:custGeom>
              <a:avLst/>
              <a:gdLst/>
              <a:ahLst/>
              <a:cxnLst/>
              <a:rect l="l" t="t" r="r" b="b"/>
              <a:pathLst>
                <a:path w="2711" h="3080" extrusionOk="0">
                  <a:moveTo>
                    <a:pt x="1705" y="1"/>
                  </a:moveTo>
                  <a:cubicBezTo>
                    <a:pt x="630" y="1"/>
                    <a:pt x="0" y="1537"/>
                    <a:pt x="249" y="2420"/>
                  </a:cubicBezTo>
                  <a:cubicBezTo>
                    <a:pt x="279" y="2481"/>
                    <a:pt x="279" y="2572"/>
                    <a:pt x="371" y="2664"/>
                  </a:cubicBezTo>
                  <a:cubicBezTo>
                    <a:pt x="395" y="2680"/>
                    <a:pt x="428" y="2687"/>
                    <a:pt x="465" y="2687"/>
                  </a:cubicBezTo>
                  <a:cubicBezTo>
                    <a:pt x="565" y="2687"/>
                    <a:pt x="691" y="2631"/>
                    <a:pt x="735" y="2542"/>
                  </a:cubicBezTo>
                  <a:cubicBezTo>
                    <a:pt x="826" y="2420"/>
                    <a:pt x="826" y="2268"/>
                    <a:pt x="857" y="2116"/>
                  </a:cubicBezTo>
                  <a:cubicBezTo>
                    <a:pt x="857" y="2481"/>
                    <a:pt x="978" y="2998"/>
                    <a:pt x="1313" y="3059"/>
                  </a:cubicBezTo>
                  <a:cubicBezTo>
                    <a:pt x="1356" y="3073"/>
                    <a:pt x="1399" y="3080"/>
                    <a:pt x="1441" y="3080"/>
                  </a:cubicBezTo>
                  <a:cubicBezTo>
                    <a:pt x="1749" y="3080"/>
                    <a:pt x="2007" y="2715"/>
                    <a:pt x="2194" y="2420"/>
                  </a:cubicBezTo>
                  <a:cubicBezTo>
                    <a:pt x="2407" y="2056"/>
                    <a:pt x="2650" y="1630"/>
                    <a:pt x="2681" y="1174"/>
                  </a:cubicBezTo>
                  <a:cubicBezTo>
                    <a:pt x="2711" y="718"/>
                    <a:pt x="2498" y="202"/>
                    <a:pt x="2042" y="50"/>
                  </a:cubicBezTo>
                  <a:cubicBezTo>
                    <a:pt x="1926" y="16"/>
                    <a:pt x="1813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61;p71">
              <a:extLst>
                <a:ext uri="{FF2B5EF4-FFF2-40B4-BE49-F238E27FC236}">
                  <a16:creationId xmlns:a16="http://schemas.microsoft.com/office/drawing/2014/main" id="{DF0B6F5A-688B-418F-5D82-44AAD7F648DC}"/>
                </a:ext>
              </a:extLst>
            </p:cNvPr>
            <p:cNvSpPr/>
            <p:nvPr/>
          </p:nvSpPr>
          <p:spPr>
            <a:xfrm>
              <a:off x="6324425" y="2054600"/>
              <a:ext cx="733325" cy="1821650"/>
            </a:xfrm>
            <a:custGeom>
              <a:avLst/>
              <a:gdLst/>
              <a:ahLst/>
              <a:cxnLst/>
              <a:rect l="l" t="t" r="r" b="b"/>
              <a:pathLst>
                <a:path w="29333" h="72866" extrusionOk="0">
                  <a:moveTo>
                    <a:pt x="2920" y="0"/>
                  </a:moveTo>
                  <a:cubicBezTo>
                    <a:pt x="2615" y="0"/>
                    <a:pt x="2310" y="10"/>
                    <a:pt x="2007" y="28"/>
                  </a:cubicBezTo>
                  <a:cubicBezTo>
                    <a:pt x="1399" y="59"/>
                    <a:pt x="700" y="180"/>
                    <a:pt x="335" y="667"/>
                  </a:cubicBezTo>
                  <a:cubicBezTo>
                    <a:pt x="1" y="1153"/>
                    <a:pt x="62" y="1852"/>
                    <a:pt x="183" y="2460"/>
                  </a:cubicBezTo>
                  <a:lnTo>
                    <a:pt x="974" y="9116"/>
                  </a:lnTo>
                  <a:cubicBezTo>
                    <a:pt x="609" y="10393"/>
                    <a:pt x="2433" y="11153"/>
                    <a:pt x="3101" y="12338"/>
                  </a:cubicBezTo>
                  <a:cubicBezTo>
                    <a:pt x="3557" y="13129"/>
                    <a:pt x="3496" y="14071"/>
                    <a:pt x="3466" y="14983"/>
                  </a:cubicBezTo>
                  <a:cubicBezTo>
                    <a:pt x="3192" y="23098"/>
                    <a:pt x="7600" y="30576"/>
                    <a:pt x="12250" y="37171"/>
                  </a:cubicBezTo>
                  <a:cubicBezTo>
                    <a:pt x="13999" y="39632"/>
                    <a:pt x="16673" y="43623"/>
                    <a:pt x="20102" y="43623"/>
                  </a:cubicBezTo>
                  <a:cubicBezTo>
                    <a:pt x="20189" y="43623"/>
                    <a:pt x="20277" y="43621"/>
                    <a:pt x="20366" y="43615"/>
                  </a:cubicBezTo>
                  <a:cubicBezTo>
                    <a:pt x="21460" y="47445"/>
                    <a:pt x="22281" y="51336"/>
                    <a:pt x="23132" y="55257"/>
                  </a:cubicBezTo>
                  <a:cubicBezTo>
                    <a:pt x="24348" y="60880"/>
                    <a:pt x="25472" y="66503"/>
                    <a:pt x="27296" y="71974"/>
                  </a:cubicBezTo>
                  <a:cubicBezTo>
                    <a:pt x="27437" y="72368"/>
                    <a:pt x="27708" y="72866"/>
                    <a:pt x="28108" y="72866"/>
                  </a:cubicBezTo>
                  <a:cubicBezTo>
                    <a:pt x="28141" y="72866"/>
                    <a:pt x="28174" y="72863"/>
                    <a:pt x="28208" y="72856"/>
                  </a:cubicBezTo>
                  <a:cubicBezTo>
                    <a:pt x="28634" y="72795"/>
                    <a:pt x="28755" y="72217"/>
                    <a:pt x="28755" y="71792"/>
                  </a:cubicBezTo>
                  <a:cubicBezTo>
                    <a:pt x="28755" y="69360"/>
                    <a:pt x="28421" y="66898"/>
                    <a:pt x="27691" y="64527"/>
                  </a:cubicBezTo>
                  <a:lnTo>
                    <a:pt x="27691" y="64527"/>
                  </a:lnTo>
                  <a:cubicBezTo>
                    <a:pt x="28026" y="64892"/>
                    <a:pt x="28451" y="65105"/>
                    <a:pt x="28907" y="65227"/>
                  </a:cubicBezTo>
                  <a:cubicBezTo>
                    <a:pt x="29242" y="62552"/>
                    <a:pt x="28421" y="59938"/>
                    <a:pt x="27600" y="57384"/>
                  </a:cubicBezTo>
                  <a:lnTo>
                    <a:pt x="27600" y="57384"/>
                  </a:lnTo>
                  <a:cubicBezTo>
                    <a:pt x="27808" y="57707"/>
                    <a:pt x="28190" y="58047"/>
                    <a:pt x="28508" y="58047"/>
                  </a:cubicBezTo>
                  <a:cubicBezTo>
                    <a:pt x="28610" y="58047"/>
                    <a:pt x="28705" y="58012"/>
                    <a:pt x="28786" y="57932"/>
                  </a:cubicBezTo>
                  <a:cubicBezTo>
                    <a:pt x="29333" y="57384"/>
                    <a:pt x="28755" y="55530"/>
                    <a:pt x="28603" y="54922"/>
                  </a:cubicBezTo>
                  <a:cubicBezTo>
                    <a:pt x="28330" y="53737"/>
                    <a:pt x="27965" y="52643"/>
                    <a:pt x="27418" y="51579"/>
                  </a:cubicBezTo>
                  <a:lnTo>
                    <a:pt x="27418" y="51579"/>
                  </a:lnTo>
                  <a:cubicBezTo>
                    <a:pt x="27496" y="51636"/>
                    <a:pt x="27585" y="51661"/>
                    <a:pt x="27677" y="51661"/>
                  </a:cubicBezTo>
                  <a:cubicBezTo>
                    <a:pt x="27975" y="51661"/>
                    <a:pt x="28305" y="51395"/>
                    <a:pt x="28421" y="51093"/>
                  </a:cubicBezTo>
                  <a:cubicBezTo>
                    <a:pt x="28573" y="50667"/>
                    <a:pt x="28451" y="50242"/>
                    <a:pt x="28299" y="49816"/>
                  </a:cubicBezTo>
                  <a:cubicBezTo>
                    <a:pt x="27661" y="47931"/>
                    <a:pt x="26749" y="46108"/>
                    <a:pt x="26020" y="44254"/>
                  </a:cubicBezTo>
                  <a:cubicBezTo>
                    <a:pt x="24956" y="41427"/>
                    <a:pt x="25017" y="38509"/>
                    <a:pt x="24591" y="35591"/>
                  </a:cubicBezTo>
                  <a:cubicBezTo>
                    <a:pt x="24044" y="32399"/>
                    <a:pt x="23102" y="29238"/>
                    <a:pt x="22068" y="26168"/>
                  </a:cubicBezTo>
                  <a:cubicBezTo>
                    <a:pt x="20518" y="21457"/>
                    <a:pt x="18329" y="17019"/>
                    <a:pt x="15351" y="13098"/>
                  </a:cubicBezTo>
                  <a:cubicBezTo>
                    <a:pt x="13527" y="10758"/>
                    <a:pt x="12797" y="8357"/>
                    <a:pt x="11886" y="5560"/>
                  </a:cubicBezTo>
                  <a:lnTo>
                    <a:pt x="11886" y="5560"/>
                  </a:lnTo>
                  <a:cubicBezTo>
                    <a:pt x="12098" y="5651"/>
                    <a:pt x="12311" y="5682"/>
                    <a:pt x="12524" y="5712"/>
                  </a:cubicBezTo>
                  <a:cubicBezTo>
                    <a:pt x="12159" y="5226"/>
                    <a:pt x="11794" y="4740"/>
                    <a:pt x="11460" y="4253"/>
                  </a:cubicBezTo>
                  <a:lnTo>
                    <a:pt x="11460" y="4253"/>
                  </a:lnTo>
                  <a:cubicBezTo>
                    <a:pt x="11855" y="4344"/>
                    <a:pt x="12250" y="4496"/>
                    <a:pt x="12645" y="4618"/>
                  </a:cubicBezTo>
                  <a:cubicBezTo>
                    <a:pt x="11490" y="2946"/>
                    <a:pt x="9788" y="1700"/>
                    <a:pt x="7934" y="940"/>
                  </a:cubicBezTo>
                  <a:cubicBezTo>
                    <a:pt x="6360" y="295"/>
                    <a:pt x="4633" y="0"/>
                    <a:pt x="2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62;p71">
              <a:extLst>
                <a:ext uri="{FF2B5EF4-FFF2-40B4-BE49-F238E27FC236}">
                  <a16:creationId xmlns:a16="http://schemas.microsoft.com/office/drawing/2014/main" id="{36EB97DD-89EA-3BEE-CCF9-F2D5556B9F1C}"/>
                </a:ext>
              </a:extLst>
            </p:cNvPr>
            <p:cNvSpPr/>
            <p:nvPr/>
          </p:nvSpPr>
          <p:spPr>
            <a:xfrm>
              <a:off x="6832800" y="3117625"/>
              <a:ext cx="173275" cy="736350"/>
            </a:xfrm>
            <a:custGeom>
              <a:avLst/>
              <a:gdLst/>
              <a:ahLst/>
              <a:cxnLst/>
              <a:rect l="l" t="t" r="r" b="b"/>
              <a:pathLst>
                <a:path w="6931" h="29454" extrusionOk="0">
                  <a:moveTo>
                    <a:pt x="1156" y="0"/>
                  </a:moveTo>
                  <a:cubicBezTo>
                    <a:pt x="943" y="334"/>
                    <a:pt x="760" y="699"/>
                    <a:pt x="669" y="1125"/>
                  </a:cubicBezTo>
                  <a:cubicBezTo>
                    <a:pt x="517" y="973"/>
                    <a:pt x="396" y="821"/>
                    <a:pt x="305" y="669"/>
                  </a:cubicBezTo>
                  <a:cubicBezTo>
                    <a:pt x="244" y="821"/>
                    <a:pt x="153" y="1003"/>
                    <a:pt x="1" y="1094"/>
                  </a:cubicBezTo>
                  <a:cubicBezTo>
                    <a:pt x="1095" y="4924"/>
                    <a:pt x="1916" y="8815"/>
                    <a:pt x="2767" y="12736"/>
                  </a:cubicBezTo>
                  <a:cubicBezTo>
                    <a:pt x="3982" y="18359"/>
                    <a:pt x="5107" y="23982"/>
                    <a:pt x="6931" y="29453"/>
                  </a:cubicBezTo>
                  <a:cubicBezTo>
                    <a:pt x="4925" y="19666"/>
                    <a:pt x="4621" y="9392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63;p71">
              <a:extLst>
                <a:ext uri="{FF2B5EF4-FFF2-40B4-BE49-F238E27FC236}">
                  <a16:creationId xmlns:a16="http://schemas.microsoft.com/office/drawing/2014/main" id="{C38CAC6D-86C2-9EDA-A796-64131EC8770A}"/>
                </a:ext>
              </a:extLst>
            </p:cNvPr>
            <p:cNvSpPr/>
            <p:nvPr/>
          </p:nvSpPr>
          <p:spPr>
            <a:xfrm>
              <a:off x="6360150" y="2127075"/>
              <a:ext cx="208225" cy="235475"/>
            </a:xfrm>
            <a:custGeom>
              <a:avLst/>
              <a:gdLst/>
              <a:ahLst/>
              <a:cxnLst/>
              <a:rect l="l" t="t" r="r" b="b"/>
              <a:pathLst>
                <a:path w="8329" h="9419" extrusionOk="0">
                  <a:moveTo>
                    <a:pt x="3292" y="0"/>
                  </a:moveTo>
                  <a:cubicBezTo>
                    <a:pt x="2512" y="0"/>
                    <a:pt x="1725" y="124"/>
                    <a:pt x="944" y="124"/>
                  </a:cubicBezTo>
                  <a:cubicBezTo>
                    <a:pt x="628" y="124"/>
                    <a:pt x="314" y="104"/>
                    <a:pt x="0" y="47"/>
                  </a:cubicBezTo>
                  <a:lnTo>
                    <a:pt x="0" y="47"/>
                  </a:lnTo>
                  <a:lnTo>
                    <a:pt x="92" y="7464"/>
                  </a:lnTo>
                  <a:cubicBezTo>
                    <a:pt x="608" y="8558"/>
                    <a:pt x="1763" y="9318"/>
                    <a:pt x="2979" y="9409"/>
                  </a:cubicBezTo>
                  <a:cubicBezTo>
                    <a:pt x="3052" y="9416"/>
                    <a:pt x="3125" y="9419"/>
                    <a:pt x="3199" y="9419"/>
                  </a:cubicBezTo>
                  <a:cubicBezTo>
                    <a:pt x="3807" y="9419"/>
                    <a:pt x="4441" y="9191"/>
                    <a:pt x="4712" y="8649"/>
                  </a:cubicBezTo>
                  <a:cubicBezTo>
                    <a:pt x="4833" y="8376"/>
                    <a:pt x="4864" y="8041"/>
                    <a:pt x="4864" y="7737"/>
                  </a:cubicBezTo>
                  <a:cubicBezTo>
                    <a:pt x="4864" y="7038"/>
                    <a:pt x="4803" y="6400"/>
                    <a:pt x="4621" y="5762"/>
                  </a:cubicBezTo>
                  <a:lnTo>
                    <a:pt x="4621" y="5762"/>
                  </a:lnTo>
                  <a:cubicBezTo>
                    <a:pt x="5715" y="6552"/>
                    <a:pt x="6779" y="7342"/>
                    <a:pt x="7843" y="8224"/>
                  </a:cubicBezTo>
                  <a:cubicBezTo>
                    <a:pt x="7873" y="7038"/>
                    <a:pt x="7843" y="5853"/>
                    <a:pt x="7691" y="4698"/>
                  </a:cubicBezTo>
                  <a:lnTo>
                    <a:pt x="7691" y="4698"/>
                  </a:lnTo>
                  <a:cubicBezTo>
                    <a:pt x="7903" y="4789"/>
                    <a:pt x="8147" y="4941"/>
                    <a:pt x="8329" y="5154"/>
                  </a:cubicBezTo>
                  <a:cubicBezTo>
                    <a:pt x="8268" y="3968"/>
                    <a:pt x="7843" y="2783"/>
                    <a:pt x="7083" y="1841"/>
                  </a:cubicBezTo>
                  <a:cubicBezTo>
                    <a:pt x="6323" y="898"/>
                    <a:pt x="5229" y="199"/>
                    <a:pt x="4043" y="47"/>
                  </a:cubicBezTo>
                  <a:cubicBezTo>
                    <a:pt x="3794" y="13"/>
                    <a:pt x="3543" y="0"/>
                    <a:pt x="3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64;p71">
              <a:extLst>
                <a:ext uri="{FF2B5EF4-FFF2-40B4-BE49-F238E27FC236}">
                  <a16:creationId xmlns:a16="http://schemas.microsoft.com/office/drawing/2014/main" id="{399FF137-9C12-F9BF-645F-AAAE84AD5081}"/>
                </a:ext>
              </a:extLst>
            </p:cNvPr>
            <p:cNvSpPr/>
            <p:nvPr/>
          </p:nvSpPr>
          <p:spPr>
            <a:xfrm>
              <a:off x="6500725" y="2378250"/>
              <a:ext cx="522075" cy="727650"/>
            </a:xfrm>
            <a:custGeom>
              <a:avLst/>
              <a:gdLst/>
              <a:ahLst/>
              <a:cxnLst/>
              <a:rect l="l" t="t" r="r" b="b"/>
              <a:pathLst>
                <a:path w="20883" h="29106" extrusionOk="0">
                  <a:moveTo>
                    <a:pt x="7235" y="0"/>
                  </a:moveTo>
                  <a:lnTo>
                    <a:pt x="1" y="3313"/>
                  </a:lnTo>
                  <a:cubicBezTo>
                    <a:pt x="61" y="6687"/>
                    <a:pt x="669" y="10031"/>
                    <a:pt x="1794" y="13222"/>
                  </a:cubicBezTo>
                  <a:cubicBezTo>
                    <a:pt x="1946" y="13617"/>
                    <a:pt x="2098" y="14013"/>
                    <a:pt x="2372" y="14347"/>
                  </a:cubicBezTo>
                  <a:cubicBezTo>
                    <a:pt x="2605" y="14607"/>
                    <a:pt x="2973" y="14822"/>
                    <a:pt x="3321" y="14822"/>
                  </a:cubicBezTo>
                  <a:cubicBezTo>
                    <a:pt x="3380" y="14822"/>
                    <a:pt x="3439" y="14816"/>
                    <a:pt x="3496" y="14803"/>
                  </a:cubicBezTo>
                  <a:cubicBezTo>
                    <a:pt x="3770" y="16383"/>
                    <a:pt x="4378" y="17812"/>
                    <a:pt x="5290" y="19119"/>
                  </a:cubicBezTo>
                  <a:cubicBezTo>
                    <a:pt x="5539" y="19482"/>
                    <a:pt x="5976" y="19829"/>
                    <a:pt x="6345" y="19829"/>
                  </a:cubicBezTo>
                  <a:cubicBezTo>
                    <a:pt x="6470" y="19829"/>
                    <a:pt x="6588" y="19789"/>
                    <a:pt x="6688" y="19697"/>
                  </a:cubicBezTo>
                  <a:cubicBezTo>
                    <a:pt x="7600" y="22371"/>
                    <a:pt x="9302" y="24773"/>
                    <a:pt x="11551" y="26505"/>
                  </a:cubicBezTo>
                  <a:cubicBezTo>
                    <a:pt x="11878" y="26755"/>
                    <a:pt x="12314" y="26969"/>
                    <a:pt x="12683" y="26969"/>
                  </a:cubicBezTo>
                  <a:cubicBezTo>
                    <a:pt x="12897" y="26969"/>
                    <a:pt x="13089" y="26897"/>
                    <a:pt x="13223" y="26718"/>
                  </a:cubicBezTo>
                  <a:cubicBezTo>
                    <a:pt x="13648" y="27235"/>
                    <a:pt x="14135" y="27691"/>
                    <a:pt x="14743" y="28025"/>
                  </a:cubicBezTo>
                  <a:cubicBezTo>
                    <a:pt x="15026" y="28206"/>
                    <a:pt x="15354" y="28342"/>
                    <a:pt x="15670" y="28342"/>
                  </a:cubicBezTo>
                  <a:cubicBezTo>
                    <a:pt x="15726" y="28342"/>
                    <a:pt x="15782" y="28338"/>
                    <a:pt x="15837" y="28329"/>
                  </a:cubicBezTo>
                  <a:cubicBezTo>
                    <a:pt x="16232" y="28298"/>
                    <a:pt x="16597" y="27995"/>
                    <a:pt x="16658" y="27630"/>
                  </a:cubicBezTo>
                  <a:cubicBezTo>
                    <a:pt x="17324" y="28562"/>
                    <a:pt x="18493" y="29106"/>
                    <a:pt x="19643" y="29106"/>
                  </a:cubicBezTo>
                  <a:cubicBezTo>
                    <a:pt x="20067" y="29106"/>
                    <a:pt x="20489" y="29032"/>
                    <a:pt x="20883" y="28876"/>
                  </a:cubicBezTo>
                  <a:cubicBezTo>
                    <a:pt x="20518" y="26596"/>
                    <a:pt x="19879" y="24347"/>
                    <a:pt x="19241" y="22098"/>
                  </a:cubicBezTo>
                  <a:cubicBezTo>
                    <a:pt x="18846" y="20730"/>
                    <a:pt x="18420" y="19332"/>
                    <a:pt x="18056" y="17964"/>
                  </a:cubicBezTo>
                  <a:cubicBezTo>
                    <a:pt x="17569" y="16231"/>
                    <a:pt x="17053" y="14438"/>
                    <a:pt x="16384" y="12736"/>
                  </a:cubicBezTo>
                  <a:cubicBezTo>
                    <a:pt x="15776" y="11155"/>
                    <a:pt x="15107" y="9696"/>
                    <a:pt x="14347" y="8207"/>
                  </a:cubicBezTo>
                  <a:cubicBezTo>
                    <a:pt x="12676" y="4924"/>
                    <a:pt x="10548" y="1642"/>
                    <a:pt x="7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65;p71">
              <a:extLst>
                <a:ext uri="{FF2B5EF4-FFF2-40B4-BE49-F238E27FC236}">
                  <a16:creationId xmlns:a16="http://schemas.microsoft.com/office/drawing/2014/main" id="{78651356-2F08-1CCB-8949-2D305013D702}"/>
                </a:ext>
              </a:extLst>
            </p:cNvPr>
            <p:cNvSpPr/>
            <p:nvPr/>
          </p:nvSpPr>
          <p:spPr>
            <a:xfrm>
              <a:off x="6297850" y="2206500"/>
              <a:ext cx="117800" cy="122500"/>
            </a:xfrm>
            <a:custGeom>
              <a:avLst/>
              <a:gdLst/>
              <a:ahLst/>
              <a:cxnLst/>
              <a:rect l="l" t="t" r="r" b="b"/>
              <a:pathLst>
                <a:path w="4712" h="4900" extrusionOk="0">
                  <a:moveTo>
                    <a:pt x="3222" y="1"/>
                  </a:moveTo>
                  <a:lnTo>
                    <a:pt x="0" y="1430"/>
                  </a:lnTo>
                  <a:cubicBezTo>
                    <a:pt x="304" y="2281"/>
                    <a:pt x="638" y="3101"/>
                    <a:pt x="1216" y="3800"/>
                  </a:cubicBezTo>
                  <a:cubicBezTo>
                    <a:pt x="1761" y="4431"/>
                    <a:pt x="2522" y="4900"/>
                    <a:pt x="3346" y="4900"/>
                  </a:cubicBezTo>
                  <a:cubicBezTo>
                    <a:pt x="3396" y="4900"/>
                    <a:pt x="3446" y="4898"/>
                    <a:pt x="3496" y="4895"/>
                  </a:cubicBezTo>
                  <a:cubicBezTo>
                    <a:pt x="3678" y="4895"/>
                    <a:pt x="3860" y="4803"/>
                    <a:pt x="4073" y="4743"/>
                  </a:cubicBezTo>
                  <a:cubicBezTo>
                    <a:pt x="4590" y="4439"/>
                    <a:pt x="4711" y="3709"/>
                    <a:pt x="4620" y="3101"/>
                  </a:cubicBezTo>
                  <a:cubicBezTo>
                    <a:pt x="4529" y="1977"/>
                    <a:pt x="4012" y="822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66;p71">
              <a:extLst>
                <a:ext uri="{FF2B5EF4-FFF2-40B4-BE49-F238E27FC236}">
                  <a16:creationId xmlns:a16="http://schemas.microsoft.com/office/drawing/2014/main" id="{AE2CDD41-2577-2241-4CD9-1FA161062B58}"/>
                </a:ext>
              </a:extLst>
            </p:cNvPr>
            <p:cNvSpPr/>
            <p:nvPr/>
          </p:nvSpPr>
          <p:spPr>
            <a:xfrm>
              <a:off x="6503775" y="2493750"/>
              <a:ext cx="519775" cy="612150"/>
            </a:xfrm>
            <a:custGeom>
              <a:avLst/>
              <a:gdLst/>
              <a:ahLst/>
              <a:cxnLst/>
              <a:rect l="l" t="t" r="r" b="b"/>
              <a:pathLst>
                <a:path w="20791" h="24486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2979"/>
                    <a:pt x="760" y="5897"/>
                    <a:pt x="1733" y="8724"/>
                  </a:cubicBezTo>
                  <a:cubicBezTo>
                    <a:pt x="1824" y="8967"/>
                    <a:pt x="1976" y="9393"/>
                    <a:pt x="2280" y="9727"/>
                  </a:cubicBezTo>
                  <a:cubicBezTo>
                    <a:pt x="2514" y="9987"/>
                    <a:pt x="2881" y="10202"/>
                    <a:pt x="3249" y="10202"/>
                  </a:cubicBezTo>
                  <a:cubicBezTo>
                    <a:pt x="3311" y="10202"/>
                    <a:pt x="3373" y="10196"/>
                    <a:pt x="3435" y="10183"/>
                  </a:cubicBezTo>
                  <a:cubicBezTo>
                    <a:pt x="3678" y="11763"/>
                    <a:pt x="4286" y="13192"/>
                    <a:pt x="5198" y="14499"/>
                  </a:cubicBezTo>
                  <a:cubicBezTo>
                    <a:pt x="5470" y="14862"/>
                    <a:pt x="5895" y="15209"/>
                    <a:pt x="6270" y="15209"/>
                  </a:cubicBezTo>
                  <a:cubicBezTo>
                    <a:pt x="6398" y="15209"/>
                    <a:pt x="6519" y="15169"/>
                    <a:pt x="6627" y="15077"/>
                  </a:cubicBezTo>
                  <a:cubicBezTo>
                    <a:pt x="7538" y="17751"/>
                    <a:pt x="9241" y="20153"/>
                    <a:pt x="11490" y="21885"/>
                  </a:cubicBezTo>
                  <a:cubicBezTo>
                    <a:pt x="11797" y="22135"/>
                    <a:pt x="12227" y="22349"/>
                    <a:pt x="12601" y="22349"/>
                  </a:cubicBezTo>
                  <a:cubicBezTo>
                    <a:pt x="12818" y="22349"/>
                    <a:pt x="13016" y="22277"/>
                    <a:pt x="13162" y="22098"/>
                  </a:cubicBezTo>
                  <a:cubicBezTo>
                    <a:pt x="13557" y="22615"/>
                    <a:pt x="14043" y="23071"/>
                    <a:pt x="14681" y="23405"/>
                  </a:cubicBezTo>
                  <a:cubicBezTo>
                    <a:pt x="14965" y="23586"/>
                    <a:pt x="15271" y="23722"/>
                    <a:pt x="15599" y="23722"/>
                  </a:cubicBezTo>
                  <a:cubicBezTo>
                    <a:pt x="15657" y="23722"/>
                    <a:pt x="15716" y="23718"/>
                    <a:pt x="15776" y="23709"/>
                  </a:cubicBezTo>
                  <a:cubicBezTo>
                    <a:pt x="16140" y="23678"/>
                    <a:pt x="16536" y="23375"/>
                    <a:pt x="16566" y="23010"/>
                  </a:cubicBezTo>
                  <a:cubicBezTo>
                    <a:pt x="17232" y="23942"/>
                    <a:pt x="18401" y="24486"/>
                    <a:pt x="19551" y="24486"/>
                  </a:cubicBezTo>
                  <a:cubicBezTo>
                    <a:pt x="19976" y="24486"/>
                    <a:pt x="20398" y="24412"/>
                    <a:pt x="20791" y="24256"/>
                  </a:cubicBezTo>
                  <a:cubicBezTo>
                    <a:pt x="20457" y="21976"/>
                    <a:pt x="19788" y="19727"/>
                    <a:pt x="19150" y="17478"/>
                  </a:cubicBezTo>
                  <a:cubicBezTo>
                    <a:pt x="19089" y="17235"/>
                    <a:pt x="18998" y="16991"/>
                    <a:pt x="18937" y="16718"/>
                  </a:cubicBezTo>
                  <a:cubicBezTo>
                    <a:pt x="18878" y="16731"/>
                    <a:pt x="18818" y="16737"/>
                    <a:pt x="18758" y="16737"/>
                  </a:cubicBezTo>
                  <a:cubicBezTo>
                    <a:pt x="18536" y="16737"/>
                    <a:pt x="18307" y="16655"/>
                    <a:pt x="18116" y="16536"/>
                  </a:cubicBezTo>
                  <a:cubicBezTo>
                    <a:pt x="17964" y="16414"/>
                    <a:pt x="17812" y="16323"/>
                    <a:pt x="17630" y="16232"/>
                  </a:cubicBezTo>
                  <a:cubicBezTo>
                    <a:pt x="17511" y="16179"/>
                    <a:pt x="17393" y="16166"/>
                    <a:pt x="17277" y="16166"/>
                  </a:cubicBezTo>
                  <a:cubicBezTo>
                    <a:pt x="17168" y="16166"/>
                    <a:pt x="17061" y="16177"/>
                    <a:pt x="16959" y="16177"/>
                  </a:cubicBezTo>
                  <a:cubicBezTo>
                    <a:pt x="16918" y="16177"/>
                    <a:pt x="16878" y="16176"/>
                    <a:pt x="16839" y="16171"/>
                  </a:cubicBezTo>
                  <a:cubicBezTo>
                    <a:pt x="15563" y="16110"/>
                    <a:pt x="14742" y="14894"/>
                    <a:pt x="14104" y="13800"/>
                  </a:cubicBezTo>
                  <a:cubicBezTo>
                    <a:pt x="13828" y="13938"/>
                    <a:pt x="13537" y="13998"/>
                    <a:pt x="13242" y="13998"/>
                  </a:cubicBezTo>
                  <a:cubicBezTo>
                    <a:pt x="12500" y="13998"/>
                    <a:pt x="11734" y="13619"/>
                    <a:pt x="11125" y="13162"/>
                  </a:cubicBezTo>
                  <a:cubicBezTo>
                    <a:pt x="9696" y="12067"/>
                    <a:pt x="8633" y="10487"/>
                    <a:pt x="8177" y="8754"/>
                  </a:cubicBezTo>
                  <a:cubicBezTo>
                    <a:pt x="8059" y="8784"/>
                    <a:pt x="7938" y="8797"/>
                    <a:pt x="7816" y="8797"/>
                  </a:cubicBezTo>
                  <a:cubicBezTo>
                    <a:pt x="7307" y="8797"/>
                    <a:pt x="6776" y="8562"/>
                    <a:pt x="6383" y="8268"/>
                  </a:cubicBezTo>
                  <a:cubicBezTo>
                    <a:pt x="4864" y="7113"/>
                    <a:pt x="4164" y="5168"/>
                    <a:pt x="3617" y="3344"/>
                  </a:cubicBezTo>
                  <a:cubicBezTo>
                    <a:pt x="2705" y="3283"/>
                    <a:pt x="1885" y="2797"/>
                    <a:pt x="1277" y="2128"/>
                  </a:cubicBezTo>
                  <a:cubicBezTo>
                    <a:pt x="730" y="1520"/>
                    <a:pt x="335" y="76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67;p71">
              <a:extLst>
                <a:ext uri="{FF2B5EF4-FFF2-40B4-BE49-F238E27FC236}">
                  <a16:creationId xmlns:a16="http://schemas.microsoft.com/office/drawing/2014/main" id="{507EFC74-D29D-1DFE-1DEE-A06D1FB285DB}"/>
                </a:ext>
              </a:extLst>
            </p:cNvPr>
            <p:cNvSpPr/>
            <p:nvPr/>
          </p:nvSpPr>
          <p:spPr>
            <a:xfrm>
              <a:off x="6506800" y="2550750"/>
              <a:ext cx="516750" cy="555150"/>
            </a:xfrm>
            <a:custGeom>
              <a:avLst/>
              <a:gdLst/>
              <a:ahLst/>
              <a:cxnLst/>
              <a:rect l="l" t="t" r="r" b="b"/>
              <a:pathLst>
                <a:path w="20670" h="22206" extrusionOk="0">
                  <a:moveTo>
                    <a:pt x="1" y="0"/>
                  </a:moveTo>
                  <a:cubicBezTo>
                    <a:pt x="274" y="2189"/>
                    <a:pt x="791" y="4347"/>
                    <a:pt x="1521" y="6383"/>
                  </a:cubicBezTo>
                  <a:cubicBezTo>
                    <a:pt x="1703" y="6687"/>
                    <a:pt x="1855" y="7113"/>
                    <a:pt x="2159" y="7447"/>
                  </a:cubicBezTo>
                  <a:cubicBezTo>
                    <a:pt x="2393" y="7707"/>
                    <a:pt x="2760" y="7922"/>
                    <a:pt x="3128" y="7922"/>
                  </a:cubicBezTo>
                  <a:cubicBezTo>
                    <a:pt x="3190" y="7922"/>
                    <a:pt x="3252" y="7916"/>
                    <a:pt x="3314" y="7903"/>
                  </a:cubicBezTo>
                  <a:cubicBezTo>
                    <a:pt x="3557" y="9483"/>
                    <a:pt x="4165" y="10912"/>
                    <a:pt x="5077" y="12219"/>
                  </a:cubicBezTo>
                  <a:cubicBezTo>
                    <a:pt x="5349" y="12582"/>
                    <a:pt x="5774" y="12929"/>
                    <a:pt x="6149" y="12929"/>
                  </a:cubicBezTo>
                  <a:cubicBezTo>
                    <a:pt x="6277" y="12929"/>
                    <a:pt x="6398" y="12889"/>
                    <a:pt x="6506" y="12797"/>
                  </a:cubicBezTo>
                  <a:cubicBezTo>
                    <a:pt x="7417" y="15471"/>
                    <a:pt x="9120" y="17873"/>
                    <a:pt x="11369" y="19605"/>
                  </a:cubicBezTo>
                  <a:cubicBezTo>
                    <a:pt x="11676" y="19855"/>
                    <a:pt x="12106" y="20069"/>
                    <a:pt x="12480" y="20069"/>
                  </a:cubicBezTo>
                  <a:cubicBezTo>
                    <a:pt x="12697" y="20069"/>
                    <a:pt x="12895" y="19997"/>
                    <a:pt x="13041" y="19818"/>
                  </a:cubicBezTo>
                  <a:cubicBezTo>
                    <a:pt x="13436" y="20335"/>
                    <a:pt x="13922" y="20791"/>
                    <a:pt x="14560" y="21125"/>
                  </a:cubicBezTo>
                  <a:cubicBezTo>
                    <a:pt x="14844" y="21306"/>
                    <a:pt x="15150" y="21442"/>
                    <a:pt x="15478" y="21442"/>
                  </a:cubicBezTo>
                  <a:cubicBezTo>
                    <a:pt x="15536" y="21442"/>
                    <a:pt x="15595" y="21438"/>
                    <a:pt x="15655" y="21429"/>
                  </a:cubicBezTo>
                  <a:cubicBezTo>
                    <a:pt x="16019" y="21398"/>
                    <a:pt x="16415" y="21095"/>
                    <a:pt x="16445" y="20730"/>
                  </a:cubicBezTo>
                  <a:cubicBezTo>
                    <a:pt x="17111" y="21662"/>
                    <a:pt x="18280" y="22206"/>
                    <a:pt x="19430" y="22206"/>
                  </a:cubicBezTo>
                  <a:cubicBezTo>
                    <a:pt x="19855" y="22206"/>
                    <a:pt x="20277" y="22132"/>
                    <a:pt x="20670" y="21976"/>
                  </a:cubicBezTo>
                  <a:cubicBezTo>
                    <a:pt x="20488" y="20882"/>
                    <a:pt x="20244" y="19757"/>
                    <a:pt x="19971" y="18693"/>
                  </a:cubicBezTo>
                  <a:cubicBezTo>
                    <a:pt x="19789" y="18717"/>
                    <a:pt x="19605" y="18729"/>
                    <a:pt x="19421" y="18729"/>
                  </a:cubicBezTo>
                  <a:cubicBezTo>
                    <a:pt x="18440" y="18729"/>
                    <a:pt x="17456" y="18391"/>
                    <a:pt x="16688" y="17751"/>
                  </a:cubicBezTo>
                  <a:cubicBezTo>
                    <a:pt x="16435" y="17987"/>
                    <a:pt x="16098" y="18092"/>
                    <a:pt x="15754" y="18092"/>
                  </a:cubicBezTo>
                  <a:cubicBezTo>
                    <a:pt x="15479" y="18092"/>
                    <a:pt x="15199" y="18025"/>
                    <a:pt x="14956" y="17903"/>
                  </a:cubicBezTo>
                  <a:cubicBezTo>
                    <a:pt x="14439" y="17629"/>
                    <a:pt x="14013" y="17143"/>
                    <a:pt x="13649" y="16657"/>
                  </a:cubicBezTo>
                  <a:cubicBezTo>
                    <a:pt x="13422" y="16975"/>
                    <a:pt x="13042" y="17140"/>
                    <a:pt x="12636" y="17140"/>
                  </a:cubicBezTo>
                  <a:cubicBezTo>
                    <a:pt x="12499" y="17140"/>
                    <a:pt x="12358" y="17121"/>
                    <a:pt x="12220" y="17082"/>
                  </a:cubicBezTo>
                  <a:cubicBezTo>
                    <a:pt x="11734" y="16930"/>
                    <a:pt x="11308" y="16566"/>
                    <a:pt x="10943" y="16231"/>
                  </a:cubicBezTo>
                  <a:cubicBezTo>
                    <a:pt x="9180" y="14529"/>
                    <a:pt x="7904" y="12310"/>
                    <a:pt x="7326" y="9939"/>
                  </a:cubicBezTo>
                  <a:cubicBezTo>
                    <a:pt x="7269" y="9945"/>
                    <a:pt x="7211" y="9948"/>
                    <a:pt x="7154" y="9948"/>
                  </a:cubicBezTo>
                  <a:cubicBezTo>
                    <a:pt x="6600" y="9948"/>
                    <a:pt x="6037" y="9692"/>
                    <a:pt x="5624" y="9362"/>
                  </a:cubicBezTo>
                  <a:cubicBezTo>
                    <a:pt x="5168" y="8967"/>
                    <a:pt x="4834" y="8420"/>
                    <a:pt x="4560" y="7842"/>
                  </a:cubicBezTo>
                  <a:cubicBezTo>
                    <a:pt x="4013" y="6809"/>
                    <a:pt x="3679" y="5684"/>
                    <a:pt x="3466" y="4529"/>
                  </a:cubicBezTo>
                  <a:cubicBezTo>
                    <a:pt x="3364" y="4556"/>
                    <a:pt x="3262" y="4568"/>
                    <a:pt x="3160" y="4568"/>
                  </a:cubicBezTo>
                  <a:cubicBezTo>
                    <a:pt x="2560" y="4568"/>
                    <a:pt x="1971" y="4141"/>
                    <a:pt x="1581" y="3648"/>
                  </a:cubicBezTo>
                  <a:cubicBezTo>
                    <a:pt x="761" y="2584"/>
                    <a:pt x="305" y="13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68;p71">
              <a:extLst>
                <a:ext uri="{FF2B5EF4-FFF2-40B4-BE49-F238E27FC236}">
                  <a16:creationId xmlns:a16="http://schemas.microsoft.com/office/drawing/2014/main" id="{FD7CD1DC-18B8-FFCB-ACBB-A108881B9BAC}"/>
                </a:ext>
              </a:extLst>
            </p:cNvPr>
            <p:cNvSpPr/>
            <p:nvPr/>
          </p:nvSpPr>
          <p:spPr>
            <a:xfrm>
              <a:off x="6952875" y="3109250"/>
              <a:ext cx="102600" cy="767175"/>
            </a:xfrm>
            <a:custGeom>
              <a:avLst/>
              <a:gdLst/>
              <a:ahLst/>
              <a:cxnLst/>
              <a:rect l="l" t="t" r="r" b="b"/>
              <a:pathLst>
                <a:path w="4104" h="30687" extrusionOk="0">
                  <a:moveTo>
                    <a:pt x="152" y="1"/>
                  </a:moveTo>
                  <a:cubicBezTo>
                    <a:pt x="456" y="1794"/>
                    <a:pt x="578" y="3587"/>
                    <a:pt x="426" y="5411"/>
                  </a:cubicBezTo>
                  <a:cubicBezTo>
                    <a:pt x="395" y="5928"/>
                    <a:pt x="365" y="6475"/>
                    <a:pt x="395" y="6992"/>
                  </a:cubicBezTo>
                  <a:cubicBezTo>
                    <a:pt x="456" y="7630"/>
                    <a:pt x="760" y="8299"/>
                    <a:pt x="1003" y="8907"/>
                  </a:cubicBezTo>
                  <a:cubicBezTo>
                    <a:pt x="1459" y="10122"/>
                    <a:pt x="1733" y="11551"/>
                    <a:pt x="1155" y="12736"/>
                  </a:cubicBezTo>
                  <a:cubicBezTo>
                    <a:pt x="1034" y="13010"/>
                    <a:pt x="851" y="13253"/>
                    <a:pt x="851" y="13527"/>
                  </a:cubicBezTo>
                  <a:cubicBezTo>
                    <a:pt x="821" y="13800"/>
                    <a:pt x="912" y="14074"/>
                    <a:pt x="1003" y="14287"/>
                  </a:cubicBezTo>
                  <a:cubicBezTo>
                    <a:pt x="1429" y="15654"/>
                    <a:pt x="1216" y="17144"/>
                    <a:pt x="1064" y="18542"/>
                  </a:cubicBezTo>
                  <a:cubicBezTo>
                    <a:pt x="1034" y="18998"/>
                    <a:pt x="973" y="19423"/>
                    <a:pt x="912" y="19879"/>
                  </a:cubicBezTo>
                  <a:cubicBezTo>
                    <a:pt x="821" y="20761"/>
                    <a:pt x="669" y="21703"/>
                    <a:pt x="0" y="22220"/>
                  </a:cubicBezTo>
                  <a:cubicBezTo>
                    <a:pt x="608" y="24773"/>
                    <a:pt x="1307" y="27296"/>
                    <a:pt x="2128" y="29758"/>
                  </a:cubicBezTo>
                  <a:cubicBezTo>
                    <a:pt x="2265" y="30198"/>
                    <a:pt x="2527" y="30687"/>
                    <a:pt x="2913" y="30687"/>
                  </a:cubicBezTo>
                  <a:cubicBezTo>
                    <a:pt x="2954" y="30687"/>
                    <a:pt x="2996" y="30681"/>
                    <a:pt x="3040" y="30670"/>
                  </a:cubicBezTo>
                  <a:cubicBezTo>
                    <a:pt x="3465" y="30609"/>
                    <a:pt x="3587" y="30031"/>
                    <a:pt x="3587" y="29606"/>
                  </a:cubicBezTo>
                  <a:cubicBezTo>
                    <a:pt x="3587" y="27144"/>
                    <a:pt x="3252" y="24712"/>
                    <a:pt x="2523" y="22341"/>
                  </a:cubicBezTo>
                  <a:lnTo>
                    <a:pt x="2523" y="22341"/>
                  </a:lnTo>
                  <a:cubicBezTo>
                    <a:pt x="2827" y="22706"/>
                    <a:pt x="3283" y="22949"/>
                    <a:pt x="3739" y="23041"/>
                  </a:cubicBezTo>
                  <a:cubicBezTo>
                    <a:pt x="4073" y="20427"/>
                    <a:pt x="3283" y="17752"/>
                    <a:pt x="2432" y="15198"/>
                  </a:cubicBezTo>
                  <a:lnTo>
                    <a:pt x="2432" y="15198"/>
                  </a:lnTo>
                  <a:cubicBezTo>
                    <a:pt x="2639" y="15521"/>
                    <a:pt x="3021" y="15861"/>
                    <a:pt x="3340" y="15861"/>
                  </a:cubicBezTo>
                  <a:cubicBezTo>
                    <a:pt x="3441" y="15861"/>
                    <a:pt x="3536" y="15826"/>
                    <a:pt x="3617" y="15746"/>
                  </a:cubicBezTo>
                  <a:cubicBezTo>
                    <a:pt x="4104" y="15198"/>
                    <a:pt x="3556" y="13344"/>
                    <a:pt x="3435" y="12736"/>
                  </a:cubicBezTo>
                  <a:cubicBezTo>
                    <a:pt x="3161" y="11612"/>
                    <a:pt x="2797" y="10457"/>
                    <a:pt x="2249" y="9393"/>
                  </a:cubicBezTo>
                  <a:lnTo>
                    <a:pt x="2249" y="9393"/>
                  </a:lnTo>
                  <a:cubicBezTo>
                    <a:pt x="2338" y="9448"/>
                    <a:pt x="2432" y="9472"/>
                    <a:pt x="2525" y="9472"/>
                  </a:cubicBezTo>
                  <a:cubicBezTo>
                    <a:pt x="2845" y="9472"/>
                    <a:pt x="3158" y="9189"/>
                    <a:pt x="3252" y="8907"/>
                  </a:cubicBezTo>
                  <a:cubicBezTo>
                    <a:pt x="3404" y="8481"/>
                    <a:pt x="3252" y="8056"/>
                    <a:pt x="3131" y="7630"/>
                  </a:cubicBezTo>
                  <a:cubicBezTo>
                    <a:pt x="2493" y="5745"/>
                    <a:pt x="1581" y="3922"/>
                    <a:pt x="851" y="2068"/>
                  </a:cubicBezTo>
                  <a:cubicBezTo>
                    <a:pt x="578" y="1369"/>
                    <a:pt x="395" y="730"/>
                    <a:pt x="24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69;p71">
              <a:extLst>
                <a:ext uri="{FF2B5EF4-FFF2-40B4-BE49-F238E27FC236}">
                  <a16:creationId xmlns:a16="http://schemas.microsoft.com/office/drawing/2014/main" id="{0F29B15C-8F9B-CCDF-C87C-442186A35AD3}"/>
                </a:ext>
              </a:extLst>
            </p:cNvPr>
            <p:cNvSpPr/>
            <p:nvPr/>
          </p:nvSpPr>
          <p:spPr>
            <a:xfrm>
              <a:off x="6967300" y="3157900"/>
              <a:ext cx="88175" cy="718550"/>
            </a:xfrm>
            <a:custGeom>
              <a:avLst/>
              <a:gdLst/>
              <a:ahLst/>
              <a:cxnLst/>
              <a:rect l="l" t="t" r="r" b="b"/>
              <a:pathLst>
                <a:path w="3527" h="28742" extrusionOk="0">
                  <a:moveTo>
                    <a:pt x="244" y="0"/>
                  </a:moveTo>
                  <a:cubicBezTo>
                    <a:pt x="244" y="13"/>
                    <a:pt x="249" y="30"/>
                    <a:pt x="255" y="49"/>
                  </a:cubicBezTo>
                  <a:lnTo>
                    <a:pt x="255" y="49"/>
                  </a:lnTo>
                  <a:cubicBezTo>
                    <a:pt x="251" y="33"/>
                    <a:pt x="248" y="16"/>
                    <a:pt x="244" y="0"/>
                  </a:cubicBezTo>
                  <a:close/>
                  <a:moveTo>
                    <a:pt x="255" y="49"/>
                  </a:moveTo>
                  <a:cubicBezTo>
                    <a:pt x="614" y="1614"/>
                    <a:pt x="883" y="3239"/>
                    <a:pt x="943" y="4863"/>
                  </a:cubicBezTo>
                  <a:cubicBezTo>
                    <a:pt x="943" y="5198"/>
                    <a:pt x="913" y="5623"/>
                    <a:pt x="609" y="5745"/>
                  </a:cubicBezTo>
                  <a:cubicBezTo>
                    <a:pt x="1338" y="7295"/>
                    <a:pt x="1794" y="8997"/>
                    <a:pt x="1916" y="10760"/>
                  </a:cubicBezTo>
                  <a:cubicBezTo>
                    <a:pt x="1916" y="11003"/>
                    <a:pt x="1946" y="11338"/>
                    <a:pt x="1794" y="11581"/>
                  </a:cubicBezTo>
                  <a:cubicBezTo>
                    <a:pt x="1684" y="11757"/>
                    <a:pt x="1495" y="11885"/>
                    <a:pt x="1295" y="11885"/>
                  </a:cubicBezTo>
                  <a:cubicBezTo>
                    <a:pt x="1218" y="11885"/>
                    <a:pt x="1140" y="11866"/>
                    <a:pt x="1064" y="11824"/>
                  </a:cubicBezTo>
                  <a:lnTo>
                    <a:pt x="1064" y="11824"/>
                  </a:lnTo>
                  <a:cubicBezTo>
                    <a:pt x="1460" y="13526"/>
                    <a:pt x="1672" y="15228"/>
                    <a:pt x="1764" y="16991"/>
                  </a:cubicBezTo>
                  <a:cubicBezTo>
                    <a:pt x="1794" y="17629"/>
                    <a:pt x="1642" y="18450"/>
                    <a:pt x="1004" y="18541"/>
                  </a:cubicBezTo>
                  <a:cubicBezTo>
                    <a:pt x="1095" y="19514"/>
                    <a:pt x="1186" y="20547"/>
                    <a:pt x="1156" y="21550"/>
                  </a:cubicBezTo>
                  <a:cubicBezTo>
                    <a:pt x="1156" y="21794"/>
                    <a:pt x="1095" y="22067"/>
                    <a:pt x="913" y="22250"/>
                  </a:cubicBezTo>
                  <a:cubicBezTo>
                    <a:pt x="761" y="22402"/>
                    <a:pt x="548" y="22402"/>
                    <a:pt x="335" y="22402"/>
                  </a:cubicBezTo>
                  <a:cubicBezTo>
                    <a:pt x="244" y="22402"/>
                    <a:pt x="122" y="22402"/>
                    <a:pt x="1" y="22462"/>
                  </a:cubicBezTo>
                  <a:cubicBezTo>
                    <a:pt x="487" y="24286"/>
                    <a:pt x="1004" y="26110"/>
                    <a:pt x="1612" y="27903"/>
                  </a:cubicBezTo>
                  <a:cubicBezTo>
                    <a:pt x="1694" y="28260"/>
                    <a:pt x="1950" y="28741"/>
                    <a:pt x="2335" y="28741"/>
                  </a:cubicBezTo>
                  <a:cubicBezTo>
                    <a:pt x="2376" y="28741"/>
                    <a:pt x="2419" y="28736"/>
                    <a:pt x="2463" y="28724"/>
                  </a:cubicBezTo>
                  <a:cubicBezTo>
                    <a:pt x="2888" y="28663"/>
                    <a:pt x="3010" y="28085"/>
                    <a:pt x="3010" y="27660"/>
                  </a:cubicBezTo>
                  <a:cubicBezTo>
                    <a:pt x="3010" y="25198"/>
                    <a:pt x="2675" y="22766"/>
                    <a:pt x="1946" y="20395"/>
                  </a:cubicBezTo>
                  <a:lnTo>
                    <a:pt x="1946" y="20395"/>
                  </a:lnTo>
                  <a:cubicBezTo>
                    <a:pt x="2250" y="20760"/>
                    <a:pt x="2706" y="21003"/>
                    <a:pt x="3162" y="21095"/>
                  </a:cubicBezTo>
                  <a:cubicBezTo>
                    <a:pt x="3496" y="18481"/>
                    <a:pt x="2706" y="15806"/>
                    <a:pt x="1855" y="13252"/>
                  </a:cubicBezTo>
                  <a:lnTo>
                    <a:pt x="1855" y="13252"/>
                  </a:lnTo>
                  <a:cubicBezTo>
                    <a:pt x="2062" y="13575"/>
                    <a:pt x="2444" y="13915"/>
                    <a:pt x="2763" y="13915"/>
                  </a:cubicBezTo>
                  <a:cubicBezTo>
                    <a:pt x="2864" y="13915"/>
                    <a:pt x="2959" y="13880"/>
                    <a:pt x="3040" y="13800"/>
                  </a:cubicBezTo>
                  <a:cubicBezTo>
                    <a:pt x="3527" y="13252"/>
                    <a:pt x="2979" y="11398"/>
                    <a:pt x="2858" y="10790"/>
                  </a:cubicBezTo>
                  <a:cubicBezTo>
                    <a:pt x="2584" y="9666"/>
                    <a:pt x="2220" y="8511"/>
                    <a:pt x="1672" y="7447"/>
                  </a:cubicBezTo>
                  <a:lnTo>
                    <a:pt x="1672" y="7447"/>
                  </a:lnTo>
                  <a:cubicBezTo>
                    <a:pt x="1761" y="7502"/>
                    <a:pt x="1855" y="7526"/>
                    <a:pt x="1948" y="7526"/>
                  </a:cubicBezTo>
                  <a:cubicBezTo>
                    <a:pt x="2268" y="7526"/>
                    <a:pt x="2581" y="7243"/>
                    <a:pt x="2675" y="6961"/>
                  </a:cubicBezTo>
                  <a:cubicBezTo>
                    <a:pt x="2827" y="6535"/>
                    <a:pt x="2675" y="6110"/>
                    <a:pt x="2554" y="5684"/>
                  </a:cubicBezTo>
                  <a:cubicBezTo>
                    <a:pt x="1916" y="3799"/>
                    <a:pt x="1004" y="1976"/>
                    <a:pt x="274" y="122"/>
                  </a:cubicBezTo>
                  <a:cubicBezTo>
                    <a:pt x="274" y="104"/>
                    <a:pt x="264" y="75"/>
                    <a:pt x="255" y="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70;p71">
              <a:extLst>
                <a:ext uri="{FF2B5EF4-FFF2-40B4-BE49-F238E27FC236}">
                  <a16:creationId xmlns:a16="http://schemas.microsoft.com/office/drawing/2014/main" id="{F9C5A5EE-1F11-57B5-7223-6F8FFEBE1518}"/>
                </a:ext>
              </a:extLst>
            </p:cNvPr>
            <p:cNvSpPr/>
            <p:nvPr/>
          </p:nvSpPr>
          <p:spPr>
            <a:xfrm>
              <a:off x="6753025" y="3115775"/>
              <a:ext cx="76750" cy="75225"/>
            </a:xfrm>
            <a:custGeom>
              <a:avLst/>
              <a:gdLst/>
              <a:ahLst/>
              <a:cxnLst/>
              <a:rect l="l" t="t" r="r" b="b"/>
              <a:pathLst>
                <a:path w="3070" h="3009" extrusionOk="0">
                  <a:moveTo>
                    <a:pt x="870" y="1"/>
                  </a:moveTo>
                  <a:cubicBezTo>
                    <a:pt x="803" y="1"/>
                    <a:pt x="734" y="14"/>
                    <a:pt x="669" y="44"/>
                  </a:cubicBezTo>
                  <a:cubicBezTo>
                    <a:pt x="365" y="165"/>
                    <a:pt x="182" y="500"/>
                    <a:pt x="91" y="864"/>
                  </a:cubicBezTo>
                  <a:cubicBezTo>
                    <a:pt x="30" y="1229"/>
                    <a:pt x="0" y="1624"/>
                    <a:pt x="61" y="1989"/>
                  </a:cubicBezTo>
                  <a:cubicBezTo>
                    <a:pt x="91" y="2141"/>
                    <a:pt x="152" y="2293"/>
                    <a:pt x="304" y="2384"/>
                  </a:cubicBezTo>
                  <a:cubicBezTo>
                    <a:pt x="343" y="2400"/>
                    <a:pt x="383" y="2407"/>
                    <a:pt x="421" y="2407"/>
                  </a:cubicBezTo>
                  <a:cubicBezTo>
                    <a:pt x="530" y="2407"/>
                    <a:pt x="632" y="2345"/>
                    <a:pt x="699" y="2232"/>
                  </a:cubicBezTo>
                  <a:cubicBezTo>
                    <a:pt x="790" y="2111"/>
                    <a:pt x="821" y="1959"/>
                    <a:pt x="851" y="1807"/>
                  </a:cubicBezTo>
                  <a:lnTo>
                    <a:pt x="851" y="1807"/>
                  </a:lnTo>
                  <a:cubicBezTo>
                    <a:pt x="821" y="2141"/>
                    <a:pt x="821" y="2536"/>
                    <a:pt x="1064" y="2779"/>
                  </a:cubicBezTo>
                  <a:cubicBezTo>
                    <a:pt x="1198" y="2938"/>
                    <a:pt x="1386" y="3008"/>
                    <a:pt x="1587" y="3008"/>
                  </a:cubicBezTo>
                  <a:cubicBezTo>
                    <a:pt x="1886" y="3008"/>
                    <a:pt x="2213" y="2852"/>
                    <a:pt x="2432" y="2597"/>
                  </a:cubicBezTo>
                  <a:cubicBezTo>
                    <a:pt x="2644" y="2293"/>
                    <a:pt x="3070" y="1381"/>
                    <a:pt x="2948" y="956"/>
                  </a:cubicBezTo>
                  <a:cubicBezTo>
                    <a:pt x="2849" y="537"/>
                    <a:pt x="2410" y="341"/>
                    <a:pt x="1982" y="341"/>
                  </a:cubicBezTo>
                  <a:cubicBezTo>
                    <a:pt x="1757" y="341"/>
                    <a:pt x="1535" y="395"/>
                    <a:pt x="1368" y="500"/>
                  </a:cubicBezTo>
                  <a:cubicBezTo>
                    <a:pt x="1417" y="230"/>
                    <a:pt x="1150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71;p71">
              <a:extLst>
                <a:ext uri="{FF2B5EF4-FFF2-40B4-BE49-F238E27FC236}">
                  <a16:creationId xmlns:a16="http://schemas.microsoft.com/office/drawing/2014/main" id="{38CB3DCC-625C-20FF-946A-4C0B3AAFCD36}"/>
                </a:ext>
              </a:extLst>
            </p:cNvPr>
            <p:cNvSpPr/>
            <p:nvPr/>
          </p:nvSpPr>
          <p:spPr>
            <a:xfrm>
              <a:off x="6427025" y="2142275"/>
              <a:ext cx="19025" cy="26450"/>
            </a:xfrm>
            <a:custGeom>
              <a:avLst/>
              <a:gdLst/>
              <a:ahLst/>
              <a:cxnLst/>
              <a:rect l="l" t="t" r="r" b="b"/>
              <a:pathLst>
                <a:path w="761" h="1058" extrusionOk="0">
                  <a:moveTo>
                    <a:pt x="415" y="0"/>
                  </a:moveTo>
                  <a:cubicBezTo>
                    <a:pt x="390" y="0"/>
                    <a:pt x="363" y="5"/>
                    <a:pt x="335" y="17"/>
                  </a:cubicBezTo>
                  <a:cubicBezTo>
                    <a:pt x="274" y="47"/>
                    <a:pt x="213" y="77"/>
                    <a:pt x="183" y="108"/>
                  </a:cubicBezTo>
                  <a:cubicBezTo>
                    <a:pt x="61" y="351"/>
                    <a:pt x="0" y="685"/>
                    <a:pt x="152" y="929"/>
                  </a:cubicBezTo>
                  <a:cubicBezTo>
                    <a:pt x="195" y="993"/>
                    <a:pt x="284" y="1058"/>
                    <a:pt x="375" y="1058"/>
                  </a:cubicBezTo>
                  <a:cubicBezTo>
                    <a:pt x="413" y="1058"/>
                    <a:pt x="451" y="1046"/>
                    <a:pt x="487" y="1020"/>
                  </a:cubicBezTo>
                  <a:cubicBezTo>
                    <a:pt x="498" y="1022"/>
                    <a:pt x="510" y="1023"/>
                    <a:pt x="521" y="1023"/>
                  </a:cubicBezTo>
                  <a:cubicBezTo>
                    <a:pt x="680" y="1023"/>
                    <a:pt x="760" y="826"/>
                    <a:pt x="760" y="655"/>
                  </a:cubicBezTo>
                  <a:cubicBezTo>
                    <a:pt x="760" y="490"/>
                    <a:pt x="660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72;p71">
              <a:extLst>
                <a:ext uri="{FF2B5EF4-FFF2-40B4-BE49-F238E27FC236}">
                  <a16:creationId xmlns:a16="http://schemas.microsoft.com/office/drawing/2014/main" id="{7F41B8F9-AF14-0442-8A47-D1F216E41A8D}"/>
                </a:ext>
              </a:extLst>
            </p:cNvPr>
            <p:cNvSpPr/>
            <p:nvPr/>
          </p:nvSpPr>
          <p:spPr>
            <a:xfrm>
              <a:off x="6298600" y="2214100"/>
              <a:ext cx="88175" cy="57775"/>
            </a:xfrm>
            <a:custGeom>
              <a:avLst/>
              <a:gdLst/>
              <a:ahLst/>
              <a:cxnLst/>
              <a:rect l="l" t="t" r="r" b="b"/>
              <a:pathLst>
                <a:path w="3527" h="2311" extrusionOk="0">
                  <a:moveTo>
                    <a:pt x="2523" y="1"/>
                  </a:moveTo>
                  <a:lnTo>
                    <a:pt x="0" y="1095"/>
                  </a:lnTo>
                  <a:cubicBezTo>
                    <a:pt x="152" y="1521"/>
                    <a:pt x="304" y="1885"/>
                    <a:pt x="487" y="2311"/>
                  </a:cubicBezTo>
                  <a:cubicBezTo>
                    <a:pt x="639" y="2037"/>
                    <a:pt x="1003" y="1825"/>
                    <a:pt x="1368" y="1703"/>
                  </a:cubicBezTo>
                  <a:cubicBezTo>
                    <a:pt x="1824" y="1551"/>
                    <a:pt x="2310" y="1551"/>
                    <a:pt x="2736" y="1308"/>
                  </a:cubicBezTo>
                  <a:cubicBezTo>
                    <a:pt x="3162" y="1126"/>
                    <a:pt x="3526" y="639"/>
                    <a:pt x="3374" y="183"/>
                  </a:cubicBezTo>
                  <a:lnTo>
                    <a:pt x="2523" y="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73;p71">
              <a:extLst>
                <a:ext uri="{FF2B5EF4-FFF2-40B4-BE49-F238E27FC236}">
                  <a16:creationId xmlns:a16="http://schemas.microsoft.com/office/drawing/2014/main" id="{2CDDCB62-DAD2-54B8-8A21-FC67C6C46F6C}"/>
                </a:ext>
              </a:extLst>
            </p:cNvPr>
            <p:cNvSpPr/>
            <p:nvPr/>
          </p:nvSpPr>
          <p:spPr>
            <a:xfrm>
              <a:off x="6238575" y="2105450"/>
              <a:ext cx="158825" cy="231025"/>
            </a:xfrm>
            <a:custGeom>
              <a:avLst/>
              <a:gdLst/>
              <a:ahLst/>
              <a:cxnLst/>
              <a:rect l="l" t="t" r="r" b="b"/>
              <a:pathLst>
                <a:path w="6353" h="9241" extrusionOk="0">
                  <a:moveTo>
                    <a:pt x="3040" y="0"/>
                  </a:moveTo>
                  <a:cubicBezTo>
                    <a:pt x="2280" y="0"/>
                    <a:pt x="1672" y="517"/>
                    <a:pt x="1277" y="1125"/>
                  </a:cubicBezTo>
                  <a:cubicBezTo>
                    <a:pt x="395" y="2341"/>
                    <a:pt x="0" y="3861"/>
                    <a:pt x="152" y="5350"/>
                  </a:cubicBezTo>
                  <a:cubicBezTo>
                    <a:pt x="304" y="6839"/>
                    <a:pt x="1064" y="8238"/>
                    <a:pt x="2189" y="9241"/>
                  </a:cubicBezTo>
                  <a:cubicBezTo>
                    <a:pt x="2097" y="8511"/>
                    <a:pt x="2037" y="7782"/>
                    <a:pt x="2189" y="7113"/>
                  </a:cubicBezTo>
                  <a:cubicBezTo>
                    <a:pt x="2371" y="6414"/>
                    <a:pt x="2857" y="5775"/>
                    <a:pt x="3587" y="5623"/>
                  </a:cubicBezTo>
                  <a:cubicBezTo>
                    <a:pt x="3724" y="5598"/>
                    <a:pt x="3861" y="5591"/>
                    <a:pt x="3997" y="5591"/>
                  </a:cubicBezTo>
                  <a:cubicBezTo>
                    <a:pt x="4132" y="5591"/>
                    <a:pt x="4266" y="5598"/>
                    <a:pt x="4399" y="5598"/>
                  </a:cubicBezTo>
                  <a:cubicBezTo>
                    <a:pt x="4609" y="5598"/>
                    <a:pt x="4815" y="5582"/>
                    <a:pt x="5015" y="5502"/>
                  </a:cubicBezTo>
                  <a:cubicBezTo>
                    <a:pt x="5745" y="5228"/>
                    <a:pt x="5988" y="4377"/>
                    <a:pt x="6079" y="3617"/>
                  </a:cubicBezTo>
                  <a:cubicBezTo>
                    <a:pt x="6353" y="1702"/>
                    <a:pt x="5593" y="943"/>
                    <a:pt x="3921" y="243"/>
                  </a:cubicBezTo>
                  <a:cubicBezTo>
                    <a:pt x="3648" y="122"/>
                    <a:pt x="3344" y="0"/>
                    <a:pt x="3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74;p71">
              <a:extLst>
                <a:ext uri="{FF2B5EF4-FFF2-40B4-BE49-F238E27FC236}">
                  <a16:creationId xmlns:a16="http://schemas.microsoft.com/office/drawing/2014/main" id="{8A9AD038-5E1C-F19F-D632-D4405A72C2B6}"/>
                </a:ext>
              </a:extLst>
            </p:cNvPr>
            <p:cNvSpPr/>
            <p:nvPr/>
          </p:nvSpPr>
          <p:spPr>
            <a:xfrm>
              <a:off x="6250725" y="2116850"/>
              <a:ext cx="57775" cy="192275"/>
            </a:xfrm>
            <a:custGeom>
              <a:avLst/>
              <a:gdLst/>
              <a:ahLst/>
              <a:cxnLst/>
              <a:rect l="l" t="t" r="r" b="b"/>
              <a:pathLst>
                <a:path w="2311" h="7691" extrusionOk="0">
                  <a:moveTo>
                    <a:pt x="2311" y="0"/>
                  </a:moveTo>
                  <a:lnTo>
                    <a:pt x="2311" y="0"/>
                  </a:lnTo>
                  <a:cubicBezTo>
                    <a:pt x="1946" y="122"/>
                    <a:pt x="1642" y="335"/>
                    <a:pt x="1368" y="547"/>
                  </a:cubicBezTo>
                  <a:cubicBezTo>
                    <a:pt x="1125" y="791"/>
                    <a:pt x="882" y="1094"/>
                    <a:pt x="730" y="1459"/>
                  </a:cubicBezTo>
                  <a:cubicBezTo>
                    <a:pt x="426" y="2098"/>
                    <a:pt x="213" y="2827"/>
                    <a:pt x="92" y="3526"/>
                  </a:cubicBezTo>
                  <a:cubicBezTo>
                    <a:pt x="0" y="4286"/>
                    <a:pt x="61" y="5016"/>
                    <a:pt x="244" y="5745"/>
                  </a:cubicBezTo>
                  <a:cubicBezTo>
                    <a:pt x="396" y="6474"/>
                    <a:pt x="730" y="7113"/>
                    <a:pt x="1186" y="7690"/>
                  </a:cubicBezTo>
                  <a:cubicBezTo>
                    <a:pt x="821" y="7082"/>
                    <a:pt x="548" y="6383"/>
                    <a:pt x="426" y="5715"/>
                  </a:cubicBezTo>
                  <a:cubicBezTo>
                    <a:pt x="304" y="5016"/>
                    <a:pt x="244" y="4286"/>
                    <a:pt x="365" y="3617"/>
                  </a:cubicBezTo>
                  <a:cubicBezTo>
                    <a:pt x="426" y="2888"/>
                    <a:pt x="669" y="2219"/>
                    <a:pt x="943" y="1550"/>
                  </a:cubicBezTo>
                  <a:cubicBezTo>
                    <a:pt x="1186" y="912"/>
                    <a:pt x="1642" y="335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75;p71">
              <a:extLst>
                <a:ext uri="{FF2B5EF4-FFF2-40B4-BE49-F238E27FC236}">
                  <a16:creationId xmlns:a16="http://schemas.microsoft.com/office/drawing/2014/main" id="{C2D66AA7-E56C-F224-1F94-DB65528CCA30}"/>
                </a:ext>
              </a:extLst>
            </p:cNvPr>
            <p:cNvSpPr/>
            <p:nvPr/>
          </p:nvSpPr>
          <p:spPr>
            <a:xfrm>
              <a:off x="6344200" y="2060600"/>
              <a:ext cx="161125" cy="44875"/>
            </a:xfrm>
            <a:custGeom>
              <a:avLst/>
              <a:gdLst/>
              <a:ahLst/>
              <a:cxnLst/>
              <a:rect l="l" t="t" r="r" b="b"/>
              <a:pathLst>
                <a:path w="6445" h="1795" extrusionOk="0">
                  <a:moveTo>
                    <a:pt x="2599" y="0"/>
                  </a:moveTo>
                  <a:cubicBezTo>
                    <a:pt x="2068" y="0"/>
                    <a:pt x="1540" y="21"/>
                    <a:pt x="1034" y="275"/>
                  </a:cubicBezTo>
                  <a:cubicBezTo>
                    <a:pt x="760" y="427"/>
                    <a:pt x="486" y="609"/>
                    <a:pt x="304" y="882"/>
                  </a:cubicBezTo>
                  <a:cubicBezTo>
                    <a:pt x="122" y="1156"/>
                    <a:pt x="0" y="1490"/>
                    <a:pt x="31" y="1794"/>
                  </a:cubicBezTo>
                  <a:cubicBezTo>
                    <a:pt x="91" y="1490"/>
                    <a:pt x="183" y="1186"/>
                    <a:pt x="426" y="1034"/>
                  </a:cubicBezTo>
                  <a:cubicBezTo>
                    <a:pt x="608" y="822"/>
                    <a:pt x="882" y="609"/>
                    <a:pt x="1125" y="518"/>
                  </a:cubicBezTo>
                  <a:cubicBezTo>
                    <a:pt x="1529" y="338"/>
                    <a:pt x="1983" y="291"/>
                    <a:pt x="2438" y="291"/>
                  </a:cubicBezTo>
                  <a:cubicBezTo>
                    <a:pt x="2598" y="291"/>
                    <a:pt x="2759" y="297"/>
                    <a:pt x="2918" y="305"/>
                  </a:cubicBezTo>
                  <a:cubicBezTo>
                    <a:pt x="3526" y="305"/>
                    <a:pt x="4134" y="366"/>
                    <a:pt x="4742" y="457"/>
                  </a:cubicBezTo>
                  <a:cubicBezTo>
                    <a:pt x="5319" y="548"/>
                    <a:pt x="5927" y="730"/>
                    <a:pt x="6444" y="1065"/>
                  </a:cubicBezTo>
                  <a:cubicBezTo>
                    <a:pt x="5988" y="670"/>
                    <a:pt x="5411" y="396"/>
                    <a:pt x="4803" y="244"/>
                  </a:cubicBezTo>
                  <a:cubicBezTo>
                    <a:pt x="4195" y="92"/>
                    <a:pt x="3526" y="62"/>
                    <a:pt x="2918" y="1"/>
                  </a:cubicBezTo>
                  <a:cubicBezTo>
                    <a:pt x="2812" y="1"/>
                    <a:pt x="2705" y="0"/>
                    <a:pt x="2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76;p71">
              <a:extLst>
                <a:ext uri="{FF2B5EF4-FFF2-40B4-BE49-F238E27FC236}">
                  <a16:creationId xmlns:a16="http://schemas.microsoft.com/office/drawing/2014/main" id="{38B29DF1-19D6-2F1F-D267-436BC681DF98}"/>
                </a:ext>
              </a:extLst>
            </p:cNvPr>
            <p:cNvSpPr/>
            <p:nvPr/>
          </p:nvSpPr>
          <p:spPr>
            <a:xfrm>
              <a:off x="6367000" y="2076100"/>
              <a:ext cx="57000" cy="32400"/>
            </a:xfrm>
            <a:custGeom>
              <a:avLst/>
              <a:gdLst/>
              <a:ahLst/>
              <a:cxnLst/>
              <a:rect l="l" t="t" r="r" b="b"/>
              <a:pathLst>
                <a:path w="2280" h="1296" extrusionOk="0">
                  <a:moveTo>
                    <a:pt x="1599" y="0"/>
                  </a:moveTo>
                  <a:cubicBezTo>
                    <a:pt x="1344" y="0"/>
                    <a:pt x="1089" y="46"/>
                    <a:pt x="851" y="141"/>
                  </a:cubicBezTo>
                  <a:cubicBezTo>
                    <a:pt x="608" y="262"/>
                    <a:pt x="395" y="414"/>
                    <a:pt x="243" y="597"/>
                  </a:cubicBezTo>
                  <a:cubicBezTo>
                    <a:pt x="91" y="810"/>
                    <a:pt x="0" y="1053"/>
                    <a:pt x="0" y="1296"/>
                  </a:cubicBezTo>
                  <a:cubicBezTo>
                    <a:pt x="182" y="870"/>
                    <a:pt x="578" y="566"/>
                    <a:pt x="942" y="414"/>
                  </a:cubicBezTo>
                  <a:cubicBezTo>
                    <a:pt x="1368" y="232"/>
                    <a:pt x="1793" y="171"/>
                    <a:pt x="2280" y="110"/>
                  </a:cubicBezTo>
                  <a:cubicBezTo>
                    <a:pt x="2062" y="38"/>
                    <a:pt x="1831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77;p71">
              <a:extLst>
                <a:ext uri="{FF2B5EF4-FFF2-40B4-BE49-F238E27FC236}">
                  <a16:creationId xmlns:a16="http://schemas.microsoft.com/office/drawing/2014/main" id="{7243BD5B-AE59-CFE1-0395-48DDEA04CEA5}"/>
                </a:ext>
              </a:extLst>
            </p:cNvPr>
            <p:cNvSpPr/>
            <p:nvPr/>
          </p:nvSpPr>
          <p:spPr>
            <a:xfrm>
              <a:off x="6407275" y="2094350"/>
              <a:ext cx="136800" cy="23275"/>
            </a:xfrm>
            <a:custGeom>
              <a:avLst/>
              <a:gdLst/>
              <a:ahLst/>
              <a:cxnLst/>
              <a:rect l="l" t="t" r="r" b="b"/>
              <a:pathLst>
                <a:path w="5472" h="931" extrusionOk="0">
                  <a:moveTo>
                    <a:pt x="2253" y="1"/>
                  </a:moveTo>
                  <a:cubicBezTo>
                    <a:pt x="1950" y="1"/>
                    <a:pt x="1635" y="22"/>
                    <a:pt x="1307" y="80"/>
                  </a:cubicBezTo>
                  <a:cubicBezTo>
                    <a:pt x="821" y="171"/>
                    <a:pt x="365" y="323"/>
                    <a:pt x="0" y="627"/>
                  </a:cubicBezTo>
                  <a:cubicBezTo>
                    <a:pt x="395" y="444"/>
                    <a:pt x="851" y="323"/>
                    <a:pt x="1307" y="262"/>
                  </a:cubicBezTo>
                  <a:cubicBezTo>
                    <a:pt x="1441" y="253"/>
                    <a:pt x="1579" y="249"/>
                    <a:pt x="1719" y="249"/>
                  </a:cubicBezTo>
                  <a:cubicBezTo>
                    <a:pt x="2058" y="249"/>
                    <a:pt x="2404" y="271"/>
                    <a:pt x="2705" y="292"/>
                  </a:cubicBezTo>
                  <a:cubicBezTo>
                    <a:pt x="3192" y="323"/>
                    <a:pt x="3647" y="414"/>
                    <a:pt x="4103" y="536"/>
                  </a:cubicBezTo>
                  <a:cubicBezTo>
                    <a:pt x="4559" y="627"/>
                    <a:pt x="5015" y="779"/>
                    <a:pt x="5471" y="931"/>
                  </a:cubicBezTo>
                  <a:cubicBezTo>
                    <a:pt x="5076" y="687"/>
                    <a:pt x="4620" y="475"/>
                    <a:pt x="4164" y="323"/>
                  </a:cubicBezTo>
                  <a:cubicBezTo>
                    <a:pt x="3708" y="171"/>
                    <a:pt x="3252" y="80"/>
                    <a:pt x="2766" y="19"/>
                  </a:cubicBezTo>
                  <a:cubicBezTo>
                    <a:pt x="2599" y="8"/>
                    <a:pt x="2428" y="1"/>
                    <a:pt x="2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78;p71">
              <a:extLst>
                <a:ext uri="{FF2B5EF4-FFF2-40B4-BE49-F238E27FC236}">
                  <a16:creationId xmlns:a16="http://schemas.microsoft.com/office/drawing/2014/main" id="{4514F38A-6F7C-C782-28E8-43E4E75AD68C}"/>
                </a:ext>
              </a:extLst>
            </p:cNvPr>
            <p:cNvSpPr/>
            <p:nvPr/>
          </p:nvSpPr>
          <p:spPr>
            <a:xfrm>
              <a:off x="6503775" y="2121325"/>
              <a:ext cx="95775" cy="48725"/>
            </a:xfrm>
            <a:custGeom>
              <a:avLst/>
              <a:gdLst/>
              <a:ahLst/>
              <a:cxnLst/>
              <a:rect l="l" t="t" r="r" b="b"/>
              <a:pathLst>
                <a:path w="3831" h="1949" extrusionOk="0">
                  <a:moveTo>
                    <a:pt x="163" y="0"/>
                  </a:moveTo>
                  <a:cubicBezTo>
                    <a:pt x="109" y="0"/>
                    <a:pt x="55" y="1"/>
                    <a:pt x="0" y="4"/>
                  </a:cubicBezTo>
                  <a:cubicBezTo>
                    <a:pt x="730" y="156"/>
                    <a:pt x="1398" y="399"/>
                    <a:pt x="2067" y="733"/>
                  </a:cubicBezTo>
                  <a:cubicBezTo>
                    <a:pt x="2705" y="1037"/>
                    <a:pt x="3283" y="1463"/>
                    <a:pt x="3830" y="1949"/>
                  </a:cubicBezTo>
                  <a:cubicBezTo>
                    <a:pt x="3435" y="1341"/>
                    <a:pt x="2827" y="855"/>
                    <a:pt x="2158" y="520"/>
                  </a:cubicBezTo>
                  <a:cubicBezTo>
                    <a:pt x="1538" y="182"/>
                    <a:pt x="86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79;p71">
              <a:extLst>
                <a:ext uri="{FF2B5EF4-FFF2-40B4-BE49-F238E27FC236}">
                  <a16:creationId xmlns:a16="http://schemas.microsoft.com/office/drawing/2014/main" id="{016543BD-469F-8174-EC95-6E110E0CFCDD}"/>
                </a:ext>
              </a:extLst>
            </p:cNvPr>
            <p:cNvSpPr/>
            <p:nvPr/>
          </p:nvSpPr>
          <p:spPr>
            <a:xfrm>
              <a:off x="6513650" y="2252875"/>
              <a:ext cx="60825" cy="151225"/>
            </a:xfrm>
            <a:custGeom>
              <a:avLst/>
              <a:gdLst/>
              <a:ahLst/>
              <a:cxnLst/>
              <a:rect l="l" t="t" r="r" b="b"/>
              <a:pathLst>
                <a:path w="2433" h="6049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456"/>
                    <a:pt x="517" y="942"/>
                    <a:pt x="760" y="1489"/>
                  </a:cubicBezTo>
                  <a:cubicBezTo>
                    <a:pt x="973" y="1976"/>
                    <a:pt x="1216" y="2462"/>
                    <a:pt x="1399" y="2948"/>
                  </a:cubicBezTo>
                  <a:cubicBezTo>
                    <a:pt x="1611" y="3465"/>
                    <a:pt x="1763" y="3951"/>
                    <a:pt x="1976" y="4468"/>
                  </a:cubicBezTo>
                  <a:cubicBezTo>
                    <a:pt x="2128" y="4985"/>
                    <a:pt x="2280" y="5502"/>
                    <a:pt x="2432" y="6049"/>
                  </a:cubicBezTo>
                  <a:cubicBezTo>
                    <a:pt x="2371" y="5471"/>
                    <a:pt x="2280" y="4924"/>
                    <a:pt x="2158" y="4407"/>
                  </a:cubicBezTo>
                  <a:cubicBezTo>
                    <a:pt x="2037" y="3860"/>
                    <a:pt x="1855" y="3344"/>
                    <a:pt x="1672" y="2857"/>
                  </a:cubicBezTo>
                  <a:cubicBezTo>
                    <a:pt x="1459" y="2341"/>
                    <a:pt x="1216" y="1824"/>
                    <a:pt x="943" y="1368"/>
                  </a:cubicBezTo>
                  <a:cubicBezTo>
                    <a:pt x="639" y="882"/>
                    <a:pt x="335" y="4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80;p71">
              <a:extLst>
                <a:ext uri="{FF2B5EF4-FFF2-40B4-BE49-F238E27FC236}">
                  <a16:creationId xmlns:a16="http://schemas.microsoft.com/office/drawing/2014/main" id="{D1C6D3ED-58B4-371E-1C70-63B8322A1EAD}"/>
                </a:ext>
              </a:extLst>
            </p:cNvPr>
            <p:cNvSpPr/>
            <p:nvPr/>
          </p:nvSpPr>
          <p:spPr>
            <a:xfrm>
              <a:off x="6563050" y="2265775"/>
              <a:ext cx="28900" cy="94250"/>
            </a:xfrm>
            <a:custGeom>
              <a:avLst/>
              <a:gdLst/>
              <a:ahLst/>
              <a:cxnLst/>
              <a:rect l="l" t="t" r="r" b="b"/>
              <a:pathLst>
                <a:path w="1156" h="3770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669"/>
                    <a:pt x="304" y="1308"/>
                    <a:pt x="517" y="1916"/>
                  </a:cubicBezTo>
                  <a:cubicBezTo>
                    <a:pt x="699" y="2554"/>
                    <a:pt x="912" y="3162"/>
                    <a:pt x="1155" y="3770"/>
                  </a:cubicBezTo>
                  <a:cubicBezTo>
                    <a:pt x="1094" y="3071"/>
                    <a:pt x="942" y="2493"/>
                    <a:pt x="760" y="1825"/>
                  </a:cubicBezTo>
                  <a:cubicBezTo>
                    <a:pt x="547" y="1186"/>
                    <a:pt x="334" y="5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81;p71">
              <a:extLst>
                <a:ext uri="{FF2B5EF4-FFF2-40B4-BE49-F238E27FC236}">
                  <a16:creationId xmlns:a16="http://schemas.microsoft.com/office/drawing/2014/main" id="{BA79F474-C270-02B9-E234-C57430F95EAE}"/>
                </a:ext>
              </a:extLst>
            </p:cNvPr>
            <p:cNvSpPr/>
            <p:nvPr/>
          </p:nvSpPr>
          <p:spPr>
            <a:xfrm>
              <a:off x="6550125" y="2166225"/>
              <a:ext cx="85900" cy="121625"/>
            </a:xfrm>
            <a:custGeom>
              <a:avLst/>
              <a:gdLst/>
              <a:ahLst/>
              <a:cxnLst/>
              <a:rect l="l" t="t" r="r" b="b"/>
              <a:pathLst>
                <a:path w="3436" h="4865" extrusionOk="0">
                  <a:moveTo>
                    <a:pt x="0" y="1"/>
                  </a:moveTo>
                  <a:cubicBezTo>
                    <a:pt x="456" y="275"/>
                    <a:pt x="760" y="609"/>
                    <a:pt x="1125" y="1004"/>
                  </a:cubicBezTo>
                  <a:cubicBezTo>
                    <a:pt x="1429" y="1399"/>
                    <a:pt x="1672" y="1825"/>
                    <a:pt x="1946" y="2250"/>
                  </a:cubicBezTo>
                  <a:cubicBezTo>
                    <a:pt x="2219" y="2676"/>
                    <a:pt x="2432" y="3132"/>
                    <a:pt x="2706" y="3527"/>
                  </a:cubicBezTo>
                  <a:cubicBezTo>
                    <a:pt x="2949" y="3983"/>
                    <a:pt x="3162" y="4408"/>
                    <a:pt x="3435" y="4864"/>
                  </a:cubicBezTo>
                  <a:cubicBezTo>
                    <a:pt x="3283" y="4378"/>
                    <a:pt x="3101" y="3922"/>
                    <a:pt x="2858" y="3466"/>
                  </a:cubicBezTo>
                  <a:cubicBezTo>
                    <a:pt x="2675" y="3010"/>
                    <a:pt x="2402" y="2554"/>
                    <a:pt x="2128" y="2129"/>
                  </a:cubicBezTo>
                  <a:cubicBezTo>
                    <a:pt x="1885" y="1673"/>
                    <a:pt x="1611" y="1247"/>
                    <a:pt x="1277" y="882"/>
                  </a:cubicBezTo>
                  <a:cubicBezTo>
                    <a:pt x="912" y="487"/>
                    <a:pt x="517" y="15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82;p71">
              <a:extLst>
                <a:ext uri="{FF2B5EF4-FFF2-40B4-BE49-F238E27FC236}">
                  <a16:creationId xmlns:a16="http://schemas.microsoft.com/office/drawing/2014/main" id="{25E338A6-57FC-E855-DD1F-56E75F8F18A3}"/>
                </a:ext>
              </a:extLst>
            </p:cNvPr>
            <p:cNvSpPr/>
            <p:nvPr/>
          </p:nvSpPr>
          <p:spPr>
            <a:xfrm>
              <a:off x="6423225" y="2400275"/>
              <a:ext cx="9150" cy="62350"/>
            </a:xfrm>
            <a:custGeom>
              <a:avLst/>
              <a:gdLst/>
              <a:ahLst/>
              <a:cxnLst/>
              <a:rect l="l" t="t" r="r" b="b"/>
              <a:pathLst>
                <a:path w="366" h="2494" extrusionOk="0">
                  <a:moveTo>
                    <a:pt x="274" y="1"/>
                  </a:moveTo>
                  <a:cubicBezTo>
                    <a:pt x="31" y="366"/>
                    <a:pt x="0" y="821"/>
                    <a:pt x="0" y="1247"/>
                  </a:cubicBezTo>
                  <a:cubicBezTo>
                    <a:pt x="0" y="1673"/>
                    <a:pt x="31" y="2128"/>
                    <a:pt x="274" y="2493"/>
                  </a:cubicBezTo>
                  <a:cubicBezTo>
                    <a:pt x="335" y="2037"/>
                    <a:pt x="365" y="1673"/>
                    <a:pt x="365" y="1247"/>
                  </a:cubicBezTo>
                  <a:cubicBezTo>
                    <a:pt x="365" y="821"/>
                    <a:pt x="365" y="396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83;p71">
              <a:extLst>
                <a:ext uri="{FF2B5EF4-FFF2-40B4-BE49-F238E27FC236}">
                  <a16:creationId xmlns:a16="http://schemas.microsoft.com/office/drawing/2014/main" id="{507A9B8B-4218-7810-AAA4-73CFDE79C860}"/>
                </a:ext>
              </a:extLst>
            </p:cNvPr>
            <p:cNvSpPr/>
            <p:nvPr/>
          </p:nvSpPr>
          <p:spPr>
            <a:xfrm>
              <a:off x="6452850" y="2480825"/>
              <a:ext cx="15225" cy="56250"/>
            </a:xfrm>
            <a:custGeom>
              <a:avLst/>
              <a:gdLst/>
              <a:ahLst/>
              <a:cxnLst/>
              <a:rect l="l" t="t" r="r" b="b"/>
              <a:pathLst>
                <a:path w="609" h="2250" extrusionOk="0">
                  <a:moveTo>
                    <a:pt x="153" y="1"/>
                  </a:moveTo>
                  <a:cubicBezTo>
                    <a:pt x="1" y="365"/>
                    <a:pt x="31" y="791"/>
                    <a:pt x="92" y="1186"/>
                  </a:cubicBezTo>
                  <a:cubicBezTo>
                    <a:pt x="183" y="1551"/>
                    <a:pt x="335" y="1946"/>
                    <a:pt x="609" y="2250"/>
                  </a:cubicBezTo>
                  <a:cubicBezTo>
                    <a:pt x="609" y="1824"/>
                    <a:pt x="548" y="1490"/>
                    <a:pt x="487" y="1095"/>
                  </a:cubicBezTo>
                  <a:cubicBezTo>
                    <a:pt x="396" y="730"/>
                    <a:pt x="335" y="365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84;p71">
              <a:extLst>
                <a:ext uri="{FF2B5EF4-FFF2-40B4-BE49-F238E27FC236}">
                  <a16:creationId xmlns:a16="http://schemas.microsoft.com/office/drawing/2014/main" id="{DBC59261-83C4-F35A-7652-75DFE5172DA5}"/>
                </a:ext>
              </a:extLst>
            </p:cNvPr>
            <p:cNvSpPr/>
            <p:nvPr/>
          </p:nvSpPr>
          <p:spPr>
            <a:xfrm>
              <a:off x="6430825" y="2526425"/>
              <a:ext cx="16725" cy="67650"/>
            </a:xfrm>
            <a:custGeom>
              <a:avLst/>
              <a:gdLst/>
              <a:ahLst/>
              <a:cxnLst/>
              <a:rect l="l" t="t" r="r" b="b"/>
              <a:pathLst>
                <a:path w="669" h="2706" extrusionOk="0">
                  <a:moveTo>
                    <a:pt x="122" y="0"/>
                  </a:moveTo>
                  <a:cubicBezTo>
                    <a:pt x="0" y="487"/>
                    <a:pt x="0" y="943"/>
                    <a:pt x="122" y="1399"/>
                  </a:cubicBezTo>
                  <a:cubicBezTo>
                    <a:pt x="183" y="1855"/>
                    <a:pt x="365" y="2310"/>
                    <a:pt x="669" y="2706"/>
                  </a:cubicBezTo>
                  <a:cubicBezTo>
                    <a:pt x="639" y="2189"/>
                    <a:pt x="578" y="1794"/>
                    <a:pt x="487" y="1338"/>
                  </a:cubicBezTo>
                  <a:cubicBezTo>
                    <a:pt x="365" y="882"/>
                    <a:pt x="304" y="456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85;p71">
              <a:extLst>
                <a:ext uri="{FF2B5EF4-FFF2-40B4-BE49-F238E27FC236}">
                  <a16:creationId xmlns:a16="http://schemas.microsoft.com/office/drawing/2014/main" id="{FE393B77-4769-19DF-40E7-2F989B62864F}"/>
                </a:ext>
              </a:extLst>
            </p:cNvPr>
            <p:cNvSpPr/>
            <p:nvPr/>
          </p:nvSpPr>
          <p:spPr>
            <a:xfrm>
              <a:off x="6468050" y="2602400"/>
              <a:ext cx="12950" cy="48675"/>
            </a:xfrm>
            <a:custGeom>
              <a:avLst/>
              <a:gdLst/>
              <a:ahLst/>
              <a:cxnLst/>
              <a:rect l="l" t="t" r="r" b="b"/>
              <a:pathLst>
                <a:path w="518" h="1947" extrusionOk="0">
                  <a:moveTo>
                    <a:pt x="183" y="1"/>
                  </a:moveTo>
                  <a:cubicBezTo>
                    <a:pt x="1" y="335"/>
                    <a:pt x="1" y="670"/>
                    <a:pt x="31" y="1034"/>
                  </a:cubicBezTo>
                  <a:cubicBezTo>
                    <a:pt x="92" y="1369"/>
                    <a:pt x="213" y="1673"/>
                    <a:pt x="487" y="1946"/>
                  </a:cubicBezTo>
                  <a:cubicBezTo>
                    <a:pt x="517" y="1551"/>
                    <a:pt x="487" y="1247"/>
                    <a:pt x="457" y="943"/>
                  </a:cubicBezTo>
                  <a:cubicBezTo>
                    <a:pt x="396" y="639"/>
                    <a:pt x="335" y="335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86;p71">
              <a:extLst>
                <a:ext uri="{FF2B5EF4-FFF2-40B4-BE49-F238E27FC236}">
                  <a16:creationId xmlns:a16="http://schemas.microsoft.com/office/drawing/2014/main" id="{B457AEB0-229F-97B6-3653-951BBFCE6B58}"/>
                </a:ext>
              </a:extLst>
            </p:cNvPr>
            <p:cNvSpPr/>
            <p:nvPr/>
          </p:nvSpPr>
          <p:spPr>
            <a:xfrm>
              <a:off x="6479450" y="2687525"/>
              <a:ext cx="16750" cy="50925"/>
            </a:xfrm>
            <a:custGeom>
              <a:avLst/>
              <a:gdLst/>
              <a:ahLst/>
              <a:cxnLst/>
              <a:rect l="l" t="t" r="r" b="b"/>
              <a:pathLst>
                <a:path w="670" h="2037" extrusionOk="0">
                  <a:moveTo>
                    <a:pt x="31" y="0"/>
                  </a:moveTo>
                  <a:cubicBezTo>
                    <a:pt x="1" y="395"/>
                    <a:pt x="31" y="730"/>
                    <a:pt x="92" y="1064"/>
                  </a:cubicBezTo>
                  <a:cubicBezTo>
                    <a:pt x="213" y="1429"/>
                    <a:pt x="335" y="1733"/>
                    <a:pt x="609" y="2037"/>
                  </a:cubicBezTo>
                  <a:cubicBezTo>
                    <a:pt x="669" y="1642"/>
                    <a:pt x="609" y="1307"/>
                    <a:pt x="517" y="973"/>
                  </a:cubicBezTo>
                  <a:cubicBezTo>
                    <a:pt x="396" y="608"/>
                    <a:pt x="244" y="304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87;p71">
              <a:extLst>
                <a:ext uri="{FF2B5EF4-FFF2-40B4-BE49-F238E27FC236}">
                  <a16:creationId xmlns:a16="http://schemas.microsoft.com/office/drawing/2014/main" id="{87C835B2-BEE4-A44D-7D65-CC69C62B49F1}"/>
                </a:ext>
              </a:extLst>
            </p:cNvPr>
            <p:cNvSpPr/>
            <p:nvPr/>
          </p:nvSpPr>
          <p:spPr>
            <a:xfrm>
              <a:off x="6514400" y="27695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1"/>
                  </a:moveTo>
                  <a:cubicBezTo>
                    <a:pt x="1" y="366"/>
                    <a:pt x="122" y="730"/>
                    <a:pt x="214" y="1065"/>
                  </a:cubicBezTo>
                  <a:cubicBezTo>
                    <a:pt x="366" y="1399"/>
                    <a:pt x="518" y="1703"/>
                    <a:pt x="821" y="1977"/>
                  </a:cubicBezTo>
                  <a:cubicBezTo>
                    <a:pt x="821" y="1551"/>
                    <a:pt x="761" y="1247"/>
                    <a:pt x="609" y="913"/>
                  </a:cubicBezTo>
                  <a:cubicBezTo>
                    <a:pt x="457" y="578"/>
                    <a:pt x="305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88;p71">
              <a:extLst>
                <a:ext uri="{FF2B5EF4-FFF2-40B4-BE49-F238E27FC236}">
                  <a16:creationId xmlns:a16="http://schemas.microsoft.com/office/drawing/2014/main" id="{6A6B0E03-A3CD-491B-83F8-602666EE9713}"/>
                </a:ext>
              </a:extLst>
            </p:cNvPr>
            <p:cNvSpPr/>
            <p:nvPr/>
          </p:nvSpPr>
          <p:spPr>
            <a:xfrm>
              <a:off x="6550125" y="2845575"/>
              <a:ext cx="12950" cy="12375"/>
            </a:xfrm>
            <a:custGeom>
              <a:avLst/>
              <a:gdLst/>
              <a:ahLst/>
              <a:cxnLst/>
              <a:rect l="l" t="t" r="r" b="b"/>
              <a:pathLst>
                <a:path w="518" h="495" extrusionOk="0">
                  <a:moveTo>
                    <a:pt x="122" y="1"/>
                  </a:moveTo>
                  <a:cubicBezTo>
                    <a:pt x="0" y="152"/>
                    <a:pt x="0" y="274"/>
                    <a:pt x="92" y="335"/>
                  </a:cubicBezTo>
                  <a:cubicBezTo>
                    <a:pt x="142" y="436"/>
                    <a:pt x="213" y="495"/>
                    <a:pt x="340" y="495"/>
                  </a:cubicBezTo>
                  <a:cubicBezTo>
                    <a:pt x="366" y="495"/>
                    <a:pt x="395" y="492"/>
                    <a:pt x="426" y="487"/>
                  </a:cubicBezTo>
                  <a:cubicBezTo>
                    <a:pt x="517" y="304"/>
                    <a:pt x="456" y="213"/>
                    <a:pt x="426" y="152"/>
                  </a:cubicBezTo>
                  <a:cubicBezTo>
                    <a:pt x="396" y="61"/>
                    <a:pt x="304" y="3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89;p71">
              <a:extLst>
                <a:ext uri="{FF2B5EF4-FFF2-40B4-BE49-F238E27FC236}">
                  <a16:creationId xmlns:a16="http://schemas.microsoft.com/office/drawing/2014/main" id="{A5559FEB-8E3B-EA4A-61F7-79DA9B0AB385}"/>
                </a:ext>
              </a:extLst>
            </p:cNvPr>
            <p:cNvSpPr/>
            <p:nvPr/>
          </p:nvSpPr>
          <p:spPr>
            <a:xfrm>
              <a:off x="6597225" y="2898000"/>
              <a:ext cx="28900" cy="43350"/>
            </a:xfrm>
            <a:custGeom>
              <a:avLst/>
              <a:gdLst/>
              <a:ahLst/>
              <a:cxnLst/>
              <a:rect l="l" t="t" r="r" b="b"/>
              <a:pathLst>
                <a:path w="1156" h="1734" extrusionOk="0">
                  <a:moveTo>
                    <a:pt x="1" y="1"/>
                  </a:moveTo>
                  <a:cubicBezTo>
                    <a:pt x="62" y="366"/>
                    <a:pt x="244" y="670"/>
                    <a:pt x="396" y="973"/>
                  </a:cubicBezTo>
                  <a:cubicBezTo>
                    <a:pt x="609" y="1247"/>
                    <a:pt x="822" y="1551"/>
                    <a:pt x="1156" y="1733"/>
                  </a:cubicBezTo>
                  <a:cubicBezTo>
                    <a:pt x="1126" y="1369"/>
                    <a:pt x="943" y="1065"/>
                    <a:pt x="761" y="761"/>
                  </a:cubicBezTo>
                  <a:cubicBezTo>
                    <a:pt x="548" y="487"/>
                    <a:pt x="335" y="21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90;p71">
              <a:extLst>
                <a:ext uri="{FF2B5EF4-FFF2-40B4-BE49-F238E27FC236}">
                  <a16:creationId xmlns:a16="http://schemas.microsoft.com/office/drawing/2014/main" id="{EF150BE8-FFF4-B117-3B0A-49EFB55ED0ED}"/>
                </a:ext>
              </a:extLst>
            </p:cNvPr>
            <p:cNvSpPr/>
            <p:nvPr/>
          </p:nvSpPr>
          <p:spPr>
            <a:xfrm>
              <a:off x="6553150" y="2522625"/>
              <a:ext cx="7625" cy="76000"/>
            </a:xfrm>
            <a:custGeom>
              <a:avLst/>
              <a:gdLst/>
              <a:ahLst/>
              <a:cxnLst/>
              <a:rect l="l" t="t" r="r" b="b"/>
              <a:pathLst>
                <a:path w="305" h="3040" extrusionOk="0">
                  <a:moveTo>
                    <a:pt x="244" y="0"/>
                  </a:moveTo>
                  <a:cubicBezTo>
                    <a:pt x="31" y="487"/>
                    <a:pt x="1" y="1034"/>
                    <a:pt x="1" y="1520"/>
                  </a:cubicBezTo>
                  <a:cubicBezTo>
                    <a:pt x="1" y="2037"/>
                    <a:pt x="92" y="2554"/>
                    <a:pt x="275" y="3040"/>
                  </a:cubicBezTo>
                  <a:cubicBezTo>
                    <a:pt x="305" y="2493"/>
                    <a:pt x="275" y="2007"/>
                    <a:pt x="275" y="1520"/>
                  </a:cubicBezTo>
                  <a:cubicBezTo>
                    <a:pt x="275" y="1034"/>
                    <a:pt x="275" y="517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91;p71">
              <a:extLst>
                <a:ext uri="{FF2B5EF4-FFF2-40B4-BE49-F238E27FC236}">
                  <a16:creationId xmlns:a16="http://schemas.microsoft.com/office/drawing/2014/main" id="{5B6E111E-B1C8-995A-45CC-52464F30F34B}"/>
                </a:ext>
              </a:extLst>
            </p:cNvPr>
            <p:cNvSpPr/>
            <p:nvPr/>
          </p:nvSpPr>
          <p:spPr>
            <a:xfrm>
              <a:off x="6620800" y="2573525"/>
              <a:ext cx="6850" cy="63100"/>
            </a:xfrm>
            <a:custGeom>
              <a:avLst/>
              <a:gdLst/>
              <a:ahLst/>
              <a:cxnLst/>
              <a:rect l="l" t="t" r="r" b="b"/>
              <a:pathLst>
                <a:path w="274" h="2524" extrusionOk="0">
                  <a:moveTo>
                    <a:pt x="61" y="1"/>
                  </a:moveTo>
                  <a:cubicBezTo>
                    <a:pt x="0" y="426"/>
                    <a:pt x="0" y="852"/>
                    <a:pt x="0" y="1278"/>
                  </a:cubicBezTo>
                  <a:cubicBezTo>
                    <a:pt x="31" y="1673"/>
                    <a:pt x="61" y="2098"/>
                    <a:pt x="183" y="2524"/>
                  </a:cubicBezTo>
                  <a:cubicBezTo>
                    <a:pt x="274" y="2098"/>
                    <a:pt x="274" y="1673"/>
                    <a:pt x="274" y="1278"/>
                  </a:cubicBezTo>
                  <a:cubicBezTo>
                    <a:pt x="213" y="852"/>
                    <a:pt x="183" y="426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92;p71">
              <a:extLst>
                <a:ext uri="{FF2B5EF4-FFF2-40B4-BE49-F238E27FC236}">
                  <a16:creationId xmlns:a16="http://schemas.microsoft.com/office/drawing/2014/main" id="{317A0011-4A47-8061-88CB-525D631D4301}"/>
                </a:ext>
              </a:extLst>
            </p:cNvPr>
            <p:cNvSpPr/>
            <p:nvPr/>
          </p:nvSpPr>
          <p:spPr>
            <a:xfrm>
              <a:off x="6639800" y="2698150"/>
              <a:ext cx="12925" cy="55500"/>
            </a:xfrm>
            <a:custGeom>
              <a:avLst/>
              <a:gdLst/>
              <a:ahLst/>
              <a:cxnLst/>
              <a:rect l="l" t="t" r="r" b="b"/>
              <a:pathLst>
                <a:path w="517" h="2220" extrusionOk="0">
                  <a:moveTo>
                    <a:pt x="122" y="1"/>
                  </a:moveTo>
                  <a:cubicBezTo>
                    <a:pt x="0" y="396"/>
                    <a:pt x="0" y="791"/>
                    <a:pt x="61" y="1156"/>
                  </a:cubicBezTo>
                  <a:cubicBezTo>
                    <a:pt x="152" y="1521"/>
                    <a:pt x="304" y="1916"/>
                    <a:pt x="517" y="2220"/>
                  </a:cubicBezTo>
                  <a:cubicBezTo>
                    <a:pt x="486" y="1825"/>
                    <a:pt x="426" y="1490"/>
                    <a:pt x="334" y="1095"/>
                  </a:cubicBezTo>
                  <a:cubicBezTo>
                    <a:pt x="243" y="761"/>
                    <a:pt x="213" y="396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93;p71">
              <a:extLst>
                <a:ext uri="{FF2B5EF4-FFF2-40B4-BE49-F238E27FC236}">
                  <a16:creationId xmlns:a16="http://schemas.microsoft.com/office/drawing/2014/main" id="{44ED2E73-7025-24D0-5886-E41507649179}"/>
                </a:ext>
              </a:extLst>
            </p:cNvPr>
            <p:cNvSpPr/>
            <p:nvPr/>
          </p:nvSpPr>
          <p:spPr>
            <a:xfrm>
              <a:off x="6692975" y="2768825"/>
              <a:ext cx="12950" cy="55500"/>
            </a:xfrm>
            <a:custGeom>
              <a:avLst/>
              <a:gdLst/>
              <a:ahLst/>
              <a:cxnLst/>
              <a:rect l="l" t="t" r="r" b="b"/>
              <a:pathLst>
                <a:path w="518" h="2220" extrusionOk="0">
                  <a:moveTo>
                    <a:pt x="62" y="1"/>
                  </a:moveTo>
                  <a:cubicBezTo>
                    <a:pt x="1" y="365"/>
                    <a:pt x="31" y="760"/>
                    <a:pt x="92" y="1156"/>
                  </a:cubicBezTo>
                  <a:cubicBezTo>
                    <a:pt x="183" y="1551"/>
                    <a:pt x="305" y="1915"/>
                    <a:pt x="518" y="2219"/>
                  </a:cubicBezTo>
                  <a:cubicBezTo>
                    <a:pt x="487" y="1824"/>
                    <a:pt x="396" y="1460"/>
                    <a:pt x="335" y="1095"/>
                  </a:cubicBezTo>
                  <a:cubicBezTo>
                    <a:pt x="274" y="700"/>
                    <a:pt x="183" y="365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94;p71">
              <a:extLst>
                <a:ext uri="{FF2B5EF4-FFF2-40B4-BE49-F238E27FC236}">
                  <a16:creationId xmlns:a16="http://schemas.microsoft.com/office/drawing/2014/main" id="{EAA76F11-F716-2A1A-A667-18C59892B99E}"/>
                </a:ext>
              </a:extLst>
            </p:cNvPr>
            <p:cNvSpPr/>
            <p:nvPr/>
          </p:nvSpPr>
          <p:spPr>
            <a:xfrm>
              <a:off x="6734025" y="2819750"/>
              <a:ext cx="16725" cy="76000"/>
            </a:xfrm>
            <a:custGeom>
              <a:avLst/>
              <a:gdLst/>
              <a:ahLst/>
              <a:cxnLst/>
              <a:rect l="l" t="t" r="r" b="b"/>
              <a:pathLst>
                <a:path w="669" h="3040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547"/>
                    <a:pt x="31" y="1034"/>
                    <a:pt x="152" y="1550"/>
                  </a:cubicBezTo>
                  <a:cubicBezTo>
                    <a:pt x="243" y="2097"/>
                    <a:pt x="395" y="2584"/>
                    <a:pt x="669" y="3040"/>
                  </a:cubicBezTo>
                  <a:cubicBezTo>
                    <a:pt x="638" y="2523"/>
                    <a:pt x="517" y="2006"/>
                    <a:pt x="395" y="1520"/>
                  </a:cubicBezTo>
                  <a:cubicBezTo>
                    <a:pt x="304" y="1003"/>
                    <a:pt x="183" y="48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95;p71">
              <a:extLst>
                <a:ext uri="{FF2B5EF4-FFF2-40B4-BE49-F238E27FC236}">
                  <a16:creationId xmlns:a16="http://schemas.microsoft.com/office/drawing/2014/main" id="{52754540-406D-38BD-0C97-723364C294A0}"/>
                </a:ext>
              </a:extLst>
            </p:cNvPr>
            <p:cNvSpPr/>
            <p:nvPr/>
          </p:nvSpPr>
          <p:spPr>
            <a:xfrm>
              <a:off x="6777325" y="2871400"/>
              <a:ext cx="19025" cy="58550"/>
            </a:xfrm>
            <a:custGeom>
              <a:avLst/>
              <a:gdLst/>
              <a:ahLst/>
              <a:cxnLst/>
              <a:rect l="l" t="t" r="r" b="b"/>
              <a:pathLst>
                <a:path w="761" h="2342" extrusionOk="0">
                  <a:moveTo>
                    <a:pt x="122" y="1"/>
                  </a:moveTo>
                  <a:cubicBezTo>
                    <a:pt x="1" y="366"/>
                    <a:pt x="1" y="822"/>
                    <a:pt x="122" y="1247"/>
                  </a:cubicBezTo>
                  <a:cubicBezTo>
                    <a:pt x="244" y="1673"/>
                    <a:pt x="457" y="2037"/>
                    <a:pt x="761" y="2341"/>
                  </a:cubicBezTo>
                  <a:cubicBezTo>
                    <a:pt x="609" y="1916"/>
                    <a:pt x="487" y="1551"/>
                    <a:pt x="396" y="1156"/>
                  </a:cubicBezTo>
                  <a:cubicBezTo>
                    <a:pt x="274" y="791"/>
                    <a:pt x="183" y="396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96;p71">
              <a:extLst>
                <a:ext uri="{FF2B5EF4-FFF2-40B4-BE49-F238E27FC236}">
                  <a16:creationId xmlns:a16="http://schemas.microsoft.com/office/drawing/2014/main" id="{6796043D-3C7E-E147-37B9-ED14C749EDDB}"/>
                </a:ext>
              </a:extLst>
            </p:cNvPr>
            <p:cNvSpPr/>
            <p:nvPr/>
          </p:nvSpPr>
          <p:spPr>
            <a:xfrm>
              <a:off x="6817600" y="2906375"/>
              <a:ext cx="7625" cy="38000"/>
            </a:xfrm>
            <a:custGeom>
              <a:avLst/>
              <a:gdLst/>
              <a:ahLst/>
              <a:cxnLst/>
              <a:rect l="l" t="t" r="r" b="b"/>
              <a:pathLst>
                <a:path w="305" h="1520" extrusionOk="0">
                  <a:moveTo>
                    <a:pt x="61" y="0"/>
                  </a:moveTo>
                  <a:cubicBezTo>
                    <a:pt x="1" y="274"/>
                    <a:pt x="1" y="517"/>
                    <a:pt x="1" y="790"/>
                  </a:cubicBezTo>
                  <a:cubicBezTo>
                    <a:pt x="31" y="1034"/>
                    <a:pt x="92" y="1277"/>
                    <a:pt x="244" y="1520"/>
                  </a:cubicBezTo>
                  <a:cubicBezTo>
                    <a:pt x="305" y="1246"/>
                    <a:pt x="305" y="1034"/>
                    <a:pt x="244" y="760"/>
                  </a:cubicBezTo>
                  <a:cubicBezTo>
                    <a:pt x="213" y="486"/>
                    <a:pt x="183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97;p71">
              <a:extLst>
                <a:ext uri="{FF2B5EF4-FFF2-40B4-BE49-F238E27FC236}">
                  <a16:creationId xmlns:a16="http://schemas.microsoft.com/office/drawing/2014/main" id="{9AB44A7D-9210-360B-1A6A-6DD1CC95C50B}"/>
                </a:ext>
              </a:extLst>
            </p:cNvPr>
            <p:cNvSpPr/>
            <p:nvPr/>
          </p:nvSpPr>
          <p:spPr>
            <a:xfrm>
              <a:off x="6883725" y="2923075"/>
              <a:ext cx="21300" cy="41075"/>
            </a:xfrm>
            <a:custGeom>
              <a:avLst/>
              <a:gdLst/>
              <a:ahLst/>
              <a:cxnLst/>
              <a:rect l="l" t="t" r="r" b="b"/>
              <a:pathLst>
                <a:path w="852" h="16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05"/>
                    <a:pt x="91" y="670"/>
                    <a:pt x="243" y="913"/>
                  </a:cubicBezTo>
                  <a:cubicBezTo>
                    <a:pt x="395" y="1217"/>
                    <a:pt x="578" y="1490"/>
                    <a:pt x="851" y="1642"/>
                  </a:cubicBezTo>
                  <a:cubicBezTo>
                    <a:pt x="730" y="1338"/>
                    <a:pt x="578" y="1065"/>
                    <a:pt x="456" y="822"/>
                  </a:cubicBezTo>
                  <a:cubicBezTo>
                    <a:pt x="304" y="548"/>
                    <a:pt x="182" y="274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98;p71">
              <a:extLst>
                <a:ext uri="{FF2B5EF4-FFF2-40B4-BE49-F238E27FC236}">
                  <a16:creationId xmlns:a16="http://schemas.microsoft.com/office/drawing/2014/main" id="{B9435E4C-9570-1C4A-5F56-988ED7D1CD64}"/>
                </a:ext>
              </a:extLst>
            </p:cNvPr>
            <p:cNvSpPr/>
            <p:nvPr/>
          </p:nvSpPr>
          <p:spPr>
            <a:xfrm>
              <a:off x="6952100" y="3027950"/>
              <a:ext cx="17500" cy="28150"/>
            </a:xfrm>
            <a:custGeom>
              <a:avLst/>
              <a:gdLst/>
              <a:ahLst/>
              <a:cxnLst/>
              <a:rect l="l" t="t" r="r" b="b"/>
              <a:pathLst>
                <a:path w="700" h="1126" extrusionOk="0">
                  <a:moveTo>
                    <a:pt x="1" y="0"/>
                  </a:moveTo>
                  <a:cubicBezTo>
                    <a:pt x="1" y="213"/>
                    <a:pt x="92" y="456"/>
                    <a:pt x="183" y="639"/>
                  </a:cubicBezTo>
                  <a:cubicBezTo>
                    <a:pt x="305" y="821"/>
                    <a:pt x="457" y="1003"/>
                    <a:pt x="700" y="1125"/>
                  </a:cubicBezTo>
                  <a:cubicBezTo>
                    <a:pt x="639" y="912"/>
                    <a:pt x="548" y="730"/>
                    <a:pt x="426" y="517"/>
                  </a:cubicBezTo>
                  <a:cubicBezTo>
                    <a:pt x="305" y="335"/>
                    <a:pt x="183" y="15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99;p71">
              <a:extLst>
                <a:ext uri="{FF2B5EF4-FFF2-40B4-BE49-F238E27FC236}">
                  <a16:creationId xmlns:a16="http://schemas.microsoft.com/office/drawing/2014/main" id="{5AB54025-E1A0-A9A5-E61D-C73C4E1E383B}"/>
                </a:ext>
              </a:extLst>
            </p:cNvPr>
            <p:cNvSpPr/>
            <p:nvPr/>
          </p:nvSpPr>
          <p:spPr>
            <a:xfrm>
              <a:off x="6880675" y="3013500"/>
              <a:ext cx="10675" cy="38025"/>
            </a:xfrm>
            <a:custGeom>
              <a:avLst/>
              <a:gdLst/>
              <a:ahLst/>
              <a:cxnLst/>
              <a:rect l="l" t="t" r="r" b="b"/>
              <a:pathLst>
                <a:path w="427" h="1521" extrusionOk="0">
                  <a:moveTo>
                    <a:pt x="92" y="1"/>
                  </a:moveTo>
                  <a:cubicBezTo>
                    <a:pt x="1" y="274"/>
                    <a:pt x="61" y="487"/>
                    <a:pt x="92" y="791"/>
                  </a:cubicBezTo>
                  <a:cubicBezTo>
                    <a:pt x="122" y="1034"/>
                    <a:pt x="213" y="1308"/>
                    <a:pt x="365" y="1521"/>
                  </a:cubicBezTo>
                  <a:cubicBezTo>
                    <a:pt x="426" y="1217"/>
                    <a:pt x="396" y="1004"/>
                    <a:pt x="365" y="730"/>
                  </a:cubicBezTo>
                  <a:cubicBezTo>
                    <a:pt x="304" y="487"/>
                    <a:pt x="244" y="244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00;p71">
              <a:extLst>
                <a:ext uri="{FF2B5EF4-FFF2-40B4-BE49-F238E27FC236}">
                  <a16:creationId xmlns:a16="http://schemas.microsoft.com/office/drawing/2014/main" id="{C7F13ECC-5744-0A53-AB01-56F17845968D}"/>
                </a:ext>
              </a:extLst>
            </p:cNvPr>
            <p:cNvSpPr/>
            <p:nvPr/>
          </p:nvSpPr>
          <p:spPr>
            <a:xfrm>
              <a:off x="6804675" y="2962600"/>
              <a:ext cx="11425" cy="50925"/>
            </a:xfrm>
            <a:custGeom>
              <a:avLst/>
              <a:gdLst/>
              <a:ahLst/>
              <a:cxnLst/>
              <a:rect l="l" t="t" r="r" b="b"/>
              <a:pathLst>
                <a:path w="457" h="2037" extrusionOk="0">
                  <a:moveTo>
                    <a:pt x="123" y="0"/>
                  </a:moveTo>
                  <a:cubicBezTo>
                    <a:pt x="1" y="335"/>
                    <a:pt x="1" y="669"/>
                    <a:pt x="92" y="1064"/>
                  </a:cubicBezTo>
                  <a:cubicBezTo>
                    <a:pt x="123" y="1399"/>
                    <a:pt x="244" y="1733"/>
                    <a:pt x="426" y="2037"/>
                  </a:cubicBezTo>
                  <a:cubicBezTo>
                    <a:pt x="457" y="1703"/>
                    <a:pt x="396" y="1368"/>
                    <a:pt x="366" y="1003"/>
                  </a:cubicBezTo>
                  <a:cubicBezTo>
                    <a:pt x="275" y="669"/>
                    <a:pt x="244" y="335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01;p71">
              <a:extLst>
                <a:ext uri="{FF2B5EF4-FFF2-40B4-BE49-F238E27FC236}">
                  <a16:creationId xmlns:a16="http://schemas.microsoft.com/office/drawing/2014/main" id="{8994BB5D-5A04-DAD1-77A0-210B231A34A1}"/>
                </a:ext>
              </a:extLst>
            </p:cNvPr>
            <p:cNvSpPr/>
            <p:nvPr/>
          </p:nvSpPr>
          <p:spPr>
            <a:xfrm>
              <a:off x="6756825" y="2932950"/>
              <a:ext cx="9900" cy="41075"/>
            </a:xfrm>
            <a:custGeom>
              <a:avLst/>
              <a:gdLst/>
              <a:ahLst/>
              <a:cxnLst/>
              <a:rect l="l" t="t" r="r" b="b"/>
              <a:pathLst>
                <a:path w="396" h="1643" extrusionOk="0">
                  <a:moveTo>
                    <a:pt x="30" y="1"/>
                  </a:moveTo>
                  <a:cubicBezTo>
                    <a:pt x="0" y="305"/>
                    <a:pt x="30" y="579"/>
                    <a:pt x="61" y="822"/>
                  </a:cubicBezTo>
                  <a:cubicBezTo>
                    <a:pt x="152" y="1095"/>
                    <a:pt x="213" y="1369"/>
                    <a:pt x="365" y="1642"/>
                  </a:cubicBezTo>
                  <a:cubicBezTo>
                    <a:pt x="395" y="1369"/>
                    <a:pt x="365" y="1065"/>
                    <a:pt x="334" y="791"/>
                  </a:cubicBezTo>
                  <a:cubicBezTo>
                    <a:pt x="243" y="518"/>
                    <a:pt x="182" y="275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02;p71">
              <a:extLst>
                <a:ext uri="{FF2B5EF4-FFF2-40B4-BE49-F238E27FC236}">
                  <a16:creationId xmlns:a16="http://schemas.microsoft.com/office/drawing/2014/main" id="{90D31E68-496D-30DE-C3FC-0C0AEE1069BC}"/>
                </a:ext>
              </a:extLst>
            </p:cNvPr>
            <p:cNvSpPr/>
            <p:nvPr/>
          </p:nvSpPr>
          <p:spPr>
            <a:xfrm>
              <a:off x="6705150" y="2854700"/>
              <a:ext cx="10650" cy="47125"/>
            </a:xfrm>
            <a:custGeom>
              <a:avLst/>
              <a:gdLst/>
              <a:ahLst/>
              <a:cxnLst/>
              <a:rect l="l" t="t" r="r" b="b"/>
              <a:pathLst>
                <a:path w="426" h="1885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65"/>
                    <a:pt x="31" y="669"/>
                    <a:pt x="91" y="973"/>
                  </a:cubicBezTo>
                  <a:cubicBezTo>
                    <a:pt x="152" y="1277"/>
                    <a:pt x="243" y="1581"/>
                    <a:pt x="395" y="1885"/>
                  </a:cubicBezTo>
                  <a:cubicBezTo>
                    <a:pt x="426" y="1581"/>
                    <a:pt x="395" y="1216"/>
                    <a:pt x="334" y="912"/>
                  </a:cubicBezTo>
                  <a:cubicBezTo>
                    <a:pt x="274" y="608"/>
                    <a:pt x="182" y="304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03;p71">
              <a:extLst>
                <a:ext uri="{FF2B5EF4-FFF2-40B4-BE49-F238E27FC236}">
                  <a16:creationId xmlns:a16="http://schemas.microsoft.com/office/drawing/2014/main" id="{62DA8415-0D0D-1597-890D-DD88488E0E81}"/>
                </a:ext>
              </a:extLst>
            </p:cNvPr>
            <p:cNvSpPr/>
            <p:nvPr/>
          </p:nvSpPr>
          <p:spPr>
            <a:xfrm>
              <a:off x="6646625" y="2803775"/>
              <a:ext cx="16750" cy="39550"/>
            </a:xfrm>
            <a:custGeom>
              <a:avLst/>
              <a:gdLst/>
              <a:ahLst/>
              <a:cxnLst/>
              <a:rect l="l" t="t" r="r" b="b"/>
              <a:pathLst>
                <a:path w="670" h="1582" extrusionOk="0">
                  <a:moveTo>
                    <a:pt x="61" y="1"/>
                  </a:moveTo>
                  <a:cubicBezTo>
                    <a:pt x="1" y="305"/>
                    <a:pt x="61" y="609"/>
                    <a:pt x="183" y="852"/>
                  </a:cubicBezTo>
                  <a:cubicBezTo>
                    <a:pt x="244" y="1125"/>
                    <a:pt x="426" y="1399"/>
                    <a:pt x="669" y="1581"/>
                  </a:cubicBezTo>
                  <a:cubicBezTo>
                    <a:pt x="609" y="1338"/>
                    <a:pt x="487" y="1065"/>
                    <a:pt x="396" y="791"/>
                  </a:cubicBezTo>
                  <a:cubicBezTo>
                    <a:pt x="305" y="517"/>
                    <a:pt x="213" y="274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04;p71">
              <a:extLst>
                <a:ext uri="{FF2B5EF4-FFF2-40B4-BE49-F238E27FC236}">
                  <a16:creationId xmlns:a16="http://schemas.microsoft.com/office/drawing/2014/main" id="{F0159B0C-EBCC-85E4-10D0-762A0EC88D3F}"/>
                </a:ext>
              </a:extLst>
            </p:cNvPr>
            <p:cNvSpPr/>
            <p:nvPr/>
          </p:nvSpPr>
          <p:spPr>
            <a:xfrm>
              <a:off x="6939950" y="2932950"/>
              <a:ext cx="16750" cy="33475"/>
            </a:xfrm>
            <a:custGeom>
              <a:avLst/>
              <a:gdLst/>
              <a:ahLst/>
              <a:cxnLst/>
              <a:rect l="l" t="t" r="r" b="b"/>
              <a:pathLst>
                <a:path w="670" h="1339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275"/>
                    <a:pt x="31" y="518"/>
                    <a:pt x="183" y="761"/>
                  </a:cubicBezTo>
                  <a:cubicBezTo>
                    <a:pt x="304" y="974"/>
                    <a:pt x="456" y="1186"/>
                    <a:pt x="669" y="1338"/>
                  </a:cubicBezTo>
                  <a:cubicBezTo>
                    <a:pt x="608" y="1065"/>
                    <a:pt x="517" y="882"/>
                    <a:pt x="426" y="639"/>
                  </a:cubicBezTo>
                  <a:cubicBezTo>
                    <a:pt x="304" y="427"/>
                    <a:pt x="183" y="214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05;p71">
              <a:extLst>
                <a:ext uri="{FF2B5EF4-FFF2-40B4-BE49-F238E27FC236}">
                  <a16:creationId xmlns:a16="http://schemas.microsoft.com/office/drawing/2014/main" id="{0BF7B588-6914-6260-048C-8D0B194AC6B0}"/>
                </a:ext>
              </a:extLst>
            </p:cNvPr>
            <p:cNvSpPr/>
            <p:nvPr/>
          </p:nvSpPr>
          <p:spPr>
            <a:xfrm>
              <a:off x="6849525" y="285622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04"/>
                    <a:pt x="31" y="608"/>
                    <a:pt x="152" y="821"/>
                  </a:cubicBezTo>
                  <a:cubicBezTo>
                    <a:pt x="213" y="1125"/>
                    <a:pt x="335" y="1398"/>
                    <a:pt x="547" y="1611"/>
                  </a:cubicBezTo>
                  <a:cubicBezTo>
                    <a:pt x="547" y="1307"/>
                    <a:pt x="456" y="1064"/>
                    <a:pt x="395" y="790"/>
                  </a:cubicBezTo>
                  <a:cubicBezTo>
                    <a:pt x="304" y="517"/>
                    <a:pt x="183" y="243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06;p71">
              <a:extLst>
                <a:ext uri="{FF2B5EF4-FFF2-40B4-BE49-F238E27FC236}">
                  <a16:creationId xmlns:a16="http://schemas.microsoft.com/office/drawing/2014/main" id="{C4BCBB99-EFF0-CE52-0C87-45DCCB2EAABE}"/>
                </a:ext>
              </a:extLst>
            </p:cNvPr>
            <p:cNvSpPr/>
            <p:nvPr/>
          </p:nvSpPr>
          <p:spPr>
            <a:xfrm>
              <a:off x="6773525" y="2789350"/>
              <a:ext cx="17500" cy="63100"/>
            </a:xfrm>
            <a:custGeom>
              <a:avLst/>
              <a:gdLst/>
              <a:ahLst/>
              <a:cxnLst/>
              <a:rect l="l" t="t" r="r" b="b"/>
              <a:pathLst>
                <a:path w="700" h="252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456"/>
                    <a:pt x="122" y="882"/>
                    <a:pt x="213" y="1307"/>
                  </a:cubicBezTo>
                  <a:cubicBezTo>
                    <a:pt x="335" y="1702"/>
                    <a:pt x="457" y="2098"/>
                    <a:pt x="639" y="2523"/>
                  </a:cubicBezTo>
                  <a:cubicBezTo>
                    <a:pt x="700" y="2067"/>
                    <a:pt x="609" y="1642"/>
                    <a:pt x="487" y="1216"/>
                  </a:cubicBezTo>
                  <a:cubicBezTo>
                    <a:pt x="396" y="791"/>
                    <a:pt x="244" y="3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5307;p71">
              <a:extLst>
                <a:ext uri="{FF2B5EF4-FFF2-40B4-BE49-F238E27FC236}">
                  <a16:creationId xmlns:a16="http://schemas.microsoft.com/office/drawing/2014/main" id="{B03DFD65-BEC7-59E4-BDB8-2CC713886A9C}"/>
                </a:ext>
              </a:extLst>
            </p:cNvPr>
            <p:cNvSpPr/>
            <p:nvPr/>
          </p:nvSpPr>
          <p:spPr>
            <a:xfrm>
              <a:off x="6730975" y="2736900"/>
              <a:ext cx="8375" cy="50950"/>
            </a:xfrm>
            <a:custGeom>
              <a:avLst/>
              <a:gdLst/>
              <a:ahLst/>
              <a:cxnLst/>
              <a:rect l="l" t="t" r="r" b="b"/>
              <a:pathLst>
                <a:path w="335" h="2038" extrusionOk="0">
                  <a:moveTo>
                    <a:pt x="61" y="1"/>
                  </a:moveTo>
                  <a:cubicBezTo>
                    <a:pt x="1" y="366"/>
                    <a:pt x="31" y="700"/>
                    <a:pt x="31" y="1034"/>
                  </a:cubicBezTo>
                  <a:cubicBezTo>
                    <a:pt x="61" y="1369"/>
                    <a:pt x="122" y="1734"/>
                    <a:pt x="274" y="2037"/>
                  </a:cubicBezTo>
                  <a:cubicBezTo>
                    <a:pt x="335" y="1673"/>
                    <a:pt x="335" y="1338"/>
                    <a:pt x="305" y="1004"/>
                  </a:cubicBezTo>
                  <a:cubicBezTo>
                    <a:pt x="274" y="670"/>
                    <a:pt x="213" y="305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5308;p71">
              <a:extLst>
                <a:ext uri="{FF2B5EF4-FFF2-40B4-BE49-F238E27FC236}">
                  <a16:creationId xmlns:a16="http://schemas.microsoft.com/office/drawing/2014/main" id="{08EA0CC4-07EE-1A50-0F2A-70608D2D7FCD}"/>
                </a:ext>
              </a:extLst>
            </p:cNvPr>
            <p:cNvSpPr/>
            <p:nvPr/>
          </p:nvSpPr>
          <p:spPr>
            <a:xfrm>
              <a:off x="6814575" y="2762000"/>
              <a:ext cx="16725" cy="37250"/>
            </a:xfrm>
            <a:custGeom>
              <a:avLst/>
              <a:gdLst/>
              <a:ahLst/>
              <a:cxnLst/>
              <a:rect l="l" t="t" r="r" b="b"/>
              <a:pathLst>
                <a:path w="669" h="1490" extrusionOk="0">
                  <a:moveTo>
                    <a:pt x="61" y="0"/>
                  </a:moveTo>
                  <a:cubicBezTo>
                    <a:pt x="0" y="274"/>
                    <a:pt x="30" y="578"/>
                    <a:pt x="152" y="790"/>
                  </a:cubicBezTo>
                  <a:cubicBezTo>
                    <a:pt x="243" y="1064"/>
                    <a:pt x="456" y="1337"/>
                    <a:pt x="669" y="1489"/>
                  </a:cubicBezTo>
                  <a:cubicBezTo>
                    <a:pt x="608" y="1216"/>
                    <a:pt x="486" y="942"/>
                    <a:pt x="426" y="730"/>
                  </a:cubicBezTo>
                  <a:cubicBezTo>
                    <a:pt x="304" y="486"/>
                    <a:pt x="213" y="274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5309;p71">
              <a:extLst>
                <a:ext uri="{FF2B5EF4-FFF2-40B4-BE49-F238E27FC236}">
                  <a16:creationId xmlns:a16="http://schemas.microsoft.com/office/drawing/2014/main" id="{FFE9AFB9-9BDA-975E-56C5-7E46E2E385DA}"/>
                </a:ext>
              </a:extLst>
            </p:cNvPr>
            <p:cNvSpPr/>
            <p:nvPr/>
          </p:nvSpPr>
          <p:spPr>
            <a:xfrm>
              <a:off x="6894350" y="2837975"/>
              <a:ext cx="15975" cy="33450"/>
            </a:xfrm>
            <a:custGeom>
              <a:avLst/>
              <a:gdLst/>
              <a:ahLst/>
              <a:cxnLst/>
              <a:rect l="l" t="t" r="r" b="b"/>
              <a:pathLst>
                <a:path w="639" h="1338" extrusionOk="0">
                  <a:moveTo>
                    <a:pt x="31" y="1"/>
                  </a:moveTo>
                  <a:cubicBezTo>
                    <a:pt x="1" y="213"/>
                    <a:pt x="61" y="487"/>
                    <a:pt x="183" y="730"/>
                  </a:cubicBezTo>
                  <a:cubicBezTo>
                    <a:pt x="305" y="943"/>
                    <a:pt x="426" y="1186"/>
                    <a:pt x="639" y="1338"/>
                  </a:cubicBezTo>
                  <a:cubicBezTo>
                    <a:pt x="609" y="1095"/>
                    <a:pt x="487" y="882"/>
                    <a:pt x="426" y="639"/>
                  </a:cubicBezTo>
                  <a:cubicBezTo>
                    <a:pt x="305" y="426"/>
                    <a:pt x="183" y="183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5310;p71">
              <a:extLst>
                <a:ext uri="{FF2B5EF4-FFF2-40B4-BE49-F238E27FC236}">
                  <a16:creationId xmlns:a16="http://schemas.microsoft.com/office/drawing/2014/main" id="{3392D715-DC3F-AF2D-6DB7-30965F63F246}"/>
                </a:ext>
              </a:extLst>
            </p:cNvPr>
            <p:cNvSpPr/>
            <p:nvPr/>
          </p:nvSpPr>
          <p:spPr>
            <a:xfrm>
              <a:off x="6935400" y="2860025"/>
              <a:ext cx="17500" cy="40275"/>
            </a:xfrm>
            <a:custGeom>
              <a:avLst/>
              <a:gdLst/>
              <a:ahLst/>
              <a:cxnLst/>
              <a:rect l="l" t="t" r="r" b="b"/>
              <a:pathLst>
                <a:path w="700" h="1611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4"/>
                    <a:pt x="91" y="608"/>
                    <a:pt x="213" y="851"/>
                  </a:cubicBezTo>
                  <a:cubicBezTo>
                    <a:pt x="365" y="1125"/>
                    <a:pt x="486" y="1398"/>
                    <a:pt x="699" y="1611"/>
                  </a:cubicBezTo>
                  <a:cubicBezTo>
                    <a:pt x="699" y="1307"/>
                    <a:pt x="608" y="1003"/>
                    <a:pt x="486" y="760"/>
                  </a:cubicBezTo>
                  <a:cubicBezTo>
                    <a:pt x="334" y="486"/>
                    <a:pt x="213" y="2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5311;p71">
              <a:extLst>
                <a:ext uri="{FF2B5EF4-FFF2-40B4-BE49-F238E27FC236}">
                  <a16:creationId xmlns:a16="http://schemas.microsoft.com/office/drawing/2014/main" id="{04B47A6B-A402-AE5F-21FA-437C0DAC3247}"/>
                </a:ext>
              </a:extLst>
            </p:cNvPr>
            <p:cNvSpPr/>
            <p:nvPr/>
          </p:nvSpPr>
          <p:spPr>
            <a:xfrm>
              <a:off x="6672475" y="2659400"/>
              <a:ext cx="6850" cy="44850"/>
            </a:xfrm>
            <a:custGeom>
              <a:avLst/>
              <a:gdLst/>
              <a:ahLst/>
              <a:cxnLst/>
              <a:rect l="l" t="t" r="r" b="b"/>
              <a:pathLst>
                <a:path w="274" h="1794" extrusionOk="0">
                  <a:moveTo>
                    <a:pt x="122" y="1"/>
                  </a:moveTo>
                  <a:cubicBezTo>
                    <a:pt x="30" y="305"/>
                    <a:pt x="30" y="609"/>
                    <a:pt x="0" y="912"/>
                  </a:cubicBezTo>
                  <a:cubicBezTo>
                    <a:pt x="61" y="1216"/>
                    <a:pt x="91" y="1520"/>
                    <a:pt x="243" y="1794"/>
                  </a:cubicBezTo>
                  <a:cubicBezTo>
                    <a:pt x="274" y="1429"/>
                    <a:pt x="274" y="1186"/>
                    <a:pt x="274" y="882"/>
                  </a:cubicBezTo>
                  <a:cubicBezTo>
                    <a:pt x="243" y="609"/>
                    <a:pt x="213" y="305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5312;p71">
              <a:extLst>
                <a:ext uri="{FF2B5EF4-FFF2-40B4-BE49-F238E27FC236}">
                  <a16:creationId xmlns:a16="http://schemas.microsoft.com/office/drawing/2014/main" id="{C07D1F2F-FAFD-D994-69DE-D1561CBE6167}"/>
                </a:ext>
              </a:extLst>
            </p:cNvPr>
            <p:cNvSpPr/>
            <p:nvPr/>
          </p:nvSpPr>
          <p:spPr>
            <a:xfrm>
              <a:off x="6617000" y="2679925"/>
              <a:ext cx="6850" cy="19775"/>
            </a:xfrm>
            <a:custGeom>
              <a:avLst/>
              <a:gdLst/>
              <a:ahLst/>
              <a:cxnLst/>
              <a:rect l="l" t="t" r="r" b="b"/>
              <a:pathLst>
                <a:path w="274" h="791" extrusionOk="0">
                  <a:moveTo>
                    <a:pt x="152" y="0"/>
                  </a:moveTo>
                  <a:cubicBezTo>
                    <a:pt x="31" y="152"/>
                    <a:pt x="0" y="304"/>
                    <a:pt x="0" y="426"/>
                  </a:cubicBezTo>
                  <a:cubicBezTo>
                    <a:pt x="31" y="547"/>
                    <a:pt x="61" y="699"/>
                    <a:pt x="183" y="791"/>
                  </a:cubicBezTo>
                  <a:cubicBezTo>
                    <a:pt x="274" y="669"/>
                    <a:pt x="274" y="517"/>
                    <a:pt x="274" y="395"/>
                  </a:cubicBezTo>
                  <a:cubicBezTo>
                    <a:pt x="274" y="274"/>
                    <a:pt x="213" y="152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5313;p71">
              <a:extLst>
                <a:ext uri="{FF2B5EF4-FFF2-40B4-BE49-F238E27FC236}">
                  <a16:creationId xmlns:a16="http://schemas.microsoft.com/office/drawing/2014/main" id="{E366DDA4-DAD6-510E-8181-5902147F27FD}"/>
                </a:ext>
              </a:extLst>
            </p:cNvPr>
            <p:cNvSpPr/>
            <p:nvPr/>
          </p:nvSpPr>
          <p:spPr>
            <a:xfrm>
              <a:off x="6581275" y="2698150"/>
              <a:ext cx="8375" cy="30425"/>
            </a:xfrm>
            <a:custGeom>
              <a:avLst/>
              <a:gdLst/>
              <a:ahLst/>
              <a:cxnLst/>
              <a:rect l="l" t="t" r="r" b="b"/>
              <a:pathLst>
                <a:path w="335" h="1217" extrusionOk="0">
                  <a:moveTo>
                    <a:pt x="122" y="1"/>
                  </a:moveTo>
                  <a:cubicBezTo>
                    <a:pt x="31" y="183"/>
                    <a:pt x="31" y="426"/>
                    <a:pt x="1" y="639"/>
                  </a:cubicBezTo>
                  <a:cubicBezTo>
                    <a:pt x="1" y="821"/>
                    <a:pt x="92" y="1065"/>
                    <a:pt x="244" y="1217"/>
                  </a:cubicBezTo>
                  <a:cubicBezTo>
                    <a:pt x="335" y="1004"/>
                    <a:pt x="274" y="791"/>
                    <a:pt x="274" y="609"/>
                  </a:cubicBezTo>
                  <a:cubicBezTo>
                    <a:pt x="244" y="396"/>
                    <a:pt x="244" y="183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5314;p71">
              <a:extLst>
                <a:ext uri="{FF2B5EF4-FFF2-40B4-BE49-F238E27FC236}">
                  <a16:creationId xmlns:a16="http://schemas.microsoft.com/office/drawing/2014/main" id="{ECDF5158-FAA6-61AB-741B-2B3573532CED}"/>
                </a:ext>
              </a:extLst>
            </p:cNvPr>
            <p:cNvSpPr/>
            <p:nvPr/>
          </p:nvSpPr>
          <p:spPr>
            <a:xfrm>
              <a:off x="6848750" y="3016550"/>
              <a:ext cx="9150" cy="19025"/>
            </a:xfrm>
            <a:custGeom>
              <a:avLst/>
              <a:gdLst/>
              <a:ahLst/>
              <a:cxnLst/>
              <a:rect l="l" t="t" r="r" b="b"/>
              <a:pathLst>
                <a:path w="366" h="761" extrusionOk="0">
                  <a:moveTo>
                    <a:pt x="31" y="1"/>
                  </a:moveTo>
                  <a:cubicBezTo>
                    <a:pt x="1" y="152"/>
                    <a:pt x="1" y="304"/>
                    <a:pt x="31" y="426"/>
                  </a:cubicBezTo>
                  <a:cubicBezTo>
                    <a:pt x="62" y="578"/>
                    <a:pt x="153" y="669"/>
                    <a:pt x="305" y="760"/>
                  </a:cubicBezTo>
                  <a:cubicBezTo>
                    <a:pt x="366" y="608"/>
                    <a:pt x="335" y="456"/>
                    <a:pt x="305" y="335"/>
                  </a:cubicBezTo>
                  <a:cubicBezTo>
                    <a:pt x="274" y="183"/>
                    <a:pt x="183" y="6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5315;p71">
              <a:extLst>
                <a:ext uri="{FF2B5EF4-FFF2-40B4-BE49-F238E27FC236}">
                  <a16:creationId xmlns:a16="http://schemas.microsoft.com/office/drawing/2014/main" id="{3EF1CFF2-4108-397F-F9C7-DE57CDE5544D}"/>
                </a:ext>
              </a:extLst>
            </p:cNvPr>
            <p:cNvSpPr/>
            <p:nvPr/>
          </p:nvSpPr>
          <p:spPr>
            <a:xfrm>
              <a:off x="6778100" y="298615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152" y="1"/>
                  </a:moveTo>
                  <a:cubicBezTo>
                    <a:pt x="61" y="183"/>
                    <a:pt x="0" y="365"/>
                    <a:pt x="0" y="578"/>
                  </a:cubicBezTo>
                  <a:cubicBezTo>
                    <a:pt x="61" y="761"/>
                    <a:pt x="61" y="943"/>
                    <a:pt x="152" y="1125"/>
                  </a:cubicBezTo>
                  <a:cubicBezTo>
                    <a:pt x="274" y="943"/>
                    <a:pt x="304" y="761"/>
                    <a:pt x="304" y="578"/>
                  </a:cubicBezTo>
                  <a:cubicBezTo>
                    <a:pt x="274" y="365"/>
                    <a:pt x="274" y="183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5316;p71">
              <a:extLst>
                <a:ext uri="{FF2B5EF4-FFF2-40B4-BE49-F238E27FC236}">
                  <a16:creationId xmlns:a16="http://schemas.microsoft.com/office/drawing/2014/main" id="{939731FB-CDAA-2BAB-A48A-CD485C538603}"/>
                </a:ext>
              </a:extLst>
            </p:cNvPr>
            <p:cNvSpPr/>
            <p:nvPr/>
          </p:nvSpPr>
          <p:spPr>
            <a:xfrm>
              <a:off x="6728700" y="2933725"/>
              <a:ext cx="7625" cy="30425"/>
            </a:xfrm>
            <a:custGeom>
              <a:avLst/>
              <a:gdLst/>
              <a:ahLst/>
              <a:cxnLst/>
              <a:rect l="l" t="t" r="r" b="b"/>
              <a:pathLst>
                <a:path w="305" h="1217" extrusionOk="0">
                  <a:moveTo>
                    <a:pt x="122" y="0"/>
                  </a:moveTo>
                  <a:cubicBezTo>
                    <a:pt x="0" y="244"/>
                    <a:pt x="0" y="426"/>
                    <a:pt x="61" y="608"/>
                  </a:cubicBezTo>
                  <a:cubicBezTo>
                    <a:pt x="92" y="821"/>
                    <a:pt x="122" y="1034"/>
                    <a:pt x="244" y="1216"/>
                  </a:cubicBezTo>
                  <a:cubicBezTo>
                    <a:pt x="304" y="1034"/>
                    <a:pt x="304" y="791"/>
                    <a:pt x="304" y="608"/>
                  </a:cubicBezTo>
                  <a:cubicBezTo>
                    <a:pt x="274" y="396"/>
                    <a:pt x="244" y="183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5317;p71">
              <a:extLst>
                <a:ext uri="{FF2B5EF4-FFF2-40B4-BE49-F238E27FC236}">
                  <a16:creationId xmlns:a16="http://schemas.microsoft.com/office/drawing/2014/main" id="{DD4712A7-4AEE-34A5-D497-A000DC52A94B}"/>
                </a:ext>
              </a:extLst>
            </p:cNvPr>
            <p:cNvSpPr/>
            <p:nvPr/>
          </p:nvSpPr>
          <p:spPr>
            <a:xfrm>
              <a:off x="6978700" y="2996800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92" y="0"/>
                  </a:moveTo>
                  <a:cubicBezTo>
                    <a:pt x="1" y="183"/>
                    <a:pt x="1" y="395"/>
                    <a:pt x="1" y="608"/>
                  </a:cubicBezTo>
                  <a:cubicBezTo>
                    <a:pt x="1" y="791"/>
                    <a:pt x="92" y="973"/>
                    <a:pt x="183" y="1155"/>
                  </a:cubicBezTo>
                  <a:cubicBezTo>
                    <a:pt x="305" y="942"/>
                    <a:pt x="305" y="760"/>
                    <a:pt x="274" y="547"/>
                  </a:cubicBezTo>
                  <a:cubicBezTo>
                    <a:pt x="274" y="365"/>
                    <a:pt x="183" y="183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5318;p71">
              <a:extLst>
                <a:ext uri="{FF2B5EF4-FFF2-40B4-BE49-F238E27FC236}">
                  <a16:creationId xmlns:a16="http://schemas.microsoft.com/office/drawing/2014/main" id="{E63C1980-0028-EDB0-AB5D-602D7BA8AF1D}"/>
                </a:ext>
              </a:extLst>
            </p:cNvPr>
            <p:cNvSpPr/>
            <p:nvPr/>
          </p:nvSpPr>
          <p:spPr>
            <a:xfrm>
              <a:off x="6924750" y="3024150"/>
              <a:ext cx="9150" cy="25850"/>
            </a:xfrm>
            <a:custGeom>
              <a:avLst/>
              <a:gdLst/>
              <a:ahLst/>
              <a:cxnLst/>
              <a:rect l="l" t="t" r="r" b="b"/>
              <a:pathLst>
                <a:path w="366" h="1034" extrusionOk="0">
                  <a:moveTo>
                    <a:pt x="61" y="0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122" y="700"/>
                    <a:pt x="183" y="912"/>
                    <a:pt x="335" y="1034"/>
                  </a:cubicBezTo>
                  <a:cubicBezTo>
                    <a:pt x="365" y="821"/>
                    <a:pt x="335" y="639"/>
                    <a:pt x="304" y="487"/>
                  </a:cubicBezTo>
                  <a:cubicBezTo>
                    <a:pt x="274" y="304"/>
                    <a:pt x="183" y="15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5319;p71">
              <a:extLst>
                <a:ext uri="{FF2B5EF4-FFF2-40B4-BE49-F238E27FC236}">
                  <a16:creationId xmlns:a16="http://schemas.microsoft.com/office/drawing/2014/main" id="{96F94D2D-C4D3-EEE5-1DB7-4C7883A75621}"/>
                </a:ext>
              </a:extLst>
            </p:cNvPr>
            <p:cNvSpPr/>
            <p:nvPr/>
          </p:nvSpPr>
          <p:spPr>
            <a:xfrm>
              <a:off x="6987825" y="3073550"/>
              <a:ext cx="8375" cy="18250"/>
            </a:xfrm>
            <a:custGeom>
              <a:avLst/>
              <a:gdLst/>
              <a:ahLst/>
              <a:cxnLst/>
              <a:rect l="l" t="t" r="r" b="b"/>
              <a:pathLst>
                <a:path w="335" h="730" extrusionOk="0">
                  <a:moveTo>
                    <a:pt x="122" y="0"/>
                  </a:moveTo>
                  <a:cubicBezTo>
                    <a:pt x="31" y="122"/>
                    <a:pt x="31" y="243"/>
                    <a:pt x="0" y="365"/>
                  </a:cubicBezTo>
                  <a:cubicBezTo>
                    <a:pt x="61" y="486"/>
                    <a:pt x="92" y="638"/>
                    <a:pt x="243" y="730"/>
                  </a:cubicBezTo>
                  <a:cubicBezTo>
                    <a:pt x="335" y="578"/>
                    <a:pt x="274" y="456"/>
                    <a:pt x="274" y="335"/>
                  </a:cubicBezTo>
                  <a:cubicBezTo>
                    <a:pt x="274" y="213"/>
                    <a:pt x="243" y="122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5320;p71">
              <a:extLst>
                <a:ext uri="{FF2B5EF4-FFF2-40B4-BE49-F238E27FC236}">
                  <a16:creationId xmlns:a16="http://schemas.microsoft.com/office/drawing/2014/main" id="{1F3799B6-80E6-87E3-C5AD-FCFB777DFA25}"/>
                </a:ext>
              </a:extLst>
            </p:cNvPr>
            <p:cNvSpPr/>
            <p:nvPr/>
          </p:nvSpPr>
          <p:spPr>
            <a:xfrm>
              <a:off x="6870800" y="2771100"/>
              <a:ext cx="13700" cy="28150"/>
            </a:xfrm>
            <a:custGeom>
              <a:avLst/>
              <a:gdLst/>
              <a:ahLst/>
              <a:cxnLst/>
              <a:rect l="l" t="t" r="r" b="b"/>
              <a:pathLst>
                <a:path w="548" h="1126" extrusionOk="0">
                  <a:moveTo>
                    <a:pt x="0" y="1"/>
                  </a:moveTo>
                  <a:cubicBezTo>
                    <a:pt x="0" y="244"/>
                    <a:pt x="61" y="396"/>
                    <a:pt x="183" y="609"/>
                  </a:cubicBezTo>
                  <a:cubicBezTo>
                    <a:pt x="244" y="761"/>
                    <a:pt x="365" y="943"/>
                    <a:pt x="517" y="1125"/>
                  </a:cubicBezTo>
                  <a:cubicBezTo>
                    <a:pt x="548" y="882"/>
                    <a:pt x="487" y="700"/>
                    <a:pt x="396" y="517"/>
                  </a:cubicBezTo>
                  <a:cubicBezTo>
                    <a:pt x="304" y="305"/>
                    <a:pt x="183" y="1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5321;p71">
              <a:extLst>
                <a:ext uri="{FF2B5EF4-FFF2-40B4-BE49-F238E27FC236}">
                  <a16:creationId xmlns:a16="http://schemas.microsoft.com/office/drawing/2014/main" id="{0BEC7FD0-54E2-51EE-FEC0-DDE9AB2DCC47}"/>
                </a:ext>
              </a:extLst>
            </p:cNvPr>
            <p:cNvSpPr/>
            <p:nvPr/>
          </p:nvSpPr>
          <p:spPr>
            <a:xfrm>
              <a:off x="6816075" y="2673850"/>
              <a:ext cx="11425" cy="19025"/>
            </a:xfrm>
            <a:custGeom>
              <a:avLst/>
              <a:gdLst/>
              <a:ahLst/>
              <a:cxnLst/>
              <a:rect l="l" t="t" r="r" b="b"/>
              <a:pathLst>
                <a:path w="457" h="761" extrusionOk="0">
                  <a:moveTo>
                    <a:pt x="92" y="0"/>
                  </a:moveTo>
                  <a:cubicBezTo>
                    <a:pt x="1" y="183"/>
                    <a:pt x="62" y="334"/>
                    <a:pt x="122" y="456"/>
                  </a:cubicBezTo>
                  <a:cubicBezTo>
                    <a:pt x="214" y="608"/>
                    <a:pt x="274" y="699"/>
                    <a:pt x="457" y="760"/>
                  </a:cubicBezTo>
                  <a:cubicBezTo>
                    <a:pt x="457" y="547"/>
                    <a:pt x="396" y="456"/>
                    <a:pt x="366" y="334"/>
                  </a:cubicBezTo>
                  <a:cubicBezTo>
                    <a:pt x="274" y="213"/>
                    <a:pt x="214" y="91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5322;p71">
              <a:extLst>
                <a:ext uri="{FF2B5EF4-FFF2-40B4-BE49-F238E27FC236}">
                  <a16:creationId xmlns:a16="http://schemas.microsoft.com/office/drawing/2014/main" id="{60D86F46-11DD-8CAC-4FEC-BE8087C778D8}"/>
                </a:ext>
              </a:extLst>
            </p:cNvPr>
            <p:cNvSpPr/>
            <p:nvPr/>
          </p:nvSpPr>
          <p:spPr>
            <a:xfrm>
              <a:off x="6731725" y="2633575"/>
              <a:ext cx="6875" cy="9900"/>
            </a:xfrm>
            <a:custGeom>
              <a:avLst/>
              <a:gdLst/>
              <a:ahLst/>
              <a:cxnLst/>
              <a:rect l="l" t="t" r="r" b="b"/>
              <a:pathLst>
                <a:path w="275" h="396" extrusionOk="0">
                  <a:moveTo>
                    <a:pt x="92" y="0"/>
                  </a:moveTo>
                  <a:cubicBezTo>
                    <a:pt x="1" y="122"/>
                    <a:pt x="1" y="152"/>
                    <a:pt x="1" y="243"/>
                  </a:cubicBezTo>
                  <a:cubicBezTo>
                    <a:pt x="31" y="304"/>
                    <a:pt x="92" y="335"/>
                    <a:pt x="183" y="395"/>
                  </a:cubicBezTo>
                  <a:cubicBezTo>
                    <a:pt x="275" y="274"/>
                    <a:pt x="275" y="243"/>
                    <a:pt x="275" y="152"/>
                  </a:cubicBezTo>
                  <a:cubicBezTo>
                    <a:pt x="244" y="91"/>
                    <a:pt x="183" y="31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5323;p71">
              <a:extLst>
                <a:ext uri="{FF2B5EF4-FFF2-40B4-BE49-F238E27FC236}">
                  <a16:creationId xmlns:a16="http://schemas.microsoft.com/office/drawing/2014/main" id="{F0270FB3-62FE-536D-E0F7-91C83D39D5CB}"/>
                </a:ext>
              </a:extLst>
            </p:cNvPr>
            <p:cNvSpPr/>
            <p:nvPr/>
          </p:nvSpPr>
          <p:spPr>
            <a:xfrm>
              <a:off x="6895125" y="3134325"/>
              <a:ext cx="37250" cy="96550"/>
            </a:xfrm>
            <a:custGeom>
              <a:avLst/>
              <a:gdLst/>
              <a:ahLst/>
              <a:cxnLst/>
              <a:rect l="l" t="t" r="r" b="b"/>
              <a:pathLst>
                <a:path w="1490" h="3862" extrusionOk="0">
                  <a:moveTo>
                    <a:pt x="0" y="1"/>
                  </a:moveTo>
                  <a:cubicBezTo>
                    <a:pt x="152" y="670"/>
                    <a:pt x="395" y="1338"/>
                    <a:pt x="638" y="1977"/>
                  </a:cubicBezTo>
                  <a:cubicBezTo>
                    <a:pt x="912" y="2615"/>
                    <a:pt x="1155" y="3253"/>
                    <a:pt x="1489" y="3861"/>
                  </a:cubicBezTo>
                  <a:cubicBezTo>
                    <a:pt x="1459" y="3162"/>
                    <a:pt x="1246" y="2463"/>
                    <a:pt x="1033" y="1825"/>
                  </a:cubicBezTo>
                  <a:cubicBezTo>
                    <a:pt x="760" y="1186"/>
                    <a:pt x="456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5324;p71">
              <a:extLst>
                <a:ext uri="{FF2B5EF4-FFF2-40B4-BE49-F238E27FC236}">
                  <a16:creationId xmlns:a16="http://schemas.microsoft.com/office/drawing/2014/main" id="{A7832BDF-E11C-110B-BF72-BB494B1DDF95}"/>
                </a:ext>
              </a:extLst>
            </p:cNvPr>
            <p:cNvSpPr/>
            <p:nvPr/>
          </p:nvSpPr>
          <p:spPr>
            <a:xfrm>
              <a:off x="6914100" y="3129775"/>
              <a:ext cx="19025" cy="38775"/>
            </a:xfrm>
            <a:custGeom>
              <a:avLst/>
              <a:gdLst/>
              <a:ahLst/>
              <a:cxnLst/>
              <a:rect l="l" t="t" r="r" b="b"/>
              <a:pathLst>
                <a:path w="761" h="1551" extrusionOk="0">
                  <a:moveTo>
                    <a:pt x="31" y="0"/>
                  </a:moveTo>
                  <a:cubicBezTo>
                    <a:pt x="1" y="335"/>
                    <a:pt x="92" y="608"/>
                    <a:pt x="183" y="852"/>
                  </a:cubicBezTo>
                  <a:cubicBezTo>
                    <a:pt x="305" y="1095"/>
                    <a:pt x="457" y="1368"/>
                    <a:pt x="730" y="1551"/>
                  </a:cubicBezTo>
                  <a:cubicBezTo>
                    <a:pt x="761" y="1216"/>
                    <a:pt x="700" y="943"/>
                    <a:pt x="578" y="669"/>
                  </a:cubicBezTo>
                  <a:cubicBezTo>
                    <a:pt x="457" y="456"/>
                    <a:pt x="305" y="183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5325;p71">
              <a:extLst>
                <a:ext uri="{FF2B5EF4-FFF2-40B4-BE49-F238E27FC236}">
                  <a16:creationId xmlns:a16="http://schemas.microsoft.com/office/drawing/2014/main" id="{E672CCD4-7AD8-4411-1C54-F728F00F6FDF}"/>
                </a:ext>
              </a:extLst>
            </p:cNvPr>
            <p:cNvSpPr/>
            <p:nvPr/>
          </p:nvSpPr>
          <p:spPr>
            <a:xfrm>
              <a:off x="6927800" y="3252125"/>
              <a:ext cx="25100" cy="100325"/>
            </a:xfrm>
            <a:custGeom>
              <a:avLst/>
              <a:gdLst/>
              <a:ahLst/>
              <a:cxnLst/>
              <a:rect l="l" t="t" r="r" b="b"/>
              <a:pathLst>
                <a:path w="1004" h="401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699"/>
                    <a:pt x="213" y="1368"/>
                    <a:pt x="395" y="2006"/>
                  </a:cubicBezTo>
                  <a:cubicBezTo>
                    <a:pt x="547" y="2705"/>
                    <a:pt x="699" y="3344"/>
                    <a:pt x="942" y="4012"/>
                  </a:cubicBezTo>
                  <a:cubicBezTo>
                    <a:pt x="1003" y="3344"/>
                    <a:pt x="942" y="2614"/>
                    <a:pt x="790" y="1945"/>
                  </a:cubicBezTo>
                  <a:cubicBezTo>
                    <a:pt x="608" y="1246"/>
                    <a:pt x="365" y="60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5326;p71">
              <a:extLst>
                <a:ext uri="{FF2B5EF4-FFF2-40B4-BE49-F238E27FC236}">
                  <a16:creationId xmlns:a16="http://schemas.microsoft.com/office/drawing/2014/main" id="{F5514DB4-22AE-C385-68A3-5BE795BE9DE7}"/>
                </a:ext>
              </a:extLst>
            </p:cNvPr>
            <p:cNvSpPr/>
            <p:nvPr/>
          </p:nvSpPr>
          <p:spPr>
            <a:xfrm>
              <a:off x="6949075" y="3193600"/>
              <a:ext cx="21300" cy="75250"/>
            </a:xfrm>
            <a:custGeom>
              <a:avLst/>
              <a:gdLst/>
              <a:ahLst/>
              <a:cxnLst/>
              <a:rect l="l" t="t" r="r" b="b"/>
              <a:pathLst>
                <a:path w="852" h="3010" extrusionOk="0">
                  <a:moveTo>
                    <a:pt x="0" y="1"/>
                  </a:moveTo>
                  <a:cubicBezTo>
                    <a:pt x="0" y="548"/>
                    <a:pt x="122" y="1095"/>
                    <a:pt x="213" y="1581"/>
                  </a:cubicBezTo>
                  <a:cubicBezTo>
                    <a:pt x="365" y="2068"/>
                    <a:pt x="517" y="2554"/>
                    <a:pt x="821" y="3010"/>
                  </a:cubicBezTo>
                  <a:cubicBezTo>
                    <a:pt x="851" y="2463"/>
                    <a:pt x="730" y="1946"/>
                    <a:pt x="608" y="1460"/>
                  </a:cubicBezTo>
                  <a:cubicBezTo>
                    <a:pt x="456" y="973"/>
                    <a:pt x="304" y="45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5327;p71">
              <a:extLst>
                <a:ext uri="{FF2B5EF4-FFF2-40B4-BE49-F238E27FC236}">
                  <a16:creationId xmlns:a16="http://schemas.microsoft.com/office/drawing/2014/main" id="{D3D2AE01-241D-51BC-4035-4620E9473EA3}"/>
                </a:ext>
              </a:extLst>
            </p:cNvPr>
            <p:cNvSpPr/>
            <p:nvPr/>
          </p:nvSpPr>
          <p:spPr>
            <a:xfrm>
              <a:off x="6969575" y="3353950"/>
              <a:ext cx="16750" cy="59275"/>
            </a:xfrm>
            <a:custGeom>
              <a:avLst/>
              <a:gdLst/>
              <a:ahLst/>
              <a:cxnLst/>
              <a:rect l="l" t="t" r="r" b="b"/>
              <a:pathLst>
                <a:path w="670" h="2371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95"/>
                    <a:pt x="31" y="821"/>
                    <a:pt x="153" y="1246"/>
                  </a:cubicBezTo>
                  <a:cubicBezTo>
                    <a:pt x="214" y="1611"/>
                    <a:pt x="366" y="2006"/>
                    <a:pt x="609" y="2371"/>
                  </a:cubicBezTo>
                  <a:cubicBezTo>
                    <a:pt x="670" y="1915"/>
                    <a:pt x="609" y="1550"/>
                    <a:pt x="518" y="1125"/>
                  </a:cubicBezTo>
                  <a:cubicBezTo>
                    <a:pt x="457" y="760"/>
                    <a:pt x="305" y="365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5328;p71">
              <a:extLst>
                <a:ext uri="{FF2B5EF4-FFF2-40B4-BE49-F238E27FC236}">
                  <a16:creationId xmlns:a16="http://schemas.microsoft.com/office/drawing/2014/main" id="{DFFCC36C-6651-9B6C-A281-5CE35A144B99}"/>
                </a:ext>
              </a:extLst>
            </p:cNvPr>
            <p:cNvSpPr/>
            <p:nvPr/>
          </p:nvSpPr>
          <p:spPr>
            <a:xfrm>
              <a:off x="6381425" y="2087525"/>
              <a:ext cx="38025" cy="32375"/>
            </a:xfrm>
            <a:custGeom>
              <a:avLst/>
              <a:gdLst/>
              <a:ahLst/>
              <a:cxnLst/>
              <a:rect l="l" t="t" r="r" b="b"/>
              <a:pathLst>
                <a:path w="1521" h="1295" extrusionOk="0">
                  <a:moveTo>
                    <a:pt x="1204" y="0"/>
                  </a:moveTo>
                  <a:cubicBezTo>
                    <a:pt x="930" y="0"/>
                    <a:pt x="677" y="107"/>
                    <a:pt x="456" y="261"/>
                  </a:cubicBezTo>
                  <a:cubicBezTo>
                    <a:pt x="305" y="383"/>
                    <a:pt x="183" y="535"/>
                    <a:pt x="122" y="717"/>
                  </a:cubicBezTo>
                  <a:cubicBezTo>
                    <a:pt x="31" y="900"/>
                    <a:pt x="1" y="1112"/>
                    <a:pt x="31" y="1295"/>
                  </a:cubicBezTo>
                  <a:cubicBezTo>
                    <a:pt x="274" y="991"/>
                    <a:pt x="456" y="809"/>
                    <a:pt x="700" y="565"/>
                  </a:cubicBezTo>
                  <a:cubicBezTo>
                    <a:pt x="943" y="383"/>
                    <a:pt x="1216" y="261"/>
                    <a:pt x="1520" y="49"/>
                  </a:cubicBezTo>
                  <a:cubicBezTo>
                    <a:pt x="1412" y="15"/>
                    <a:pt x="1307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5329;p71">
              <a:extLst>
                <a:ext uri="{FF2B5EF4-FFF2-40B4-BE49-F238E27FC236}">
                  <a16:creationId xmlns:a16="http://schemas.microsoft.com/office/drawing/2014/main" id="{37D50198-98E5-FE0F-DA2D-EE01827622F8}"/>
                </a:ext>
              </a:extLst>
            </p:cNvPr>
            <p:cNvSpPr/>
            <p:nvPr/>
          </p:nvSpPr>
          <p:spPr>
            <a:xfrm>
              <a:off x="6332025" y="2059775"/>
              <a:ext cx="34225" cy="44925"/>
            </a:xfrm>
            <a:custGeom>
              <a:avLst/>
              <a:gdLst/>
              <a:ahLst/>
              <a:cxnLst/>
              <a:rect l="l" t="t" r="r" b="b"/>
              <a:pathLst>
                <a:path w="1369" h="1797" extrusionOk="0">
                  <a:moveTo>
                    <a:pt x="1288" y="1"/>
                  </a:moveTo>
                  <a:cubicBezTo>
                    <a:pt x="887" y="1"/>
                    <a:pt x="474" y="211"/>
                    <a:pt x="274" y="581"/>
                  </a:cubicBezTo>
                  <a:cubicBezTo>
                    <a:pt x="31" y="915"/>
                    <a:pt x="1" y="1402"/>
                    <a:pt x="183" y="1797"/>
                  </a:cubicBezTo>
                  <a:cubicBezTo>
                    <a:pt x="183" y="1371"/>
                    <a:pt x="274" y="1037"/>
                    <a:pt x="487" y="733"/>
                  </a:cubicBezTo>
                  <a:cubicBezTo>
                    <a:pt x="730" y="429"/>
                    <a:pt x="973" y="186"/>
                    <a:pt x="1369" y="4"/>
                  </a:cubicBezTo>
                  <a:cubicBezTo>
                    <a:pt x="1342" y="2"/>
                    <a:pt x="1315" y="1"/>
                    <a:pt x="1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5330;p71">
              <a:extLst>
                <a:ext uri="{FF2B5EF4-FFF2-40B4-BE49-F238E27FC236}">
                  <a16:creationId xmlns:a16="http://schemas.microsoft.com/office/drawing/2014/main" id="{067971DC-84E1-4479-09C5-86F50D036802}"/>
                </a:ext>
              </a:extLst>
            </p:cNvPr>
            <p:cNvSpPr/>
            <p:nvPr/>
          </p:nvSpPr>
          <p:spPr>
            <a:xfrm>
              <a:off x="6356350" y="2075700"/>
              <a:ext cx="31950" cy="25975"/>
            </a:xfrm>
            <a:custGeom>
              <a:avLst/>
              <a:gdLst/>
              <a:ahLst/>
              <a:cxnLst/>
              <a:rect l="l" t="t" r="r" b="b"/>
              <a:pathLst>
                <a:path w="1278" h="1039" extrusionOk="0">
                  <a:moveTo>
                    <a:pt x="1183" y="0"/>
                  </a:moveTo>
                  <a:cubicBezTo>
                    <a:pt x="911" y="0"/>
                    <a:pt x="644" y="115"/>
                    <a:pt x="426" y="278"/>
                  </a:cubicBezTo>
                  <a:cubicBezTo>
                    <a:pt x="213" y="461"/>
                    <a:pt x="0" y="734"/>
                    <a:pt x="0" y="1038"/>
                  </a:cubicBezTo>
                  <a:cubicBezTo>
                    <a:pt x="244" y="856"/>
                    <a:pt x="396" y="674"/>
                    <a:pt x="608" y="522"/>
                  </a:cubicBezTo>
                  <a:cubicBezTo>
                    <a:pt x="821" y="309"/>
                    <a:pt x="1034" y="157"/>
                    <a:pt x="1277" y="5"/>
                  </a:cubicBezTo>
                  <a:cubicBezTo>
                    <a:pt x="1246" y="2"/>
                    <a:pt x="1214" y="0"/>
                    <a:pt x="1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5331;p71">
              <a:extLst>
                <a:ext uri="{FF2B5EF4-FFF2-40B4-BE49-F238E27FC236}">
                  <a16:creationId xmlns:a16="http://schemas.microsoft.com/office/drawing/2014/main" id="{757539EA-97DF-58A3-9643-656442B4F51D}"/>
                </a:ext>
              </a:extLst>
            </p:cNvPr>
            <p:cNvSpPr/>
            <p:nvPr/>
          </p:nvSpPr>
          <p:spPr>
            <a:xfrm>
              <a:off x="6434625" y="2080550"/>
              <a:ext cx="64600" cy="10475"/>
            </a:xfrm>
            <a:custGeom>
              <a:avLst/>
              <a:gdLst/>
              <a:ahLst/>
              <a:cxnLst/>
              <a:rect l="l" t="t" r="r" b="b"/>
              <a:pathLst>
                <a:path w="2584" h="419" extrusionOk="0">
                  <a:moveTo>
                    <a:pt x="985" y="0"/>
                  </a:moveTo>
                  <a:cubicBezTo>
                    <a:pt x="648" y="0"/>
                    <a:pt x="316" y="63"/>
                    <a:pt x="0" y="176"/>
                  </a:cubicBezTo>
                  <a:cubicBezTo>
                    <a:pt x="456" y="206"/>
                    <a:pt x="882" y="236"/>
                    <a:pt x="1277" y="267"/>
                  </a:cubicBezTo>
                  <a:cubicBezTo>
                    <a:pt x="1702" y="328"/>
                    <a:pt x="2128" y="388"/>
                    <a:pt x="2584" y="419"/>
                  </a:cubicBezTo>
                  <a:cubicBezTo>
                    <a:pt x="2189" y="206"/>
                    <a:pt x="1794" y="54"/>
                    <a:pt x="1338" y="24"/>
                  </a:cubicBezTo>
                  <a:cubicBezTo>
                    <a:pt x="1220" y="8"/>
                    <a:pt x="1102" y="0"/>
                    <a:pt x="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5332;p71">
              <a:extLst>
                <a:ext uri="{FF2B5EF4-FFF2-40B4-BE49-F238E27FC236}">
                  <a16:creationId xmlns:a16="http://schemas.microsoft.com/office/drawing/2014/main" id="{BE0A8C55-863D-22E0-AC1E-7F6445FEC54C}"/>
                </a:ext>
              </a:extLst>
            </p:cNvPr>
            <p:cNvSpPr/>
            <p:nvPr/>
          </p:nvSpPr>
          <p:spPr>
            <a:xfrm>
              <a:off x="6435375" y="2109250"/>
              <a:ext cx="75250" cy="8375"/>
            </a:xfrm>
            <a:custGeom>
              <a:avLst/>
              <a:gdLst/>
              <a:ahLst/>
              <a:cxnLst/>
              <a:rect l="l" t="t" r="r" b="b"/>
              <a:pathLst>
                <a:path w="3010" h="335" extrusionOk="0">
                  <a:moveTo>
                    <a:pt x="1490" y="0"/>
                  </a:moveTo>
                  <a:cubicBezTo>
                    <a:pt x="1004" y="0"/>
                    <a:pt x="457" y="91"/>
                    <a:pt x="1" y="335"/>
                  </a:cubicBezTo>
                  <a:cubicBezTo>
                    <a:pt x="487" y="243"/>
                    <a:pt x="1004" y="183"/>
                    <a:pt x="1490" y="183"/>
                  </a:cubicBezTo>
                  <a:lnTo>
                    <a:pt x="3010" y="183"/>
                  </a:lnTo>
                  <a:cubicBezTo>
                    <a:pt x="2736" y="122"/>
                    <a:pt x="2523" y="91"/>
                    <a:pt x="2250" y="31"/>
                  </a:cubicBezTo>
                  <a:cubicBezTo>
                    <a:pt x="2007" y="0"/>
                    <a:pt x="1764" y="0"/>
                    <a:pt x="1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5333;p71">
              <a:extLst>
                <a:ext uri="{FF2B5EF4-FFF2-40B4-BE49-F238E27FC236}">
                  <a16:creationId xmlns:a16="http://schemas.microsoft.com/office/drawing/2014/main" id="{548117EF-C529-1FFA-E487-89EA14BF01AA}"/>
                </a:ext>
              </a:extLst>
            </p:cNvPr>
            <p:cNvSpPr/>
            <p:nvPr/>
          </p:nvSpPr>
          <p:spPr>
            <a:xfrm>
              <a:off x="6534175" y="2142675"/>
              <a:ext cx="72975" cy="54750"/>
            </a:xfrm>
            <a:custGeom>
              <a:avLst/>
              <a:gdLst/>
              <a:ahLst/>
              <a:cxnLst/>
              <a:rect l="l" t="t" r="r" b="b"/>
              <a:pathLst>
                <a:path w="2919" h="2190" extrusionOk="0">
                  <a:moveTo>
                    <a:pt x="0" y="1"/>
                  </a:moveTo>
                  <a:lnTo>
                    <a:pt x="0" y="1"/>
                  </a:lnTo>
                  <a:cubicBezTo>
                    <a:pt x="578" y="274"/>
                    <a:pt x="1094" y="517"/>
                    <a:pt x="1611" y="943"/>
                  </a:cubicBezTo>
                  <a:cubicBezTo>
                    <a:pt x="1824" y="1095"/>
                    <a:pt x="2067" y="1338"/>
                    <a:pt x="2280" y="1520"/>
                  </a:cubicBezTo>
                  <a:cubicBezTo>
                    <a:pt x="2523" y="1733"/>
                    <a:pt x="2736" y="1976"/>
                    <a:pt x="2918" y="2189"/>
                  </a:cubicBezTo>
                  <a:cubicBezTo>
                    <a:pt x="2766" y="1885"/>
                    <a:pt x="2584" y="1642"/>
                    <a:pt x="2401" y="1399"/>
                  </a:cubicBezTo>
                  <a:cubicBezTo>
                    <a:pt x="2219" y="1186"/>
                    <a:pt x="1976" y="943"/>
                    <a:pt x="1702" y="761"/>
                  </a:cubicBezTo>
                  <a:cubicBezTo>
                    <a:pt x="1216" y="365"/>
                    <a:pt x="608" y="9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5334;p71">
              <a:extLst>
                <a:ext uri="{FF2B5EF4-FFF2-40B4-BE49-F238E27FC236}">
                  <a16:creationId xmlns:a16="http://schemas.microsoft.com/office/drawing/2014/main" id="{0A431D01-B391-257E-6C31-3FFF81D8AA7E}"/>
                </a:ext>
              </a:extLst>
            </p:cNvPr>
            <p:cNvSpPr/>
            <p:nvPr/>
          </p:nvSpPr>
          <p:spPr>
            <a:xfrm>
              <a:off x="6530375" y="2093275"/>
              <a:ext cx="78275" cy="50950"/>
            </a:xfrm>
            <a:custGeom>
              <a:avLst/>
              <a:gdLst/>
              <a:ahLst/>
              <a:cxnLst/>
              <a:rect l="l" t="t" r="r" b="b"/>
              <a:pathLst>
                <a:path w="3131" h="2038" extrusionOk="0">
                  <a:moveTo>
                    <a:pt x="0" y="1"/>
                  </a:moveTo>
                  <a:lnTo>
                    <a:pt x="0" y="1"/>
                  </a:lnTo>
                  <a:cubicBezTo>
                    <a:pt x="547" y="335"/>
                    <a:pt x="1064" y="639"/>
                    <a:pt x="1611" y="943"/>
                  </a:cubicBezTo>
                  <a:cubicBezTo>
                    <a:pt x="1854" y="1095"/>
                    <a:pt x="2097" y="1278"/>
                    <a:pt x="2371" y="1490"/>
                  </a:cubicBezTo>
                  <a:cubicBezTo>
                    <a:pt x="2614" y="1673"/>
                    <a:pt x="2857" y="1855"/>
                    <a:pt x="3131" y="2037"/>
                  </a:cubicBezTo>
                  <a:cubicBezTo>
                    <a:pt x="2918" y="1794"/>
                    <a:pt x="2705" y="1582"/>
                    <a:pt x="2462" y="1369"/>
                  </a:cubicBezTo>
                  <a:cubicBezTo>
                    <a:pt x="2219" y="1186"/>
                    <a:pt x="1976" y="974"/>
                    <a:pt x="1702" y="791"/>
                  </a:cubicBezTo>
                  <a:cubicBezTo>
                    <a:pt x="1186" y="457"/>
                    <a:pt x="608" y="18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5335;p71">
              <a:extLst>
                <a:ext uri="{FF2B5EF4-FFF2-40B4-BE49-F238E27FC236}">
                  <a16:creationId xmlns:a16="http://schemas.microsoft.com/office/drawing/2014/main" id="{44270CB2-02FF-505D-C1CC-3E6D9F4747EC}"/>
                </a:ext>
              </a:extLst>
            </p:cNvPr>
            <p:cNvSpPr/>
            <p:nvPr/>
          </p:nvSpPr>
          <p:spPr>
            <a:xfrm>
              <a:off x="6563800" y="2192075"/>
              <a:ext cx="61575" cy="102600"/>
            </a:xfrm>
            <a:custGeom>
              <a:avLst/>
              <a:gdLst/>
              <a:ahLst/>
              <a:cxnLst/>
              <a:rect l="l" t="t" r="r" b="b"/>
              <a:pathLst>
                <a:path w="2463" h="4104" extrusionOk="0">
                  <a:moveTo>
                    <a:pt x="1" y="0"/>
                  </a:moveTo>
                  <a:cubicBezTo>
                    <a:pt x="456" y="639"/>
                    <a:pt x="912" y="1338"/>
                    <a:pt x="1277" y="2007"/>
                  </a:cubicBezTo>
                  <a:cubicBezTo>
                    <a:pt x="1520" y="2341"/>
                    <a:pt x="1703" y="2706"/>
                    <a:pt x="1885" y="3040"/>
                  </a:cubicBezTo>
                  <a:cubicBezTo>
                    <a:pt x="2098" y="3374"/>
                    <a:pt x="2280" y="3769"/>
                    <a:pt x="2463" y="4104"/>
                  </a:cubicBezTo>
                  <a:cubicBezTo>
                    <a:pt x="2341" y="3709"/>
                    <a:pt x="2189" y="3344"/>
                    <a:pt x="2037" y="2949"/>
                  </a:cubicBezTo>
                  <a:cubicBezTo>
                    <a:pt x="1885" y="2614"/>
                    <a:pt x="1672" y="2250"/>
                    <a:pt x="1490" y="1885"/>
                  </a:cubicBezTo>
                  <a:cubicBezTo>
                    <a:pt x="1064" y="1216"/>
                    <a:pt x="578" y="57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5336;p71">
              <a:extLst>
                <a:ext uri="{FF2B5EF4-FFF2-40B4-BE49-F238E27FC236}">
                  <a16:creationId xmlns:a16="http://schemas.microsoft.com/office/drawing/2014/main" id="{B396B6A4-033F-3927-A85A-BA5F41E31B8E}"/>
                </a:ext>
              </a:extLst>
            </p:cNvPr>
            <p:cNvSpPr/>
            <p:nvPr/>
          </p:nvSpPr>
          <p:spPr>
            <a:xfrm>
              <a:off x="6575950" y="2269575"/>
              <a:ext cx="22075" cy="48675"/>
            </a:xfrm>
            <a:custGeom>
              <a:avLst/>
              <a:gdLst/>
              <a:ahLst/>
              <a:cxnLst/>
              <a:rect l="l" t="t" r="r" b="b"/>
              <a:pathLst>
                <a:path w="883" h="1947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5"/>
                    <a:pt x="244" y="700"/>
                    <a:pt x="426" y="973"/>
                  </a:cubicBezTo>
                  <a:lnTo>
                    <a:pt x="639" y="1460"/>
                  </a:lnTo>
                  <a:cubicBezTo>
                    <a:pt x="730" y="1642"/>
                    <a:pt x="791" y="1794"/>
                    <a:pt x="882" y="1946"/>
                  </a:cubicBezTo>
                  <a:cubicBezTo>
                    <a:pt x="852" y="1764"/>
                    <a:pt x="791" y="1612"/>
                    <a:pt x="761" y="1399"/>
                  </a:cubicBezTo>
                  <a:cubicBezTo>
                    <a:pt x="730" y="1277"/>
                    <a:pt x="639" y="1065"/>
                    <a:pt x="578" y="913"/>
                  </a:cubicBezTo>
                  <a:cubicBezTo>
                    <a:pt x="426" y="578"/>
                    <a:pt x="274" y="27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5337;p71">
              <a:extLst>
                <a:ext uri="{FF2B5EF4-FFF2-40B4-BE49-F238E27FC236}">
                  <a16:creationId xmlns:a16="http://schemas.microsoft.com/office/drawing/2014/main" id="{31DB50F4-FD60-4F10-EDFC-320A517E05DA}"/>
                </a:ext>
              </a:extLst>
            </p:cNvPr>
            <p:cNvSpPr/>
            <p:nvPr/>
          </p:nvSpPr>
          <p:spPr>
            <a:xfrm>
              <a:off x="6521250" y="2290100"/>
              <a:ext cx="34975" cy="91975"/>
            </a:xfrm>
            <a:custGeom>
              <a:avLst/>
              <a:gdLst/>
              <a:ahLst/>
              <a:cxnLst/>
              <a:rect l="l" t="t" r="r" b="b"/>
              <a:pathLst>
                <a:path w="1399" h="3679" extrusionOk="0">
                  <a:moveTo>
                    <a:pt x="0" y="0"/>
                  </a:moveTo>
                  <a:cubicBezTo>
                    <a:pt x="244" y="608"/>
                    <a:pt x="517" y="1155"/>
                    <a:pt x="760" y="1824"/>
                  </a:cubicBezTo>
                  <a:lnTo>
                    <a:pt x="1095" y="2736"/>
                  </a:lnTo>
                  <a:lnTo>
                    <a:pt x="1399" y="3678"/>
                  </a:lnTo>
                  <a:cubicBezTo>
                    <a:pt x="1399" y="3344"/>
                    <a:pt x="1307" y="2979"/>
                    <a:pt x="1247" y="2675"/>
                  </a:cubicBezTo>
                  <a:cubicBezTo>
                    <a:pt x="1155" y="2341"/>
                    <a:pt x="1064" y="2037"/>
                    <a:pt x="943" y="1733"/>
                  </a:cubicBezTo>
                  <a:cubicBezTo>
                    <a:pt x="669" y="1125"/>
                    <a:pt x="365" y="51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5338;p71">
              <a:extLst>
                <a:ext uri="{FF2B5EF4-FFF2-40B4-BE49-F238E27FC236}">
                  <a16:creationId xmlns:a16="http://schemas.microsoft.com/office/drawing/2014/main" id="{EB56720A-957E-1933-7423-57A2CCD2B519}"/>
                </a:ext>
              </a:extLst>
            </p:cNvPr>
            <p:cNvSpPr/>
            <p:nvPr/>
          </p:nvSpPr>
          <p:spPr>
            <a:xfrm>
              <a:off x="6910300" y="2792375"/>
              <a:ext cx="18275" cy="48675"/>
            </a:xfrm>
            <a:custGeom>
              <a:avLst/>
              <a:gdLst/>
              <a:ahLst/>
              <a:cxnLst/>
              <a:rect l="l" t="t" r="r" b="b"/>
              <a:pathLst>
                <a:path w="731" h="194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35"/>
                    <a:pt x="123" y="670"/>
                    <a:pt x="183" y="1065"/>
                  </a:cubicBezTo>
                  <a:lnTo>
                    <a:pt x="426" y="1521"/>
                  </a:lnTo>
                  <a:cubicBezTo>
                    <a:pt x="548" y="1673"/>
                    <a:pt x="609" y="1794"/>
                    <a:pt x="730" y="1946"/>
                  </a:cubicBezTo>
                  <a:cubicBezTo>
                    <a:pt x="700" y="1733"/>
                    <a:pt x="609" y="1581"/>
                    <a:pt x="578" y="1429"/>
                  </a:cubicBezTo>
                  <a:cubicBezTo>
                    <a:pt x="548" y="1247"/>
                    <a:pt x="487" y="1095"/>
                    <a:pt x="426" y="943"/>
                  </a:cubicBezTo>
                  <a:cubicBezTo>
                    <a:pt x="275" y="609"/>
                    <a:pt x="153" y="3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5339;p71">
              <a:extLst>
                <a:ext uri="{FF2B5EF4-FFF2-40B4-BE49-F238E27FC236}">
                  <a16:creationId xmlns:a16="http://schemas.microsoft.com/office/drawing/2014/main" id="{DCC630B0-C996-C999-A4A6-B2718FD74BC1}"/>
                </a:ext>
              </a:extLst>
            </p:cNvPr>
            <p:cNvSpPr/>
            <p:nvPr/>
          </p:nvSpPr>
          <p:spPr>
            <a:xfrm>
              <a:off x="6875350" y="2822025"/>
              <a:ext cx="16000" cy="44100"/>
            </a:xfrm>
            <a:custGeom>
              <a:avLst/>
              <a:gdLst/>
              <a:ahLst/>
              <a:cxnLst/>
              <a:rect l="l" t="t" r="r" b="b"/>
              <a:pathLst>
                <a:path w="640" h="1764" extrusionOk="0">
                  <a:moveTo>
                    <a:pt x="1" y="0"/>
                  </a:moveTo>
                  <a:cubicBezTo>
                    <a:pt x="1" y="335"/>
                    <a:pt x="122" y="639"/>
                    <a:pt x="214" y="912"/>
                  </a:cubicBezTo>
                  <a:cubicBezTo>
                    <a:pt x="305" y="1064"/>
                    <a:pt x="335" y="1216"/>
                    <a:pt x="396" y="1368"/>
                  </a:cubicBezTo>
                  <a:cubicBezTo>
                    <a:pt x="487" y="1520"/>
                    <a:pt x="578" y="1611"/>
                    <a:pt x="639" y="1763"/>
                  </a:cubicBezTo>
                  <a:cubicBezTo>
                    <a:pt x="639" y="1611"/>
                    <a:pt x="609" y="1459"/>
                    <a:pt x="578" y="1307"/>
                  </a:cubicBezTo>
                  <a:cubicBezTo>
                    <a:pt x="517" y="1155"/>
                    <a:pt x="457" y="1003"/>
                    <a:pt x="426" y="851"/>
                  </a:cubicBezTo>
                  <a:cubicBezTo>
                    <a:pt x="305" y="547"/>
                    <a:pt x="183" y="24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5340;p71">
              <a:extLst>
                <a:ext uri="{FF2B5EF4-FFF2-40B4-BE49-F238E27FC236}">
                  <a16:creationId xmlns:a16="http://schemas.microsoft.com/office/drawing/2014/main" id="{3410FE8F-4550-966E-6D5C-54BCC012BCFF}"/>
                </a:ext>
              </a:extLst>
            </p:cNvPr>
            <p:cNvSpPr/>
            <p:nvPr/>
          </p:nvSpPr>
          <p:spPr>
            <a:xfrm>
              <a:off x="6908800" y="2907125"/>
              <a:ext cx="9900" cy="32700"/>
            </a:xfrm>
            <a:custGeom>
              <a:avLst/>
              <a:gdLst/>
              <a:ahLst/>
              <a:cxnLst/>
              <a:rect l="l" t="t" r="r" b="b"/>
              <a:pathLst>
                <a:path w="396" h="1308" extrusionOk="0">
                  <a:moveTo>
                    <a:pt x="0" y="1"/>
                  </a:moveTo>
                  <a:cubicBezTo>
                    <a:pt x="0" y="274"/>
                    <a:pt x="31" y="487"/>
                    <a:pt x="61" y="700"/>
                  </a:cubicBezTo>
                  <a:cubicBezTo>
                    <a:pt x="91" y="791"/>
                    <a:pt x="122" y="882"/>
                    <a:pt x="213" y="1004"/>
                  </a:cubicBezTo>
                  <a:cubicBezTo>
                    <a:pt x="243" y="1095"/>
                    <a:pt x="335" y="1216"/>
                    <a:pt x="395" y="1308"/>
                  </a:cubicBezTo>
                  <a:cubicBezTo>
                    <a:pt x="365" y="1186"/>
                    <a:pt x="365" y="1064"/>
                    <a:pt x="335" y="943"/>
                  </a:cubicBezTo>
                  <a:cubicBezTo>
                    <a:pt x="335" y="821"/>
                    <a:pt x="304" y="730"/>
                    <a:pt x="243" y="608"/>
                  </a:cubicBezTo>
                  <a:cubicBezTo>
                    <a:pt x="183" y="426"/>
                    <a:pt x="91" y="18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5341;p71">
              <a:extLst>
                <a:ext uri="{FF2B5EF4-FFF2-40B4-BE49-F238E27FC236}">
                  <a16:creationId xmlns:a16="http://schemas.microsoft.com/office/drawing/2014/main" id="{D0E0761A-1093-B178-2AE1-18BDD63FB44E}"/>
                </a:ext>
              </a:extLst>
            </p:cNvPr>
            <p:cNvSpPr/>
            <p:nvPr/>
          </p:nvSpPr>
          <p:spPr>
            <a:xfrm>
              <a:off x="6946775" y="2985400"/>
              <a:ext cx="13725" cy="25100"/>
            </a:xfrm>
            <a:custGeom>
              <a:avLst/>
              <a:gdLst/>
              <a:ahLst/>
              <a:cxnLst/>
              <a:rect l="l" t="t" r="r" b="b"/>
              <a:pathLst>
                <a:path w="549" h="100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13"/>
                    <a:pt x="92" y="395"/>
                    <a:pt x="183" y="547"/>
                  </a:cubicBezTo>
                  <a:cubicBezTo>
                    <a:pt x="214" y="639"/>
                    <a:pt x="244" y="699"/>
                    <a:pt x="335" y="791"/>
                  </a:cubicBezTo>
                  <a:lnTo>
                    <a:pt x="548" y="1003"/>
                  </a:lnTo>
                  <a:cubicBezTo>
                    <a:pt x="548" y="912"/>
                    <a:pt x="518" y="791"/>
                    <a:pt x="487" y="699"/>
                  </a:cubicBezTo>
                  <a:cubicBezTo>
                    <a:pt x="457" y="639"/>
                    <a:pt x="396" y="517"/>
                    <a:pt x="366" y="456"/>
                  </a:cubicBezTo>
                  <a:cubicBezTo>
                    <a:pt x="244" y="304"/>
                    <a:pt x="123" y="9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5342;p71">
              <a:extLst>
                <a:ext uri="{FF2B5EF4-FFF2-40B4-BE49-F238E27FC236}">
                  <a16:creationId xmlns:a16="http://schemas.microsoft.com/office/drawing/2014/main" id="{7C2B756B-D7D1-C139-EAF9-C3C4513F748D}"/>
                </a:ext>
              </a:extLst>
            </p:cNvPr>
            <p:cNvSpPr/>
            <p:nvPr/>
          </p:nvSpPr>
          <p:spPr>
            <a:xfrm>
              <a:off x="6895875" y="2989200"/>
              <a:ext cx="15225" cy="38025"/>
            </a:xfrm>
            <a:custGeom>
              <a:avLst/>
              <a:gdLst/>
              <a:ahLst/>
              <a:cxnLst/>
              <a:rect l="l" t="t" r="r" b="b"/>
              <a:pathLst>
                <a:path w="609" h="1521" extrusionOk="0">
                  <a:moveTo>
                    <a:pt x="61" y="0"/>
                  </a:moveTo>
                  <a:cubicBezTo>
                    <a:pt x="0" y="243"/>
                    <a:pt x="92" y="547"/>
                    <a:pt x="152" y="821"/>
                  </a:cubicBezTo>
                  <a:cubicBezTo>
                    <a:pt x="213" y="973"/>
                    <a:pt x="274" y="1095"/>
                    <a:pt x="365" y="1216"/>
                  </a:cubicBezTo>
                  <a:cubicBezTo>
                    <a:pt x="426" y="1307"/>
                    <a:pt x="517" y="1429"/>
                    <a:pt x="608" y="1520"/>
                  </a:cubicBezTo>
                  <a:cubicBezTo>
                    <a:pt x="578" y="1398"/>
                    <a:pt x="548" y="1246"/>
                    <a:pt x="517" y="1125"/>
                  </a:cubicBezTo>
                  <a:lnTo>
                    <a:pt x="365" y="760"/>
                  </a:lnTo>
                  <a:cubicBezTo>
                    <a:pt x="274" y="487"/>
                    <a:pt x="152" y="243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5343;p71">
              <a:extLst>
                <a:ext uri="{FF2B5EF4-FFF2-40B4-BE49-F238E27FC236}">
                  <a16:creationId xmlns:a16="http://schemas.microsoft.com/office/drawing/2014/main" id="{312091EE-606D-81A3-5EAC-9CFFD33FC3C1}"/>
                </a:ext>
              </a:extLst>
            </p:cNvPr>
            <p:cNvSpPr/>
            <p:nvPr/>
          </p:nvSpPr>
          <p:spPr>
            <a:xfrm>
              <a:off x="6893600" y="2746800"/>
              <a:ext cx="9900" cy="19000"/>
            </a:xfrm>
            <a:custGeom>
              <a:avLst/>
              <a:gdLst/>
              <a:ahLst/>
              <a:cxnLst/>
              <a:rect l="l" t="t" r="r" b="b"/>
              <a:pathLst>
                <a:path w="396" h="760" extrusionOk="0">
                  <a:moveTo>
                    <a:pt x="31" y="0"/>
                  </a:moveTo>
                  <a:cubicBezTo>
                    <a:pt x="0" y="152"/>
                    <a:pt x="31" y="274"/>
                    <a:pt x="91" y="395"/>
                  </a:cubicBezTo>
                  <a:cubicBezTo>
                    <a:pt x="152" y="486"/>
                    <a:pt x="183" y="578"/>
                    <a:pt x="213" y="608"/>
                  </a:cubicBezTo>
                  <a:cubicBezTo>
                    <a:pt x="304" y="669"/>
                    <a:pt x="335" y="730"/>
                    <a:pt x="395" y="760"/>
                  </a:cubicBezTo>
                  <a:cubicBezTo>
                    <a:pt x="395" y="669"/>
                    <a:pt x="365" y="608"/>
                    <a:pt x="365" y="517"/>
                  </a:cubicBezTo>
                  <a:cubicBezTo>
                    <a:pt x="335" y="456"/>
                    <a:pt x="335" y="426"/>
                    <a:pt x="304" y="334"/>
                  </a:cubicBezTo>
                  <a:cubicBezTo>
                    <a:pt x="213" y="213"/>
                    <a:pt x="152" y="122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5344;p71">
              <a:extLst>
                <a:ext uri="{FF2B5EF4-FFF2-40B4-BE49-F238E27FC236}">
                  <a16:creationId xmlns:a16="http://schemas.microsoft.com/office/drawing/2014/main" id="{36A6DD60-68F6-FD45-F9A2-70DF87B3F55D}"/>
                </a:ext>
              </a:extLst>
            </p:cNvPr>
            <p:cNvSpPr/>
            <p:nvPr/>
          </p:nvSpPr>
          <p:spPr>
            <a:xfrm>
              <a:off x="6840400" y="2762750"/>
              <a:ext cx="9900" cy="22825"/>
            </a:xfrm>
            <a:custGeom>
              <a:avLst/>
              <a:gdLst/>
              <a:ahLst/>
              <a:cxnLst/>
              <a:rect l="l" t="t" r="r" b="b"/>
              <a:pathLst>
                <a:path w="396" h="913" extrusionOk="0">
                  <a:moveTo>
                    <a:pt x="1" y="0"/>
                  </a:moveTo>
                  <a:cubicBezTo>
                    <a:pt x="1" y="183"/>
                    <a:pt x="61" y="335"/>
                    <a:pt x="92" y="487"/>
                  </a:cubicBezTo>
                  <a:lnTo>
                    <a:pt x="213" y="730"/>
                  </a:lnTo>
                  <a:cubicBezTo>
                    <a:pt x="305" y="791"/>
                    <a:pt x="335" y="882"/>
                    <a:pt x="396" y="912"/>
                  </a:cubicBezTo>
                  <a:cubicBezTo>
                    <a:pt x="396" y="791"/>
                    <a:pt x="396" y="730"/>
                    <a:pt x="365" y="639"/>
                  </a:cubicBezTo>
                  <a:cubicBezTo>
                    <a:pt x="365" y="578"/>
                    <a:pt x="335" y="487"/>
                    <a:pt x="305" y="426"/>
                  </a:cubicBezTo>
                  <a:cubicBezTo>
                    <a:pt x="213" y="274"/>
                    <a:pt x="153" y="12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5345;p71">
              <a:extLst>
                <a:ext uri="{FF2B5EF4-FFF2-40B4-BE49-F238E27FC236}">
                  <a16:creationId xmlns:a16="http://schemas.microsoft.com/office/drawing/2014/main" id="{4580B0B7-F6ED-8281-6DDC-1B900EFA9EA4}"/>
                </a:ext>
              </a:extLst>
            </p:cNvPr>
            <p:cNvSpPr/>
            <p:nvPr/>
          </p:nvSpPr>
          <p:spPr>
            <a:xfrm>
              <a:off x="6807725" y="2815175"/>
              <a:ext cx="18275" cy="52450"/>
            </a:xfrm>
            <a:custGeom>
              <a:avLst/>
              <a:gdLst/>
              <a:ahLst/>
              <a:cxnLst/>
              <a:rect l="l" t="t" r="r" b="b"/>
              <a:pathLst>
                <a:path w="731" h="2098" extrusionOk="0">
                  <a:moveTo>
                    <a:pt x="1" y="1"/>
                  </a:moveTo>
                  <a:cubicBezTo>
                    <a:pt x="1" y="365"/>
                    <a:pt x="92" y="761"/>
                    <a:pt x="183" y="1125"/>
                  </a:cubicBezTo>
                  <a:cubicBezTo>
                    <a:pt x="274" y="1277"/>
                    <a:pt x="335" y="1490"/>
                    <a:pt x="426" y="1642"/>
                  </a:cubicBezTo>
                  <a:cubicBezTo>
                    <a:pt x="487" y="1794"/>
                    <a:pt x="608" y="1946"/>
                    <a:pt x="730" y="2098"/>
                  </a:cubicBezTo>
                  <a:cubicBezTo>
                    <a:pt x="700" y="1885"/>
                    <a:pt x="608" y="1733"/>
                    <a:pt x="578" y="1551"/>
                  </a:cubicBezTo>
                  <a:lnTo>
                    <a:pt x="396" y="1034"/>
                  </a:lnTo>
                  <a:cubicBezTo>
                    <a:pt x="274" y="669"/>
                    <a:pt x="153" y="3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5346;p71">
              <a:extLst>
                <a:ext uri="{FF2B5EF4-FFF2-40B4-BE49-F238E27FC236}">
                  <a16:creationId xmlns:a16="http://schemas.microsoft.com/office/drawing/2014/main" id="{7AA1F13B-0FBD-1AC6-BFBD-69A51D6458F9}"/>
                </a:ext>
              </a:extLst>
            </p:cNvPr>
            <p:cNvSpPr/>
            <p:nvPr/>
          </p:nvSpPr>
          <p:spPr>
            <a:xfrm>
              <a:off x="6774300" y="2736150"/>
              <a:ext cx="11425" cy="38775"/>
            </a:xfrm>
            <a:custGeom>
              <a:avLst/>
              <a:gdLst/>
              <a:ahLst/>
              <a:cxnLst/>
              <a:rect l="l" t="t" r="r" b="b"/>
              <a:pathLst>
                <a:path w="457" h="1551" extrusionOk="0">
                  <a:moveTo>
                    <a:pt x="91" y="1"/>
                  </a:moveTo>
                  <a:cubicBezTo>
                    <a:pt x="0" y="274"/>
                    <a:pt x="0" y="548"/>
                    <a:pt x="91" y="821"/>
                  </a:cubicBezTo>
                  <a:cubicBezTo>
                    <a:pt x="122" y="943"/>
                    <a:pt x="152" y="1095"/>
                    <a:pt x="243" y="1216"/>
                  </a:cubicBezTo>
                  <a:lnTo>
                    <a:pt x="456" y="1551"/>
                  </a:lnTo>
                  <a:cubicBezTo>
                    <a:pt x="426" y="1399"/>
                    <a:pt x="426" y="1247"/>
                    <a:pt x="395" y="1156"/>
                  </a:cubicBezTo>
                  <a:lnTo>
                    <a:pt x="304" y="760"/>
                  </a:lnTo>
                  <a:cubicBezTo>
                    <a:pt x="243" y="548"/>
                    <a:pt x="152" y="274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5347;p71">
              <a:extLst>
                <a:ext uri="{FF2B5EF4-FFF2-40B4-BE49-F238E27FC236}">
                  <a16:creationId xmlns:a16="http://schemas.microsoft.com/office/drawing/2014/main" id="{09EFFD87-A1F3-51DF-FEFD-301F80334AEE}"/>
                </a:ext>
              </a:extLst>
            </p:cNvPr>
            <p:cNvSpPr/>
            <p:nvPr/>
          </p:nvSpPr>
          <p:spPr>
            <a:xfrm>
              <a:off x="6766700" y="2663200"/>
              <a:ext cx="6850" cy="11425"/>
            </a:xfrm>
            <a:custGeom>
              <a:avLst/>
              <a:gdLst/>
              <a:ahLst/>
              <a:cxnLst/>
              <a:rect l="l" t="t" r="r" b="b"/>
              <a:pathLst>
                <a:path w="274" h="457" extrusionOk="0">
                  <a:moveTo>
                    <a:pt x="61" y="1"/>
                  </a:moveTo>
                  <a:cubicBezTo>
                    <a:pt x="0" y="61"/>
                    <a:pt x="0" y="183"/>
                    <a:pt x="61" y="305"/>
                  </a:cubicBezTo>
                  <a:cubicBezTo>
                    <a:pt x="61" y="335"/>
                    <a:pt x="91" y="365"/>
                    <a:pt x="122" y="426"/>
                  </a:cubicBezTo>
                  <a:cubicBezTo>
                    <a:pt x="152" y="426"/>
                    <a:pt x="213" y="457"/>
                    <a:pt x="274" y="457"/>
                  </a:cubicBezTo>
                  <a:lnTo>
                    <a:pt x="274" y="305"/>
                  </a:lnTo>
                  <a:cubicBezTo>
                    <a:pt x="274" y="274"/>
                    <a:pt x="243" y="213"/>
                    <a:pt x="243" y="183"/>
                  </a:cubicBezTo>
                  <a:cubicBezTo>
                    <a:pt x="213" y="122"/>
                    <a:pt x="122" y="6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5348;p71">
              <a:extLst>
                <a:ext uri="{FF2B5EF4-FFF2-40B4-BE49-F238E27FC236}">
                  <a16:creationId xmlns:a16="http://schemas.microsoft.com/office/drawing/2014/main" id="{F5612D13-18B5-76FD-BDBB-EE2711DA2422}"/>
                </a:ext>
              </a:extLst>
            </p:cNvPr>
            <p:cNvSpPr/>
            <p:nvPr/>
          </p:nvSpPr>
          <p:spPr>
            <a:xfrm>
              <a:off x="6829775" y="2599375"/>
              <a:ext cx="16725" cy="23575"/>
            </a:xfrm>
            <a:custGeom>
              <a:avLst/>
              <a:gdLst/>
              <a:ahLst/>
              <a:cxnLst/>
              <a:rect l="l" t="t" r="r" b="b"/>
              <a:pathLst>
                <a:path w="669" h="943" extrusionOk="0">
                  <a:moveTo>
                    <a:pt x="0" y="0"/>
                  </a:moveTo>
                  <a:cubicBezTo>
                    <a:pt x="0" y="244"/>
                    <a:pt x="122" y="426"/>
                    <a:pt x="213" y="578"/>
                  </a:cubicBezTo>
                  <a:cubicBezTo>
                    <a:pt x="274" y="639"/>
                    <a:pt x="334" y="730"/>
                    <a:pt x="426" y="791"/>
                  </a:cubicBezTo>
                  <a:cubicBezTo>
                    <a:pt x="486" y="851"/>
                    <a:pt x="578" y="912"/>
                    <a:pt x="669" y="943"/>
                  </a:cubicBezTo>
                  <a:cubicBezTo>
                    <a:pt x="638" y="851"/>
                    <a:pt x="578" y="760"/>
                    <a:pt x="517" y="699"/>
                  </a:cubicBezTo>
                  <a:cubicBezTo>
                    <a:pt x="486" y="608"/>
                    <a:pt x="426" y="548"/>
                    <a:pt x="365" y="456"/>
                  </a:cubicBezTo>
                  <a:cubicBezTo>
                    <a:pt x="274" y="304"/>
                    <a:pt x="152" y="1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5349;p71">
              <a:extLst>
                <a:ext uri="{FF2B5EF4-FFF2-40B4-BE49-F238E27FC236}">
                  <a16:creationId xmlns:a16="http://schemas.microsoft.com/office/drawing/2014/main" id="{473859EF-6D8D-A2E5-9BD5-BDA46362A63B}"/>
                </a:ext>
              </a:extLst>
            </p:cNvPr>
            <p:cNvSpPr/>
            <p:nvPr/>
          </p:nvSpPr>
          <p:spPr>
            <a:xfrm>
              <a:off x="6997700" y="3049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0" y="1"/>
                  </a:moveTo>
                  <a:cubicBezTo>
                    <a:pt x="0" y="214"/>
                    <a:pt x="0" y="396"/>
                    <a:pt x="92" y="609"/>
                  </a:cubicBezTo>
                  <a:cubicBezTo>
                    <a:pt x="122" y="670"/>
                    <a:pt x="122" y="791"/>
                    <a:pt x="152" y="852"/>
                  </a:cubicBezTo>
                  <a:cubicBezTo>
                    <a:pt x="183" y="974"/>
                    <a:pt x="244" y="1065"/>
                    <a:pt x="274" y="1156"/>
                  </a:cubicBezTo>
                  <a:cubicBezTo>
                    <a:pt x="304" y="1065"/>
                    <a:pt x="304" y="974"/>
                    <a:pt x="304" y="852"/>
                  </a:cubicBezTo>
                  <a:cubicBezTo>
                    <a:pt x="304" y="761"/>
                    <a:pt x="274" y="670"/>
                    <a:pt x="274" y="548"/>
                  </a:cubicBezTo>
                  <a:cubicBezTo>
                    <a:pt x="244" y="335"/>
                    <a:pt x="152" y="1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5350;p71">
              <a:extLst>
                <a:ext uri="{FF2B5EF4-FFF2-40B4-BE49-F238E27FC236}">
                  <a16:creationId xmlns:a16="http://schemas.microsoft.com/office/drawing/2014/main" id="{DF224D49-DDF3-9AC3-D566-30CD51BE81ED}"/>
                </a:ext>
              </a:extLst>
            </p:cNvPr>
            <p:cNvSpPr/>
            <p:nvPr/>
          </p:nvSpPr>
          <p:spPr>
            <a:xfrm>
              <a:off x="6948300" y="3056075"/>
              <a:ext cx="8400" cy="12925"/>
            </a:xfrm>
            <a:custGeom>
              <a:avLst/>
              <a:gdLst/>
              <a:ahLst/>
              <a:cxnLst/>
              <a:rect l="l" t="t" r="r" b="b"/>
              <a:pathLst>
                <a:path w="336" h="517" extrusionOk="0">
                  <a:moveTo>
                    <a:pt x="1" y="0"/>
                  </a:moveTo>
                  <a:cubicBezTo>
                    <a:pt x="1" y="122"/>
                    <a:pt x="31" y="243"/>
                    <a:pt x="31" y="304"/>
                  </a:cubicBezTo>
                  <a:lnTo>
                    <a:pt x="153" y="426"/>
                  </a:lnTo>
                  <a:cubicBezTo>
                    <a:pt x="183" y="456"/>
                    <a:pt x="244" y="517"/>
                    <a:pt x="305" y="517"/>
                  </a:cubicBezTo>
                  <a:cubicBezTo>
                    <a:pt x="335" y="456"/>
                    <a:pt x="305" y="395"/>
                    <a:pt x="305" y="365"/>
                  </a:cubicBezTo>
                  <a:cubicBezTo>
                    <a:pt x="274" y="274"/>
                    <a:pt x="274" y="243"/>
                    <a:pt x="244" y="182"/>
                  </a:cubicBezTo>
                  <a:cubicBezTo>
                    <a:pt x="183" y="122"/>
                    <a:pt x="122" y="3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5351;p71">
              <a:extLst>
                <a:ext uri="{FF2B5EF4-FFF2-40B4-BE49-F238E27FC236}">
                  <a16:creationId xmlns:a16="http://schemas.microsoft.com/office/drawing/2014/main" id="{D78BF432-1B0C-8E56-94FC-C0BE011AD8B0}"/>
                </a:ext>
              </a:extLst>
            </p:cNvPr>
            <p:cNvSpPr/>
            <p:nvPr/>
          </p:nvSpPr>
          <p:spPr>
            <a:xfrm>
              <a:off x="6496925" y="2310625"/>
              <a:ext cx="14475" cy="32700"/>
            </a:xfrm>
            <a:custGeom>
              <a:avLst/>
              <a:gdLst/>
              <a:ahLst/>
              <a:cxnLst/>
              <a:rect l="l" t="t" r="r" b="b"/>
              <a:pathLst>
                <a:path w="579" h="1308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243"/>
                    <a:pt x="122" y="456"/>
                    <a:pt x="244" y="699"/>
                  </a:cubicBezTo>
                  <a:cubicBezTo>
                    <a:pt x="274" y="790"/>
                    <a:pt x="305" y="882"/>
                    <a:pt x="396" y="1003"/>
                  </a:cubicBezTo>
                  <a:cubicBezTo>
                    <a:pt x="426" y="1094"/>
                    <a:pt x="517" y="1186"/>
                    <a:pt x="578" y="1307"/>
                  </a:cubicBezTo>
                  <a:cubicBezTo>
                    <a:pt x="578" y="1186"/>
                    <a:pt x="578" y="1064"/>
                    <a:pt x="548" y="942"/>
                  </a:cubicBezTo>
                  <a:lnTo>
                    <a:pt x="426" y="608"/>
                  </a:lnTo>
                  <a:cubicBezTo>
                    <a:pt x="305" y="395"/>
                    <a:pt x="213" y="15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5352;p71">
              <a:extLst>
                <a:ext uri="{FF2B5EF4-FFF2-40B4-BE49-F238E27FC236}">
                  <a16:creationId xmlns:a16="http://schemas.microsoft.com/office/drawing/2014/main" id="{B13F3D48-1AAB-2567-DB1F-4A2655C45C1C}"/>
                </a:ext>
              </a:extLst>
            </p:cNvPr>
            <p:cNvSpPr/>
            <p:nvPr/>
          </p:nvSpPr>
          <p:spPr>
            <a:xfrm>
              <a:off x="6641300" y="2322025"/>
              <a:ext cx="22075" cy="47125"/>
            </a:xfrm>
            <a:custGeom>
              <a:avLst/>
              <a:gdLst/>
              <a:ahLst/>
              <a:cxnLst/>
              <a:rect l="l" t="t" r="r" b="b"/>
              <a:pathLst>
                <a:path w="883" h="1885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334"/>
                    <a:pt x="214" y="699"/>
                    <a:pt x="396" y="973"/>
                  </a:cubicBezTo>
                  <a:lnTo>
                    <a:pt x="609" y="1429"/>
                  </a:lnTo>
                  <a:cubicBezTo>
                    <a:pt x="700" y="1581"/>
                    <a:pt x="761" y="1733"/>
                    <a:pt x="882" y="1885"/>
                  </a:cubicBezTo>
                  <a:cubicBezTo>
                    <a:pt x="852" y="1733"/>
                    <a:pt x="761" y="1550"/>
                    <a:pt x="730" y="1398"/>
                  </a:cubicBezTo>
                  <a:cubicBezTo>
                    <a:pt x="700" y="1216"/>
                    <a:pt x="609" y="1064"/>
                    <a:pt x="548" y="912"/>
                  </a:cubicBezTo>
                  <a:cubicBezTo>
                    <a:pt x="396" y="578"/>
                    <a:pt x="244" y="27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5353;p71">
              <a:extLst>
                <a:ext uri="{FF2B5EF4-FFF2-40B4-BE49-F238E27FC236}">
                  <a16:creationId xmlns:a16="http://schemas.microsoft.com/office/drawing/2014/main" id="{1BADEBF0-1F19-E95B-CAEC-50D59C58AE1B}"/>
                </a:ext>
              </a:extLst>
            </p:cNvPr>
            <p:cNvSpPr/>
            <p:nvPr/>
          </p:nvSpPr>
          <p:spPr>
            <a:xfrm>
              <a:off x="6618525" y="2340250"/>
              <a:ext cx="11400" cy="25850"/>
            </a:xfrm>
            <a:custGeom>
              <a:avLst/>
              <a:gdLst/>
              <a:ahLst/>
              <a:cxnLst/>
              <a:rect l="l" t="t" r="r" b="b"/>
              <a:pathLst>
                <a:path w="456" h="1034" extrusionOk="0">
                  <a:moveTo>
                    <a:pt x="0" y="1"/>
                  </a:moveTo>
                  <a:cubicBezTo>
                    <a:pt x="0" y="213"/>
                    <a:pt x="61" y="426"/>
                    <a:pt x="91" y="608"/>
                  </a:cubicBezTo>
                  <a:cubicBezTo>
                    <a:pt x="122" y="669"/>
                    <a:pt x="152" y="760"/>
                    <a:pt x="243" y="821"/>
                  </a:cubicBezTo>
                  <a:cubicBezTo>
                    <a:pt x="304" y="912"/>
                    <a:pt x="395" y="973"/>
                    <a:pt x="456" y="1034"/>
                  </a:cubicBezTo>
                  <a:cubicBezTo>
                    <a:pt x="456" y="943"/>
                    <a:pt x="426" y="821"/>
                    <a:pt x="395" y="760"/>
                  </a:cubicBezTo>
                  <a:cubicBezTo>
                    <a:pt x="334" y="639"/>
                    <a:pt x="304" y="578"/>
                    <a:pt x="274" y="487"/>
                  </a:cubicBezTo>
                  <a:cubicBezTo>
                    <a:pt x="213" y="335"/>
                    <a:pt x="122" y="1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5354;p71">
              <a:extLst>
                <a:ext uri="{FF2B5EF4-FFF2-40B4-BE49-F238E27FC236}">
                  <a16:creationId xmlns:a16="http://schemas.microsoft.com/office/drawing/2014/main" id="{98DAE8E9-59FD-B92A-9A05-EAD539F042B2}"/>
                </a:ext>
              </a:extLst>
            </p:cNvPr>
            <p:cNvSpPr/>
            <p:nvPr/>
          </p:nvSpPr>
          <p:spPr>
            <a:xfrm>
              <a:off x="6696025" y="2398000"/>
              <a:ext cx="17500" cy="22075"/>
            </a:xfrm>
            <a:custGeom>
              <a:avLst/>
              <a:gdLst/>
              <a:ahLst/>
              <a:cxnLst/>
              <a:rect l="l" t="t" r="r" b="b"/>
              <a:pathLst>
                <a:path w="700" h="883" extrusionOk="0">
                  <a:moveTo>
                    <a:pt x="0" y="1"/>
                  </a:moveTo>
                  <a:cubicBezTo>
                    <a:pt x="61" y="244"/>
                    <a:pt x="183" y="396"/>
                    <a:pt x="274" y="457"/>
                  </a:cubicBezTo>
                  <a:cubicBezTo>
                    <a:pt x="335" y="548"/>
                    <a:pt x="396" y="608"/>
                    <a:pt x="487" y="700"/>
                  </a:cubicBezTo>
                  <a:cubicBezTo>
                    <a:pt x="547" y="760"/>
                    <a:pt x="639" y="852"/>
                    <a:pt x="699" y="882"/>
                  </a:cubicBezTo>
                  <a:cubicBezTo>
                    <a:pt x="669" y="791"/>
                    <a:pt x="639" y="700"/>
                    <a:pt x="608" y="608"/>
                  </a:cubicBezTo>
                  <a:cubicBezTo>
                    <a:pt x="547" y="548"/>
                    <a:pt x="517" y="457"/>
                    <a:pt x="456" y="396"/>
                  </a:cubicBezTo>
                  <a:cubicBezTo>
                    <a:pt x="304" y="244"/>
                    <a:pt x="183" y="1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5355;p71">
              <a:extLst>
                <a:ext uri="{FF2B5EF4-FFF2-40B4-BE49-F238E27FC236}">
                  <a16:creationId xmlns:a16="http://schemas.microsoft.com/office/drawing/2014/main" id="{B239D34C-EFD9-0F1A-C8DC-CC5664A4B02F}"/>
                </a:ext>
              </a:extLst>
            </p:cNvPr>
            <p:cNvSpPr/>
            <p:nvPr/>
          </p:nvSpPr>
          <p:spPr>
            <a:xfrm>
              <a:off x="6948300" y="3263525"/>
              <a:ext cx="19800" cy="72200"/>
            </a:xfrm>
            <a:custGeom>
              <a:avLst/>
              <a:gdLst/>
              <a:ahLst/>
              <a:cxnLst/>
              <a:rect l="l" t="t" r="r" b="b"/>
              <a:pathLst>
                <a:path w="792" h="2888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486"/>
                    <a:pt x="274" y="973"/>
                    <a:pt x="396" y="1429"/>
                  </a:cubicBezTo>
                  <a:lnTo>
                    <a:pt x="578" y="2158"/>
                  </a:lnTo>
                  <a:cubicBezTo>
                    <a:pt x="639" y="2371"/>
                    <a:pt x="730" y="2644"/>
                    <a:pt x="791" y="2888"/>
                  </a:cubicBezTo>
                  <a:cubicBezTo>
                    <a:pt x="791" y="2614"/>
                    <a:pt x="761" y="2371"/>
                    <a:pt x="730" y="2128"/>
                  </a:cubicBezTo>
                  <a:cubicBezTo>
                    <a:pt x="700" y="1885"/>
                    <a:pt x="639" y="1611"/>
                    <a:pt x="578" y="1398"/>
                  </a:cubicBezTo>
                  <a:cubicBezTo>
                    <a:pt x="426" y="912"/>
                    <a:pt x="274" y="4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5356;p71">
              <a:extLst>
                <a:ext uri="{FF2B5EF4-FFF2-40B4-BE49-F238E27FC236}">
                  <a16:creationId xmlns:a16="http://schemas.microsoft.com/office/drawing/2014/main" id="{35EB562E-1B46-E183-ED03-795CBE7BAA67}"/>
                </a:ext>
              </a:extLst>
            </p:cNvPr>
            <p:cNvSpPr/>
            <p:nvPr/>
          </p:nvSpPr>
          <p:spPr>
            <a:xfrm>
              <a:off x="6989350" y="3341025"/>
              <a:ext cx="19000" cy="72200"/>
            </a:xfrm>
            <a:custGeom>
              <a:avLst/>
              <a:gdLst/>
              <a:ahLst/>
              <a:cxnLst/>
              <a:rect l="l" t="t" r="r" b="b"/>
              <a:pathLst>
                <a:path w="760" h="2888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517"/>
                    <a:pt x="213" y="1003"/>
                    <a:pt x="334" y="1459"/>
                  </a:cubicBezTo>
                  <a:cubicBezTo>
                    <a:pt x="365" y="1672"/>
                    <a:pt x="456" y="1946"/>
                    <a:pt x="517" y="2158"/>
                  </a:cubicBezTo>
                  <a:cubicBezTo>
                    <a:pt x="608" y="2402"/>
                    <a:pt x="669" y="2675"/>
                    <a:pt x="760" y="2888"/>
                  </a:cubicBezTo>
                  <a:cubicBezTo>
                    <a:pt x="760" y="2645"/>
                    <a:pt x="699" y="2402"/>
                    <a:pt x="669" y="2128"/>
                  </a:cubicBezTo>
                  <a:cubicBezTo>
                    <a:pt x="638" y="1915"/>
                    <a:pt x="608" y="1642"/>
                    <a:pt x="517" y="1399"/>
                  </a:cubicBezTo>
                  <a:cubicBezTo>
                    <a:pt x="426" y="912"/>
                    <a:pt x="213" y="45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5357;p71">
              <a:extLst>
                <a:ext uri="{FF2B5EF4-FFF2-40B4-BE49-F238E27FC236}">
                  <a16:creationId xmlns:a16="http://schemas.microsoft.com/office/drawing/2014/main" id="{B05C14BB-1363-5A61-1437-AB42177C4E52}"/>
                </a:ext>
              </a:extLst>
            </p:cNvPr>
            <p:cNvSpPr/>
            <p:nvPr/>
          </p:nvSpPr>
          <p:spPr>
            <a:xfrm>
              <a:off x="6952875" y="3155600"/>
              <a:ext cx="16725" cy="48675"/>
            </a:xfrm>
            <a:custGeom>
              <a:avLst/>
              <a:gdLst/>
              <a:ahLst/>
              <a:cxnLst/>
              <a:rect l="l" t="t" r="r" b="b"/>
              <a:pathLst>
                <a:path w="669" h="194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66"/>
                    <a:pt x="243" y="670"/>
                    <a:pt x="304" y="974"/>
                  </a:cubicBezTo>
                  <a:lnTo>
                    <a:pt x="456" y="1460"/>
                  </a:lnTo>
                  <a:cubicBezTo>
                    <a:pt x="547" y="1642"/>
                    <a:pt x="578" y="1794"/>
                    <a:pt x="669" y="1946"/>
                  </a:cubicBezTo>
                  <a:cubicBezTo>
                    <a:pt x="669" y="1764"/>
                    <a:pt x="669" y="1581"/>
                    <a:pt x="608" y="1429"/>
                  </a:cubicBezTo>
                  <a:cubicBezTo>
                    <a:pt x="608" y="1277"/>
                    <a:pt x="547" y="1095"/>
                    <a:pt x="517" y="943"/>
                  </a:cubicBezTo>
                  <a:cubicBezTo>
                    <a:pt x="395" y="578"/>
                    <a:pt x="243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5358;p71">
              <a:extLst>
                <a:ext uri="{FF2B5EF4-FFF2-40B4-BE49-F238E27FC236}">
                  <a16:creationId xmlns:a16="http://schemas.microsoft.com/office/drawing/2014/main" id="{BAE39721-539E-A7C5-3F20-CB9A8CEC1D73}"/>
                </a:ext>
              </a:extLst>
            </p:cNvPr>
            <p:cNvSpPr/>
            <p:nvPr/>
          </p:nvSpPr>
          <p:spPr>
            <a:xfrm>
              <a:off x="6946775" y="3373700"/>
              <a:ext cx="20550" cy="88175"/>
            </a:xfrm>
            <a:custGeom>
              <a:avLst/>
              <a:gdLst/>
              <a:ahLst/>
              <a:cxnLst/>
              <a:rect l="l" t="t" r="r" b="b"/>
              <a:pathLst>
                <a:path w="822" h="3527" extrusionOk="0">
                  <a:moveTo>
                    <a:pt x="1" y="0"/>
                  </a:moveTo>
                  <a:cubicBezTo>
                    <a:pt x="214" y="578"/>
                    <a:pt x="366" y="1125"/>
                    <a:pt x="487" y="1703"/>
                  </a:cubicBezTo>
                  <a:cubicBezTo>
                    <a:pt x="518" y="2006"/>
                    <a:pt x="609" y="2310"/>
                    <a:pt x="639" y="2614"/>
                  </a:cubicBezTo>
                  <a:cubicBezTo>
                    <a:pt x="700" y="2918"/>
                    <a:pt x="761" y="3222"/>
                    <a:pt x="822" y="3526"/>
                  </a:cubicBezTo>
                  <a:cubicBezTo>
                    <a:pt x="822" y="3222"/>
                    <a:pt x="822" y="2918"/>
                    <a:pt x="791" y="2614"/>
                  </a:cubicBezTo>
                  <a:cubicBezTo>
                    <a:pt x="791" y="2310"/>
                    <a:pt x="761" y="2006"/>
                    <a:pt x="670" y="1703"/>
                  </a:cubicBezTo>
                  <a:cubicBezTo>
                    <a:pt x="548" y="1095"/>
                    <a:pt x="335" y="48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5359;p71">
            <a:extLst>
              <a:ext uri="{FF2B5EF4-FFF2-40B4-BE49-F238E27FC236}">
                <a16:creationId xmlns:a16="http://schemas.microsoft.com/office/drawing/2014/main" id="{BE3D18F5-630F-5B66-FF71-988E79987E65}"/>
              </a:ext>
            </a:extLst>
          </p:cNvPr>
          <p:cNvGrpSpPr/>
          <p:nvPr/>
        </p:nvGrpSpPr>
        <p:grpSpPr>
          <a:xfrm flipH="1">
            <a:off x="1467347" y="3627109"/>
            <a:ext cx="1508582" cy="1818333"/>
            <a:chOff x="4056388" y="3335725"/>
            <a:chExt cx="800975" cy="1250675"/>
          </a:xfrm>
        </p:grpSpPr>
        <p:sp>
          <p:nvSpPr>
            <p:cNvPr id="2869" name="Google Shape;5360;p71">
              <a:extLst>
                <a:ext uri="{FF2B5EF4-FFF2-40B4-BE49-F238E27FC236}">
                  <a16:creationId xmlns:a16="http://schemas.microsoft.com/office/drawing/2014/main" id="{3A0F0CEA-B3CF-5B83-BCBB-126EBFCE810E}"/>
                </a:ext>
              </a:extLst>
            </p:cNvPr>
            <p:cNvSpPr/>
            <p:nvPr/>
          </p:nvSpPr>
          <p:spPr>
            <a:xfrm>
              <a:off x="4298038" y="3925075"/>
              <a:ext cx="118575" cy="661325"/>
            </a:xfrm>
            <a:custGeom>
              <a:avLst/>
              <a:gdLst/>
              <a:ahLst/>
              <a:cxnLst/>
              <a:rect l="l" t="t" r="r" b="b"/>
              <a:pathLst>
                <a:path w="4743" h="26453" extrusionOk="0">
                  <a:moveTo>
                    <a:pt x="390" y="1"/>
                  </a:moveTo>
                  <a:cubicBezTo>
                    <a:pt x="296" y="1"/>
                    <a:pt x="169" y="37"/>
                    <a:pt x="1" y="160"/>
                  </a:cubicBezTo>
                  <a:cubicBezTo>
                    <a:pt x="1" y="160"/>
                    <a:pt x="305" y="5814"/>
                    <a:pt x="457" y="8185"/>
                  </a:cubicBezTo>
                  <a:cubicBezTo>
                    <a:pt x="457" y="8185"/>
                    <a:pt x="183" y="8732"/>
                    <a:pt x="153" y="9401"/>
                  </a:cubicBezTo>
                  <a:cubicBezTo>
                    <a:pt x="153" y="9765"/>
                    <a:pt x="214" y="10191"/>
                    <a:pt x="518" y="10525"/>
                  </a:cubicBezTo>
                  <a:lnTo>
                    <a:pt x="821" y="21893"/>
                  </a:lnTo>
                  <a:cubicBezTo>
                    <a:pt x="821" y="21893"/>
                    <a:pt x="639" y="23535"/>
                    <a:pt x="214" y="24082"/>
                  </a:cubicBezTo>
                  <a:cubicBezTo>
                    <a:pt x="214" y="24082"/>
                    <a:pt x="335" y="24355"/>
                    <a:pt x="730" y="24355"/>
                  </a:cubicBezTo>
                  <a:lnTo>
                    <a:pt x="1855" y="26453"/>
                  </a:lnTo>
                  <a:cubicBezTo>
                    <a:pt x="1855" y="26453"/>
                    <a:pt x="1947" y="25372"/>
                    <a:pt x="2599" y="25372"/>
                  </a:cubicBezTo>
                  <a:cubicBezTo>
                    <a:pt x="2787" y="25372"/>
                    <a:pt x="3022" y="25461"/>
                    <a:pt x="3314" y="25693"/>
                  </a:cubicBezTo>
                  <a:cubicBezTo>
                    <a:pt x="3314" y="25693"/>
                    <a:pt x="3268" y="24773"/>
                    <a:pt x="4235" y="24773"/>
                  </a:cubicBezTo>
                  <a:cubicBezTo>
                    <a:pt x="4380" y="24773"/>
                    <a:pt x="4548" y="24794"/>
                    <a:pt x="4743" y="24842"/>
                  </a:cubicBezTo>
                  <a:cubicBezTo>
                    <a:pt x="4743" y="24842"/>
                    <a:pt x="1825" y="23383"/>
                    <a:pt x="1642" y="22653"/>
                  </a:cubicBezTo>
                  <a:cubicBezTo>
                    <a:pt x="1642" y="22653"/>
                    <a:pt x="1490" y="22501"/>
                    <a:pt x="1429" y="21468"/>
                  </a:cubicBezTo>
                  <a:cubicBezTo>
                    <a:pt x="1399" y="20434"/>
                    <a:pt x="1247" y="10343"/>
                    <a:pt x="1247" y="10343"/>
                  </a:cubicBezTo>
                  <a:cubicBezTo>
                    <a:pt x="1247" y="10343"/>
                    <a:pt x="1581" y="9917"/>
                    <a:pt x="1490" y="9158"/>
                  </a:cubicBezTo>
                  <a:cubicBezTo>
                    <a:pt x="1429" y="8854"/>
                    <a:pt x="1338" y="8519"/>
                    <a:pt x="1095" y="8094"/>
                  </a:cubicBezTo>
                  <a:lnTo>
                    <a:pt x="639" y="69"/>
                  </a:lnTo>
                  <a:cubicBezTo>
                    <a:pt x="636" y="75"/>
                    <a:pt x="632" y="78"/>
                    <a:pt x="627" y="78"/>
                  </a:cubicBezTo>
                  <a:cubicBezTo>
                    <a:pt x="597" y="78"/>
                    <a:pt x="528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5361;p71">
              <a:extLst>
                <a:ext uri="{FF2B5EF4-FFF2-40B4-BE49-F238E27FC236}">
                  <a16:creationId xmlns:a16="http://schemas.microsoft.com/office/drawing/2014/main" id="{89E13F4C-CD31-2B69-3A34-A9452FCEB6EA}"/>
                </a:ext>
              </a:extLst>
            </p:cNvPr>
            <p:cNvSpPr/>
            <p:nvPr/>
          </p:nvSpPr>
          <p:spPr>
            <a:xfrm>
              <a:off x="4303363" y="4461750"/>
              <a:ext cx="113250" cy="124650"/>
            </a:xfrm>
            <a:custGeom>
              <a:avLst/>
              <a:gdLst/>
              <a:ahLst/>
              <a:cxnLst/>
              <a:rect l="l" t="t" r="r" b="b"/>
              <a:pathLst>
                <a:path w="4530" h="4986" extrusionOk="0">
                  <a:moveTo>
                    <a:pt x="1216" y="1"/>
                  </a:moveTo>
                  <a:lnTo>
                    <a:pt x="1156" y="92"/>
                  </a:lnTo>
                  <a:cubicBezTo>
                    <a:pt x="1056" y="389"/>
                    <a:pt x="854" y="441"/>
                    <a:pt x="725" y="441"/>
                  </a:cubicBezTo>
                  <a:cubicBezTo>
                    <a:pt x="656" y="441"/>
                    <a:pt x="608" y="426"/>
                    <a:pt x="608" y="426"/>
                  </a:cubicBezTo>
                  <a:cubicBezTo>
                    <a:pt x="608" y="426"/>
                    <a:pt x="426" y="2068"/>
                    <a:pt x="1" y="2615"/>
                  </a:cubicBezTo>
                  <a:cubicBezTo>
                    <a:pt x="1" y="2615"/>
                    <a:pt x="92" y="2888"/>
                    <a:pt x="487" y="2888"/>
                  </a:cubicBezTo>
                  <a:lnTo>
                    <a:pt x="1642" y="4986"/>
                  </a:lnTo>
                  <a:cubicBezTo>
                    <a:pt x="1642" y="4986"/>
                    <a:pt x="1734" y="3905"/>
                    <a:pt x="2372" y="3905"/>
                  </a:cubicBezTo>
                  <a:cubicBezTo>
                    <a:pt x="2556" y="3905"/>
                    <a:pt x="2785" y="3994"/>
                    <a:pt x="3071" y="4226"/>
                  </a:cubicBezTo>
                  <a:cubicBezTo>
                    <a:pt x="3071" y="4226"/>
                    <a:pt x="3048" y="3297"/>
                    <a:pt x="3999" y="3297"/>
                  </a:cubicBezTo>
                  <a:cubicBezTo>
                    <a:pt x="4150" y="3297"/>
                    <a:pt x="4326" y="3321"/>
                    <a:pt x="4530" y="3375"/>
                  </a:cubicBezTo>
                  <a:cubicBezTo>
                    <a:pt x="4530" y="3375"/>
                    <a:pt x="1612" y="1916"/>
                    <a:pt x="1429" y="1186"/>
                  </a:cubicBezTo>
                  <a:cubicBezTo>
                    <a:pt x="1429" y="1186"/>
                    <a:pt x="1277" y="1034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5362;p71">
              <a:extLst>
                <a:ext uri="{FF2B5EF4-FFF2-40B4-BE49-F238E27FC236}">
                  <a16:creationId xmlns:a16="http://schemas.microsoft.com/office/drawing/2014/main" id="{89236923-E023-6B1B-B875-DDE8E3288897}"/>
                </a:ext>
              </a:extLst>
            </p:cNvPr>
            <p:cNvSpPr/>
            <p:nvPr/>
          </p:nvSpPr>
          <p:spPr>
            <a:xfrm>
              <a:off x="4302613" y="4127400"/>
              <a:ext cx="34975" cy="60825"/>
            </a:xfrm>
            <a:custGeom>
              <a:avLst/>
              <a:gdLst/>
              <a:ahLst/>
              <a:cxnLst/>
              <a:rect l="l" t="t" r="r" b="b"/>
              <a:pathLst>
                <a:path w="1399" h="2433" extrusionOk="0">
                  <a:moveTo>
                    <a:pt x="912" y="1"/>
                  </a:moveTo>
                  <a:lnTo>
                    <a:pt x="304" y="92"/>
                  </a:lnTo>
                  <a:cubicBezTo>
                    <a:pt x="304" y="92"/>
                    <a:pt x="0" y="639"/>
                    <a:pt x="0" y="1308"/>
                  </a:cubicBezTo>
                  <a:cubicBezTo>
                    <a:pt x="0" y="1672"/>
                    <a:pt x="91" y="2098"/>
                    <a:pt x="395" y="2432"/>
                  </a:cubicBezTo>
                  <a:lnTo>
                    <a:pt x="1064" y="2250"/>
                  </a:lnTo>
                  <a:cubicBezTo>
                    <a:pt x="1064" y="2250"/>
                    <a:pt x="1398" y="1824"/>
                    <a:pt x="1307" y="1065"/>
                  </a:cubicBezTo>
                  <a:cubicBezTo>
                    <a:pt x="1246" y="761"/>
                    <a:pt x="1155" y="426"/>
                    <a:pt x="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5363;p71">
              <a:extLst>
                <a:ext uri="{FF2B5EF4-FFF2-40B4-BE49-F238E27FC236}">
                  <a16:creationId xmlns:a16="http://schemas.microsoft.com/office/drawing/2014/main" id="{73919E8C-6340-AAA6-6D69-9F4EF9727042}"/>
                </a:ext>
              </a:extLst>
            </p:cNvPr>
            <p:cNvSpPr/>
            <p:nvPr/>
          </p:nvSpPr>
          <p:spPr>
            <a:xfrm>
              <a:off x="4348188" y="3931775"/>
              <a:ext cx="88175" cy="501900"/>
            </a:xfrm>
            <a:custGeom>
              <a:avLst/>
              <a:gdLst/>
              <a:ahLst/>
              <a:cxnLst/>
              <a:rect l="l" t="t" r="r" b="b"/>
              <a:pathLst>
                <a:path w="3527" h="20076" extrusionOk="0">
                  <a:moveTo>
                    <a:pt x="1794" y="75"/>
                  </a:moveTo>
                  <a:lnTo>
                    <a:pt x="1794" y="76"/>
                  </a:lnTo>
                  <a:lnTo>
                    <a:pt x="1794" y="76"/>
                  </a:lnTo>
                  <a:cubicBezTo>
                    <a:pt x="1794" y="76"/>
                    <a:pt x="1794" y="75"/>
                    <a:pt x="1794" y="75"/>
                  </a:cubicBezTo>
                  <a:close/>
                  <a:moveTo>
                    <a:pt x="1535" y="0"/>
                  </a:moveTo>
                  <a:cubicBezTo>
                    <a:pt x="1472" y="0"/>
                    <a:pt x="1404" y="19"/>
                    <a:pt x="1338" y="75"/>
                  </a:cubicBezTo>
                  <a:lnTo>
                    <a:pt x="1" y="8555"/>
                  </a:lnTo>
                  <a:lnTo>
                    <a:pt x="2980" y="20075"/>
                  </a:lnTo>
                  <a:lnTo>
                    <a:pt x="3527" y="19953"/>
                  </a:lnTo>
                  <a:lnTo>
                    <a:pt x="457" y="8373"/>
                  </a:lnTo>
                  <a:lnTo>
                    <a:pt x="1794" y="76"/>
                  </a:lnTo>
                  <a:lnTo>
                    <a:pt x="1794" y="76"/>
                  </a:lnTo>
                  <a:cubicBezTo>
                    <a:pt x="1794" y="77"/>
                    <a:pt x="1793" y="78"/>
                    <a:pt x="1791" y="78"/>
                  </a:cubicBezTo>
                  <a:cubicBezTo>
                    <a:pt x="1771" y="78"/>
                    <a:pt x="1663" y="0"/>
                    <a:pt x="1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5364;p71">
              <a:extLst>
                <a:ext uri="{FF2B5EF4-FFF2-40B4-BE49-F238E27FC236}">
                  <a16:creationId xmlns:a16="http://schemas.microsoft.com/office/drawing/2014/main" id="{8D98AE44-1FDB-4431-8FF4-D59D09BD47DC}"/>
                </a:ext>
              </a:extLst>
            </p:cNvPr>
            <p:cNvSpPr/>
            <p:nvPr/>
          </p:nvSpPr>
          <p:spPr>
            <a:xfrm>
              <a:off x="4339838" y="4114475"/>
              <a:ext cx="37250" cy="60825"/>
            </a:xfrm>
            <a:custGeom>
              <a:avLst/>
              <a:gdLst/>
              <a:ahLst/>
              <a:cxnLst/>
              <a:rect l="l" t="t" r="r" b="b"/>
              <a:pathLst>
                <a:path w="1490" h="2433" extrusionOk="0">
                  <a:moveTo>
                    <a:pt x="517" y="1"/>
                  </a:moveTo>
                  <a:cubicBezTo>
                    <a:pt x="517" y="1"/>
                    <a:pt x="213" y="335"/>
                    <a:pt x="122" y="822"/>
                  </a:cubicBezTo>
                  <a:cubicBezTo>
                    <a:pt x="1" y="1278"/>
                    <a:pt x="31" y="1855"/>
                    <a:pt x="608" y="2433"/>
                  </a:cubicBezTo>
                  <a:lnTo>
                    <a:pt x="1064" y="2159"/>
                  </a:lnTo>
                  <a:cubicBezTo>
                    <a:pt x="1064" y="2159"/>
                    <a:pt x="1095" y="2068"/>
                    <a:pt x="1125" y="1977"/>
                  </a:cubicBezTo>
                  <a:cubicBezTo>
                    <a:pt x="1247" y="1612"/>
                    <a:pt x="1490" y="822"/>
                    <a:pt x="943" y="31"/>
                  </a:cubicBezTo>
                  <a:lnTo>
                    <a:pt x="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5365;p71">
              <a:extLst>
                <a:ext uri="{FF2B5EF4-FFF2-40B4-BE49-F238E27FC236}">
                  <a16:creationId xmlns:a16="http://schemas.microsoft.com/office/drawing/2014/main" id="{D15331D2-BA9A-F86E-61F6-E1E6A248C66A}"/>
                </a:ext>
              </a:extLst>
            </p:cNvPr>
            <p:cNvSpPr/>
            <p:nvPr/>
          </p:nvSpPr>
          <p:spPr>
            <a:xfrm>
              <a:off x="4417338" y="4408575"/>
              <a:ext cx="114025" cy="117025"/>
            </a:xfrm>
            <a:custGeom>
              <a:avLst/>
              <a:gdLst/>
              <a:ahLst/>
              <a:cxnLst/>
              <a:rect l="l" t="t" r="r" b="b"/>
              <a:pathLst>
                <a:path w="4561" h="4681" extrusionOk="0">
                  <a:moveTo>
                    <a:pt x="518" y="0"/>
                  </a:moveTo>
                  <a:lnTo>
                    <a:pt x="518" y="30"/>
                  </a:lnTo>
                  <a:cubicBezTo>
                    <a:pt x="426" y="547"/>
                    <a:pt x="62" y="547"/>
                    <a:pt x="62" y="547"/>
                  </a:cubicBezTo>
                  <a:cubicBezTo>
                    <a:pt x="62" y="547"/>
                    <a:pt x="274" y="2158"/>
                    <a:pt x="1" y="2827"/>
                  </a:cubicBezTo>
                  <a:cubicBezTo>
                    <a:pt x="1" y="2827"/>
                    <a:pt x="130" y="2955"/>
                    <a:pt x="358" y="2955"/>
                  </a:cubicBezTo>
                  <a:cubicBezTo>
                    <a:pt x="424" y="2955"/>
                    <a:pt x="497" y="2945"/>
                    <a:pt x="578" y="2918"/>
                  </a:cubicBezTo>
                  <a:lnTo>
                    <a:pt x="2220" y="4681"/>
                  </a:lnTo>
                  <a:cubicBezTo>
                    <a:pt x="2220" y="4681"/>
                    <a:pt x="2007" y="3425"/>
                    <a:pt x="2810" y="3425"/>
                  </a:cubicBezTo>
                  <a:cubicBezTo>
                    <a:pt x="2967" y="3425"/>
                    <a:pt x="3162" y="3473"/>
                    <a:pt x="3405" y="3587"/>
                  </a:cubicBezTo>
                  <a:cubicBezTo>
                    <a:pt x="3405" y="3587"/>
                    <a:pt x="3050" y="2431"/>
                    <a:pt x="4503" y="2431"/>
                  </a:cubicBezTo>
                  <a:cubicBezTo>
                    <a:pt x="4522" y="2431"/>
                    <a:pt x="4541" y="2431"/>
                    <a:pt x="4560" y="2432"/>
                  </a:cubicBezTo>
                  <a:cubicBezTo>
                    <a:pt x="4560" y="2432"/>
                    <a:pt x="1369" y="1763"/>
                    <a:pt x="1004" y="1094"/>
                  </a:cubicBezTo>
                  <a:cubicBezTo>
                    <a:pt x="1004" y="1094"/>
                    <a:pt x="822" y="1003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5366;p71">
              <a:extLst>
                <a:ext uri="{FF2B5EF4-FFF2-40B4-BE49-F238E27FC236}">
                  <a16:creationId xmlns:a16="http://schemas.microsoft.com/office/drawing/2014/main" id="{075DEDEE-7C56-6A98-1B6A-B0B10F265692}"/>
                </a:ext>
              </a:extLst>
            </p:cNvPr>
            <p:cNvSpPr/>
            <p:nvPr/>
          </p:nvSpPr>
          <p:spPr>
            <a:xfrm>
              <a:off x="4281338" y="3836750"/>
              <a:ext cx="88150" cy="98025"/>
            </a:xfrm>
            <a:custGeom>
              <a:avLst/>
              <a:gdLst/>
              <a:ahLst/>
              <a:cxnLst/>
              <a:rect l="l" t="t" r="r" b="b"/>
              <a:pathLst>
                <a:path w="3526" h="3921" extrusionOk="0">
                  <a:moveTo>
                    <a:pt x="897" y="0"/>
                  </a:moveTo>
                  <a:cubicBezTo>
                    <a:pt x="606" y="0"/>
                    <a:pt x="320" y="29"/>
                    <a:pt x="61" y="76"/>
                  </a:cubicBezTo>
                  <a:cubicBezTo>
                    <a:pt x="0" y="532"/>
                    <a:pt x="213" y="1079"/>
                    <a:pt x="243" y="1535"/>
                  </a:cubicBezTo>
                  <a:cubicBezTo>
                    <a:pt x="365" y="2083"/>
                    <a:pt x="365" y="2630"/>
                    <a:pt x="395" y="3116"/>
                  </a:cubicBezTo>
                  <a:cubicBezTo>
                    <a:pt x="395" y="3298"/>
                    <a:pt x="426" y="3450"/>
                    <a:pt x="456" y="3602"/>
                  </a:cubicBezTo>
                  <a:cubicBezTo>
                    <a:pt x="547" y="3754"/>
                    <a:pt x="699" y="3906"/>
                    <a:pt x="851" y="3906"/>
                  </a:cubicBezTo>
                  <a:cubicBezTo>
                    <a:pt x="880" y="3916"/>
                    <a:pt x="909" y="3920"/>
                    <a:pt x="939" y="3920"/>
                  </a:cubicBezTo>
                  <a:cubicBezTo>
                    <a:pt x="1097" y="3920"/>
                    <a:pt x="1261" y="3796"/>
                    <a:pt x="1337" y="3693"/>
                  </a:cubicBezTo>
                  <a:cubicBezTo>
                    <a:pt x="2006" y="3146"/>
                    <a:pt x="2614" y="2599"/>
                    <a:pt x="3131" y="1991"/>
                  </a:cubicBezTo>
                  <a:cubicBezTo>
                    <a:pt x="3313" y="1748"/>
                    <a:pt x="3526" y="1475"/>
                    <a:pt x="3404" y="1231"/>
                  </a:cubicBezTo>
                  <a:cubicBezTo>
                    <a:pt x="3344" y="1079"/>
                    <a:pt x="3192" y="958"/>
                    <a:pt x="3100" y="867"/>
                  </a:cubicBezTo>
                  <a:cubicBezTo>
                    <a:pt x="2827" y="654"/>
                    <a:pt x="2523" y="411"/>
                    <a:pt x="2219" y="259"/>
                  </a:cubicBezTo>
                  <a:cubicBezTo>
                    <a:pt x="1828" y="73"/>
                    <a:pt x="1357" y="0"/>
                    <a:pt x="897" y="0"/>
                  </a:cubicBezTo>
                  <a:close/>
                </a:path>
              </a:pathLst>
            </a:custGeom>
            <a:solidFill>
              <a:srgbClr val="D65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5367;p71">
              <a:extLst>
                <a:ext uri="{FF2B5EF4-FFF2-40B4-BE49-F238E27FC236}">
                  <a16:creationId xmlns:a16="http://schemas.microsoft.com/office/drawing/2014/main" id="{7B66230F-3171-602A-81D3-6DE0F4A14E11}"/>
                </a:ext>
              </a:extLst>
            </p:cNvPr>
            <p:cNvSpPr/>
            <p:nvPr/>
          </p:nvSpPr>
          <p:spPr>
            <a:xfrm>
              <a:off x="4281338" y="3836750"/>
              <a:ext cx="88150" cy="98025"/>
            </a:xfrm>
            <a:custGeom>
              <a:avLst/>
              <a:gdLst/>
              <a:ahLst/>
              <a:cxnLst/>
              <a:rect l="l" t="t" r="r" b="b"/>
              <a:pathLst>
                <a:path w="3526" h="3921" extrusionOk="0">
                  <a:moveTo>
                    <a:pt x="897" y="0"/>
                  </a:moveTo>
                  <a:cubicBezTo>
                    <a:pt x="606" y="0"/>
                    <a:pt x="320" y="29"/>
                    <a:pt x="61" y="76"/>
                  </a:cubicBezTo>
                  <a:cubicBezTo>
                    <a:pt x="0" y="532"/>
                    <a:pt x="213" y="1079"/>
                    <a:pt x="243" y="1535"/>
                  </a:cubicBezTo>
                  <a:cubicBezTo>
                    <a:pt x="365" y="2083"/>
                    <a:pt x="365" y="2630"/>
                    <a:pt x="395" y="3116"/>
                  </a:cubicBezTo>
                  <a:cubicBezTo>
                    <a:pt x="395" y="3298"/>
                    <a:pt x="426" y="3450"/>
                    <a:pt x="456" y="3602"/>
                  </a:cubicBezTo>
                  <a:cubicBezTo>
                    <a:pt x="547" y="3754"/>
                    <a:pt x="699" y="3906"/>
                    <a:pt x="851" y="3906"/>
                  </a:cubicBezTo>
                  <a:cubicBezTo>
                    <a:pt x="880" y="3916"/>
                    <a:pt x="909" y="3920"/>
                    <a:pt x="939" y="3920"/>
                  </a:cubicBezTo>
                  <a:cubicBezTo>
                    <a:pt x="1097" y="3920"/>
                    <a:pt x="1261" y="3796"/>
                    <a:pt x="1337" y="3693"/>
                  </a:cubicBezTo>
                  <a:cubicBezTo>
                    <a:pt x="2006" y="3146"/>
                    <a:pt x="2614" y="2599"/>
                    <a:pt x="3131" y="1991"/>
                  </a:cubicBezTo>
                  <a:cubicBezTo>
                    <a:pt x="3313" y="1748"/>
                    <a:pt x="3526" y="1475"/>
                    <a:pt x="3404" y="1231"/>
                  </a:cubicBezTo>
                  <a:cubicBezTo>
                    <a:pt x="3344" y="1079"/>
                    <a:pt x="3192" y="958"/>
                    <a:pt x="3100" y="867"/>
                  </a:cubicBezTo>
                  <a:cubicBezTo>
                    <a:pt x="2827" y="654"/>
                    <a:pt x="2523" y="411"/>
                    <a:pt x="2219" y="259"/>
                  </a:cubicBezTo>
                  <a:cubicBezTo>
                    <a:pt x="1828" y="73"/>
                    <a:pt x="1357" y="0"/>
                    <a:pt x="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5368;p71">
              <a:extLst>
                <a:ext uri="{FF2B5EF4-FFF2-40B4-BE49-F238E27FC236}">
                  <a16:creationId xmlns:a16="http://schemas.microsoft.com/office/drawing/2014/main" id="{5376F8ED-C6AD-EFCE-4584-6A3F673DAD1A}"/>
                </a:ext>
              </a:extLst>
            </p:cNvPr>
            <p:cNvSpPr/>
            <p:nvPr/>
          </p:nvSpPr>
          <p:spPr>
            <a:xfrm>
              <a:off x="4056388" y="3335725"/>
              <a:ext cx="778175" cy="603950"/>
            </a:xfrm>
            <a:custGeom>
              <a:avLst/>
              <a:gdLst/>
              <a:ahLst/>
              <a:cxnLst/>
              <a:rect l="l" t="t" r="r" b="b"/>
              <a:pathLst>
                <a:path w="31127" h="24158" extrusionOk="0">
                  <a:moveTo>
                    <a:pt x="26437" y="0"/>
                  </a:moveTo>
                  <a:cubicBezTo>
                    <a:pt x="26024" y="0"/>
                    <a:pt x="25612" y="78"/>
                    <a:pt x="25229" y="239"/>
                  </a:cubicBezTo>
                  <a:cubicBezTo>
                    <a:pt x="23983" y="786"/>
                    <a:pt x="23193" y="2032"/>
                    <a:pt x="22615" y="3248"/>
                  </a:cubicBezTo>
                  <a:cubicBezTo>
                    <a:pt x="22129" y="4281"/>
                    <a:pt x="21703" y="5406"/>
                    <a:pt x="21886" y="6561"/>
                  </a:cubicBezTo>
                  <a:cubicBezTo>
                    <a:pt x="22038" y="7442"/>
                    <a:pt x="22555" y="8233"/>
                    <a:pt x="22950" y="9023"/>
                  </a:cubicBezTo>
                  <a:cubicBezTo>
                    <a:pt x="24074" y="11090"/>
                    <a:pt x="24743" y="13309"/>
                    <a:pt x="25017" y="15649"/>
                  </a:cubicBezTo>
                  <a:cubicBezTo>
                    <a:pt x="25077" y="16440"/>
                    <a:pt x="25077" y="17382"/>
                    <a:pt x="24469" y="17959"/>
                  </a:cubicBezTo>
                  <a:cubicBezTo>
                    <a:pt x="24117" y="18295"/>
                    <a:pt x="23643" y="18399"/>
                    <a:pt x="23146" y="18399"/>
                  </a:cubicBezTo>
                  <a:cubicBezTo>
                    <a:pt x="22744" y="18399"/>
                    <a:pt x="22327" y="18331"/>
                    <a:pt x="21947" y="18263"/>
                  </a:cubicBezTo>
                  <a:cubicBezTo>
                    <a:pt x="22038" y="16348"/>
                    <a:pt x="22129" y="14433"/>
                    <a:pt x="21491" y="12671"/>
                  </a:cubicBezTo>
                  <a:cubicBezTo>
                    <a:pt x="20371" y="9691"/>
                    <a:pt x="17008" y="8488"/>
                    <a:pt x="13879" y="8488"/>
                  </a:cubicBezTo>
                  <a:cubicBezTo>
                    <a:pt x="13018" y="8488"/>
                    <a:pt x="12174" y="8579"/>
                    <a:pt x="11399" y="8749"/>
                  </a:cubicBezTo>
                  <a:cubicBezTo>
                    <a:pt x="9272" y="9266"/>
                    <a:pt x="7266" y="10512"/>
                    <a:pt x="6050" y="12336"/>
                  </a:cubicBezTo>
                  <a:cubicBezTo>
                    <a:pt x="5381" y="13370"/>
                    <a:pt x="4955" y="14585"/>
                    <a:pt x="4044" y="15436"/>
                  </a:cubicBezTo>
                  <a:cubicBezTo>
                    <a:pt x="3041" y="16409"/>
                    <a:pt x="1612" y="16774"/>
                    <a:pt x="275" y="17078"/>
                  </a:cubicBezTo>
                  <a:cubicBezTo>
                    <a:pt x="396" y="17534"/>
                    <a:pt x="700" y="17990"/>
                    <a:pt x="1065" y="18263"/>
                  </a:cubicBezTo>
                  <a:cubicBezTo>
                    <a:pt x="730" y="18233"/>
                    <a:pt x="396" y="18172"/>
                    <a:pt x="1" y="18142"/>
                  </a:cubicBezTo>
                  <a:lnTo>
                    <a:pt x="1" y="18142"/>
                  </a:lnTo>
                  <a:cubicBezTo>
                    <a:pt x="609" y="18476"/>
                    <a:pt x="1278" y="18689"/>
                    <a:pt x="1946" y="18750"/>
                  </a:cubicBezTo>
                  <a:cubicBezTo>
                    <a:pt x="700" y="19874"/>
                    <a:pt x="1" y="21637"/>
                    <a:pt x="123" y="23339"/>
                  </a:cubicBezTo>
                  <a:cubicBezTo>
                    <a:pt x="700" y="22154"/>
                    <a:pt x="1369" y="20877"/>
                    <a:pt x="2585" y="20391"/>
                  </a:cubicBezTo>
                  <a:cubicBezTo>
                    <a:pt x="3192" y="20148"/>
                    <a:pt x="3922" y="20117"/>
                    <a:pt x="4408" y="19661"/>
                  </a:cubicBezTo>
                  <a:cubicBezTo>
                    <a:pt x="4530" y="19540"/>
                    <a:pt x="4651" y="19388"/>
                    <a:pt x="4834" y="19327"/>
                  </a:cubicBezTo>
                  <a:cubicBezTo>
                    <a:pt x="4927" y="19277"/>
                    <a:pt x="5021" y="19256"/>
                    <a:pt x="5116" y="19256"/>
                  </a:cubicBezTo>
                  <a:cubicBezTo>
                    <a:pt x="5426" y="19256"/>
                    <a:pt x="5740" y="19483"/>
                    <a:pt x="6019" y="19692"/>
                  </a:cubicBezTo>
                  <a:cubicBezTo>
                    <a:pt x="6566" y="20087"/>
                    <a:pt x="7266" y="20330"/>
                    <a:pt x="7934" y="20452"/>
                  </a:cubicBezTo>
                  <a:cubicBezTo>
                    <a:pt x="8481" y="20543"/>
                    <a:pt x="9028" y="20482"/>
                    <a:pt x="9545" y="20604"/>
                  </a:cubicBezTo>
                  <a:cubicBezTo>
                    <a:pt x="10913" y="20908"/>
                    <a:pt x="11855" y="22154"/>
                    <a:pt x="12433" y="23461"/>
                  </a:cubicBezTo>
                  <a:cubicBezTo>
                    <a:pt x="12494" y="23643"/>
                    <a:pt x="12615" y="23886"/>
                    <a:pt x="12767" y="24038"/>
                  </a:cubicBezTo>
                  <a:cubicBezTo>
                    <a:pt x="12880" y="24121"/>
                    <a:pt x="13018" y="24158"/>
                    <a:pt x="13161" y="24158"/>
                  </a:cubicBezTo>
                  <a:cubicBezTo>
                    <a:pt x="13441" y="24158"/>
                    <a:pt x="13741" y="24016"/>
                    <a:pt x="13922" y="23795"/>
                  </a:cubicBezTo>
                  <a:cubicBezTo>
                    <a:pt x="14226" y="23491"/>
                    <a:pt x="14317" y="23035"/>
                    <a:pt x="14530" y="22671"/>
                  </a:cubicBezTo>
                  <a:cubicBezTo>
                    <a:pt x="15170" y="21368"/>
                    <a:pt x="16601" y="20580"/>
                    <a:pt x="18034" y="20580"/>
                  </a:cubicBezTo>
                  <a:cubicBezTo>
                    <a:pt x="18506" y="20580"/>
                    <a:pt x="18979" y="20666"/>
                    <a:pt x="19424" y="20847"/>
                  </a:cubicBezTo>
                  <a:cubicBezTo>
                    <a:pt x="19880" y="21029"/>
                    <a:pt x="20244" y="21303"/>
                    <a:pt x="20700" y="21485"/>
                  </a:cubicBezTo>
                  <a:cubicBezTo>
                    <a:pt x="21240" y="21728"/>
                    <a:pt x="21818" y="21839"/>
                    <a:pt x="22400" y="21839"/>
                  </a:cubicBezTo>
                  <a:cubicBezTo>
                    <a:pt x="24080" y="21839"/>
                    <a:pt x="25793" y="20909"/>
                    <a:pt x="26719" y="19509"/>
                  </a:cubicBezTo>
                  <a:cubicBezTo>
                    <a:pt x="27965" y="17564"/>
                    <a:pt x="27965" y="14981"/>
                    <a:pt x="27023" y="12883"/>
                  </a:cubicBezTo>
                  <a:cubicBezTo>
                    <a:pt x="26050" y="10725"/>
                    <a:pt x="24166" y="8932"/>
                    <a:pt x="23831" y="6622"/>
                  </a:cubicBezTo>
                  <a:cubicBezTo>
                    <a:pt x="23679" y="5680"/>
                    <a:pt x="23983" y="4494"/>
                    <a:pt x="24925" y="4312"/>
                  </a:cubicBezTo>
                  <a:cubicBezTo>
                    <a:pt x="25024" y="4287"/>
                    <a:pt x="25122" y="4276"/>
                    <a:pt x="25220" y="4276"/>
                  </a:cubicBezTo>
                  <a:cubicBezTo>
                    <a:pt x="25729" y="4276"/>
                    <a:pt x="26235" y="4574"/>
                    <a:pt x="26719" y="4828"/>
                  </a:cubicBezTo>
                  <a:cubicBezTo>
                    <a:pt x="27205" y="5102"/>
                    <a:pt x="27813" y="5284"/>
                    <a:pt x="28391" y="5284"/>
                  </a:cubicBezTo>
                  <a:cubicBezTo>
                    <a:pt x="28776" y="5284"/>
                    <a:pt x="29107" y="5419"/>
                    <a:pt x="29419" y="5419"/>
                  </a:cubicBezTo>
                  <a:cubicBezTo>
                    <a:pt x="29576" y="5419"/>
                    <a:pt x="29728" y="5386"/>
                    <a:pt x="29880" y="5284"/>
                  </a:cubicBezTo>
                  <a:cubicBezTo>
                    <a:pt x="31126" y="4403"/>
                    <a:pt x="29424" y="1546"/>
                    <a:pt x="28725" y="907"/>
                  </a:cubicBezTo>
                  <a:cubicBezTo>
                    <a:pt x="28115" y="318"/>
                    <a:pt x="27273" y="0"/>
                    <a:pt x="26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5369;p71">
              <a:extLst>
                <a:ext uri="{FF2B5EF4-FFF2-40B4-BE49-F238E27FC236}">
                  <a16:creationId xmlns:a16="http://schemas.microsoft.com/office/drawing/2014/main" id="{4F4773E4-4982-98DD-EE41-CC3EEDF3A0EB}"/>
                </a:ext>
              </a:extLst>
            </p:cNvPr>
            <p:cNvSpPr/>
            <p:nvPr/>
          </p:nvSpPr>
          <p:spPr>
            <a:xfrm>
              <a:off x="4421138" y="3821925"/>
              <a:ext cx="305500" cy="78300"/>
            </a:xfrm>
            <a:custGeom>
              <a:avLst/>
              <a:gdLst/>
              <a:ahLst/>
              <a:cxnLst/>
              <a:rect l="l" t="t" r="r" b="b"/>
              <a:pathLst>
                <a:path w="12220" h="3132" extrusionOk="0">
                  <a:moveTo>
                    <a:pt x="12220" y="1"/>
                  </a:moveTo>
                  <a:lnTo>
                    <a:pt x="12220" y="1"/>
                  </a:lnTo>
                  <a:cubicBezTo>
                    <a:pt x="11490" y="761"/>
                    <a:pt x="10548" y="1217"/>
                    <a:pt x="9515" y="1520"/>
                  </a:cubicBezTo>
                  <a:cubicBezTo>
                    <a:pt x="9036" y="1666"/>
                    <a:pt x="8537" y="1741"/>
                    <a:pt x="8040" y="1741"/>
                  </a:cubicBezTo>
                  <a:cubicBezTo>
                    <a:pt x="7495" y="1741"/>
                    <a:pt x="6953" y="1650"/>
                    <a:pt x="6445" y="1460"/>
                  </a:cubicBezTo>
                  <a:cubicBezTo>
                    <a:pt x="5746" y="1247"/>
                    <a:pt x="5138" y="821"/>
                    <a:pt x="4469" y="639"/>
                  </a:cubicBezTo>
                  <a:cubicBezTo>
                    <a:pt x="4172" y="557"/>
                    <a:pt x="3860" y="517"/>
                    <a:pt x="3546" y="517"/>
                  </a:cubicBezTo>
                  <a:cubicBezTo>
                    <a:pt x="2575" y="517"/>
                    <a:pt x="1579" y="900"/>
                    <a:pt x="913" y="1612"/>
                  </a:cubicBezTo>
                  <a:cubicBezTo>
                    <a:pt x="518" y="2037"/>
                    <a:pt x="244" y="2584"/>
                    <a:pt x="1" y="3131"/>
                  </a:cubicBezTo>
                  <a:cubicBezTo>
                    <a:pt x="662" y="1832"/>
                    <a:pt x="2110" y="1028"/>
                    <a:pt x="3536" y="1028"/>
                  </a:cubicBezTo>
                  <a:cubicBezTo>
                    <a:pt x="4011" y="1028"/>
                    <a:pt x="4484" y="1118"/>
                    <a:pt x="4925" y="1308"/>
                  </a:cubicBezTo>
                  <a:cubicBezTo>
                    <a:pt x="5381" y="1520"/>
                    <a:pt x="5776" y="1764"/>
                    <a:pt x="6202" y="1946"/>
                  </a:cubicBezTo>
                  <a:cubicBezTo>
                    <a:pt x="6758" y="2204"/>
                    <a:pt x="7352" y="2323"/>
                    <a:pt x="7949" y="2323"/>
                  </a:cubicBezTo>
                  <a:cubicBezTo>
                    <a:pt x="9605" y="2323"/>
                    <a:pt x="11282" y="1408"/>
                    <a:pt x="12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5370;p71">
              <a:extLst>
                <a:ext uri="{FF2B5EF4-FFF2-40B4-BE49-F238E27FC236}">
                  <a16:creationId xmlns:a16="http://schemas.microsoft.com/office/drawing/2014/main" id="{F5EED84E-55F7-DE37-5F1A-686923B9A633}"/>
                </a:ext>
              </a:extLst>
            </p:cNvPr>
            <p:cNvSpPr/>
            <p:nvPr/>
          </p:nvSpPr>
          <p:spPr>
            <a:xfrm>
              <a:off x="4605038" y="3561300"/>
              <a:ext cx="88175" cy="240225"/>
            </a:xfrm>
            <a:custGeom>
              <a:avLst/>
              <a:gdLst/>
              <a:ahLst/>
              <a:cxnLst/>
              <a:rect l="l" t="t" r="r" b="b"/>
              <a:pathLst>
                <a:path w="3527" h="9609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2128" y="2067"/>
                    <a:pt x="2797" y="4286"/>
                    <a:pt x="3071" y="6626"/>
                  </a:cubicBezTo>
                  <a:cubicBezTo>
                    <a:pt x="3131" y="7447"/>
                    <a:pt x="3131" y="8359"/>
                    <a:pt x="2523" y="8936"/>
                  </a:cubicBezTo>
                  <a:cubicBezTo>
                    <a:pt x="2166" y="9277"/>
                    <a:pt x="1683" y="9389"/>
                    <a:pt x="1179" y="9389"/>
                  </a:cubicBezTo>
                  <a:cubicBezTo>
                    <a:pt x="783" y="9389"/>
                    <a:pt x="374" y="9320"/>
                    <a:pt x="1" y="9240"/>
                  </a:cubicBezTo>
                  <a:lnTo>
                    <a:pt x="1" y="9240"/>
                  </a:lnTo>
                  <a:cubicBezTo>
                    <a:pt x="457" y="9453"/>
                    <a:pt x="852" y="9605"/>
                    <a:pt x="1429" y="9605"/>
                  </a:cubicBezTo>
                  <a:cubicBezTo>
                    <a:pt x="1472" y="9607"/>
                    <a:pt x="1516" y="9608"/>
                    <a:pt x="1559" y="9608"/>
                  </a:cubicBezTo>
                  <a:cubicBezTo>
                    <a:pt x="2134" y="9608"/>
                    <a:pt x="2762" y="9421"/>
                    <a:pt x="3101" y="8997"/>
                  </a:cubicBezTo>
                  <a:cubicBezTo>
                    <a:pt x="3496" y="8541"/>
                    <a:pt x="3527" y="7872"/>
                    <a:pt x="3496" y="7265"/>
                  </a:cubicBezTo>
                  <a:cubicBezTo>
                    <a:pt x="3314" y="4681"/>
                    <a:pt x="2523" y="2128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5371;p71">
              <a:extLst>
                <a:ext uri="{FF2B5EF4-FFF2-40B4-BE49-F238E27FC236}">
                  <a16:creationId xmlns:a16="http://schemas.microsoft.com/office/drawing/2014/main" id="{46081B07-AB2C-6216-081C-135A36D5222B}"/>
                </a:ext>
              </a:extLst>
            </p:cNvPr>
            <p:cNvSpPr/>
            <p:nvPr/>
          </p:nvSpPr>
          <p:spPr>
            <a:xfrm>
              <a:off x="4647588" y="3421400"/>
              <a:ext cx="77550" cy="78375"/>
            </a:xfrm>
            <a:custGeom>
              <a:avLst/>
              <a:gdLst/>
              <a:ahLst/>
              <a:cxnLst/>
              <a:rect l="l" t="t" r="r" b="b"/>
              <a:pathLst>
                <a:path w="3102" h="3135" extrusionOk="0">
                  <a:moveTo>
                    <a:pt x="1242" y="1"/>
                  </a:moveTo>
                  <a:cubicBezTo>
                    <a:pt x="1097" y="1"/>
                    <a:pt x="953" y="29"/>
                    <a:pt x="821" y="94"/>
                  </a:cubicBezTo>
                  <a:cubicBezTo>
                    <a:pt x="518" y="186"/>
                    <a:pt x="305" y="459"/>
                    <a:pt x="183" y="763"/>
                  </a:cubicBezTo>
                  <a:cubicBezTo>
                    <a:pt x="31" y="1067"/>
                    <a:pt x="1" y="1371"/>
                    <a:pt x="1" y="1705"/>
                  </a:cubicBezTo>
                  <a:cubicBezTo>
                    <a:pt x="1" y="2222"/>
                    <a:pt x="62" y="2678"/>
                    <a:pt x="214" y="3134"/>
                  </a:cubicBezTo>
                  <a:cubicBezTo>
                    <a:pt x="62" y="2222"/>
                    <a:pt x="426" y="1006"/>
                    <a:pt x="1338" y="824"/>
                  </a:cubicBezTo>
                  <a:cubicBezTo>
                    <a:pt x="1426" y="806"/>
                    <a:pt x="1514" y="798"/>
                    <a:pt x="1601" y="798"/>
                  </a:cubicBezTo>
                  <a:cubicBezTo>
                    <a:pt x="2120" y="798"/>
                    <a:pt x="2633" y="1081"/>
                    <a:pt x="3101" y="1341"/>
                  </a:cubicBezTo>
                  <a:cubicBezTo>
                    <a:pt x="2858" y="976"/>
                    <a:pt x="2554" y="611"/>
                    <a:pt x="2128" y="307"/>
                  </a:cubicBezTo>
                  <a:cubicBezTo>
                    <a:pt x="1898" y="139"/>
                    <a:pt x="1566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5372;p71">
              <a:extLst>
                <a:ext uri="{FF2B5EF4-FFF2-40B4-BE49-F238E27FC236}">
                  <a16:creationId xmlns:a16="http://schemas.microsoft.com/office/drawing/2014/main" id="{2BB3C2BF-429C-55F6-C274-386E8BF3D6C3}"/>
                </a:ext>
              </a:extLst>
            </p:cNvPr>
            <p:cNvSpPr/>
            <p:nvPr/>
          </p:nvSpPr>
          <p:spPr>
            <a:xfrm>
              <a:off x="4058688" y="3782250"/>
              <a:ext cx="238625" cy="135450"/>
            </a:xfrm>
            <a:custGeom>
              <a:avLst/>
              <a:gdLst/>
              <a:ahLst/>
              <a:cxnLst/>
              <a:rect l="l" t="t" r="r" b="b"/>
              <a:pathLst>
                <a:path w="9545" h="5418" extrusionOk="0">
                  <a:moveTo>
                    <a:pt x="3696" y="1"/>
                  </a:moveTo>
                  <a:cubicBezTo>
                    <a:pt x="3008" y="1"/>
                    <a:pt x="2424" y="349"/>
                    <a:pt x="1945" y="828"/>
                  </a:cubicBezTo>
                  <a:cubicBezTo>
                    <a:pt x="669" y="1983"/>
                    <a:pt x="0" y="3715"/>
                    <a:pt x="122" y="5418"/>
                  </a:cubicBezTo>
                  <a:cubicBezTo>
                    <a:pt x="669" y="4232"/>
                    <a:pt x="1368" y="2955"/>
                    <a:pt x="2584" y="2439"/>
                  </a:cubicBezTo>
                  <a:cubicBezTo>
                    <a:pt x="3192" y="2165"/>
                    <a:pt x="3921" y="2165"/>
                    <a:pt x="4408" y="1740"/>
                  </a:cubicBezTo>
                  <a:cubicBezTo>
                    <a:pt x="4559" y="1618"/>
                    <a:pt x="4681" y="1466"/>
                    <a:pt x="4833" y="1375"/>
                  </a:cubicBezTo>
                  <a:cubicBezTo>
                    <a:pt x="4906" y="1338"/>
                    <a:pt x="4981" y="1323"/>
                    <a:pt x="5058" y="1323"/>
                  </a:cubicBezTo>
                  <a:cubicBezTo>
                    <a:pt x="5366" y="1323"/>
                    <a:pt x="5696" y="1576"/>
                    <a:pt x="5988" y="1770"/>
                  </a:cubicBezTo>
                  <a:cubicBezTo>
                    <a:pt x="6566" y="2165"/>
                    <a:pt x="7234" y="2439"/>
                    <a:pt x="7933" y="2530"/>
                  </a:cubicBezTo>
                  <a:cubicBezTo>
                    <a:pt x="8450" y="2560"/>
                    <a:pt x="8997" y="2560"/>
                    <a:pt x="9544" y="2682"/>
                  </a:cubicBezTo>
                  <a:cubicBezTo>
                    <a:pt x="8997" y="2439"/>
                    <a:pt x="8481" y="2378"/>
                    <a:pt x="8025" y="2196"/>
                  </a:cubicBezTo>
                  <a:cubicBezTo>
                    <a:pt x="7265" y="1952"/>
                    <a:pt x="6657" y="1436"/>
                    <a:pt x="5988" y="980"/>
                  </a:cubicBezTo>
                  <a:cubicBezTo>
                    <a:pt x="5350" y="463"/>
                    <a:pt x="4681" y="68"/>
                    <a:pt x="3860" y="7"/>
                  </a:cubicBezTo>
                  <a:cubicBezTo>
                    <a:pt x="3805" y="3"/>
                    <a:pt x="3750" y="1"/>
                    <a:pt x="3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5373;p71">
              <a:extLst>
                <a:ext uri="{FF2B5EF4-FFF2-40B4-BE49-F238E27FC236}">
                  <a16:creationId xmlns:a16="http://schemas.microsoft.com/office/drawing/2014/main" id="{9ED73C5E-61AD-54A1-6D9F-4C1C6D8D6DC6}"/>
                </a:ext>
              </a:extLst>
            </p:cNvPr>
            <p:cNvSpPr/>
            <p:nvPr/>
          </p:nvSpPr>
          <p:spPr>
            <a:xfrm>
              <a:off x="4060188" y="3824450"/>
              <a:ext cx="107950" cy="94000"/>
            </a:xfrm>
            <a:custGeom>
              <a:avLst/>
              <a:gdLst/>
              <a:ahLst/>
              <a:cxnLst/>
              <a:rect l="l" t="t" r="r" b="b"/>
              <a:pathLst>
                <a:path w="4318" h="3760" extrusionOk="0">
                  <a:moveTo>
                    <a:pt x="3519" y="1"/>
                  </a:moveTo>
                  <a:cubicBezTo>
                    <a:pt x="3035" y="1"/>
                    <a:pt x="2548" y="89"/>
                    <a:pt x="2098" y="264"/>
                  </a:cubicBezTo>
                  <a:cubicBezTo>
                    <a:pt x="1794" y="386"/>
                    <a:pt x="1490" y="508"/>
                    <a:pt x="1217" y="720"/>
                  </a:cubicBezTo>
                  <a:cubicBezTo>
                    <a:pt x="943" y="964"/>
                    <a:pt x="761" y="1298"/>
                    <a:pt x="609" y="1602"/>
                  </a:cubicBezTo>
                  <a:cubicBezTo>
                    <a:pt x="305" y="2271"/>
                    <a:pt x="92" y="3030"/>
                    <a:pt x="1" y="3760"/>
                  </a:cubicBezTo>
                  <a:cubicBezTo>
                    <a:pt x="578" y="2575"/>
                    <a:pt x="1278" y="1298"/>
                    <a:pt x="2463" y="812"/>
                  </a:cubicBezTo>
                  <a:cubicBezTo>
                    <a:pt x="3101" y="538"/>
                    <a:pt x="3800" y="538"/>
                    <a:pt x="4317" y="82"/>
                  </a:cubicBezTo>
                  <a:cubicBezTo>
                    <a:pt x="4057" y="28"/>
                    <a:pt x="3788" y="1"/>
                    <a:pt x="3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5374;p71">
              <a:extLst>
                <a:ext uri="{FF2B5EF4-FFF2-40B4-BE49-F238E27FC236}">
                  <a16:creationId xmlns:a16="http://schemas.microsoft.com/office/drawing/2014/main" id="{AB377FF8-C71A-738C-2A6B-F9FA0C23190F}"/>
                </a:ext>
              </a:extLst>
            </p:cNvPr>
            <p:cNvSpPr/>
            <p:nvPr/>
          </p:nvSpPr>
          <p:spPr>
            <a:xfrm>
              <a:off x="4762338" y="3404000"/>
              <a:ext cx="95025" cy="171000"/>
            </a:xfrm>
            <a:custGeom>
              <a:avLst/>
              <a:gdLst/>
              <a:ahLst/>
              <a:cxnLst/>
              <a:rect l="l" t="t" r="r" b="b"/>
              <a:pathLst>
                <a:path w="3801" h="6840" extrusionOk="0">
                  <a:moveTo>
                    <a:pt x="153" y="0"/>
                  </a:moveTo>
                  <a:cubicBezTo>
                    <a:pt x="1" y="61"/>
                    <a:pt x="122" y="1915"/>
                    <a:pt x="92" y="2189"/>
                  </a:cubicBezTo>
                  <a:cubicBezTo>
                    <a:pt x="92" y="2280"/>
                    <a:pt x="92" y="2371"/>
                    <a:pt x="122" y="2462"/>
                  </a:cubicBezTo>
                  <a:cubicBezTo>
                    <a:pt x="153" y="2523"/>
                    <a:pt x="244" y="2614"/>
                    <a:pt x="305" y="2645"/>
                  </a:cubicBezTo>
                  <a:cubicBezTo>
                    <a:pt x="1460" y="3496"/>
                    <a:pt x="1946" y="4955"/>
                    <a:pt x="2067" y="6383"/>
                  </a:cubicBezTo>
                  <a:cubicBezTo>
                    <a:pt x="2067" y="6566"/>
                    <a:pt x="2159" y="6839"/>
                    <a:pt x="2371" y="6839"/>
                  </a:cubicBezTo>
                  <a:cubicBezTo>
                    <a:pt x="2432" y="6839"/>
                    <a:pt x="2523" y="6778"/>
                    <a:pt x="2554" y="6718"/>
                  </a:cubicBezTo>
                  <a:cubicBezTo>
                    <a:pt x="2858" y="6414"/>
                    <a:pt x="3010" y="5988"/>
                    <a:pt x="3162" y="5563"/>
                  </a:cubicBezTo>
                  <a:cubicBezTo>
                    <a:pt x="3496" y="4590"/>
                    <a:pt x="3800" y="3496"/>
                    <a:pt x="3374" y="2523"/>
                  </a:cubicBezTo>
                  <a:cubicBezTo>
                    <a:pt x="3222" y="2189"/>
                    <a:pt x="3010" y="1915"/>
                    <a:pt x="2767" y="1611"/>
                  </a:cubicBezTo>
                  <a:cubicBezTo>
                    <a:pt x="2554" y="1368"/>
                    <a:pt x="2311" y="1094"/>
                    <a:pt x="2007" y="851"/>
                  </a:cubicBezTo>
                  <a:cubicBezTo>
                    <a:pt x="1824" y="699"/>
                    <a:pt x="1612" y="638"/>
                    <a:pt x="1368" y="517"/>
                  </a:cubicBezTo>
                  <a:cubicBezTo>
                    <a:pt x="1004" y="365"/>
                    <a:pt x="608" y="183"/>
                    <a:pt x="244" y="31"/>
                  </a:cubicBezTo>
                  <a:cubicBezTo>
                    <a:pt x="183" y="31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5375;p71">
              <a:extLst>
                <a:ext uri="{FF2B5EF4-FFF2-40B4-BE49-F238E27FC236}">
                  <a16:creationId xmlns:a16="http://schemas.microsoft.com/office/drawing/2014/main" id="{7195AE68-ED54-F996-0685-354DB7EC200D}"/>
                </a:ext>
              </a:extLst>
            </p:cNvPr>
            <p:cNvSpPr/>
            <p:nvPr/>
          </p:nvSpPr>
          <p:spPr>
            <a:xfrm>
              <a:off x="4801088" y="3489750"/>
              <a:ext cx="52475" cy="86000"/>
            </a:xfrm>
            <a:custGeom>
              <a:avLst/>
              <a:gdLst/>
              <a:ahLst/>
              <a:cxnLst/>
              <a:rect l="l" t="t" r="r" b="b"/>
              <a:pathLst>
                <a:path w="2099" h="3440" extrusionOk="0">
                  <a:moveTo>
                    <a:pt x="1578" y="1"/>
                  </a:moveTo>
                  <a:cubicBezTo>
                    <a:pt x="1386" y="1"/>
                    <a:pt x="1197" y="31"/>
                    <a:pt x="1034" y="96"/>
                  </a:cubicBezTo>
                  <a:cubicBezTo>
                    <a:pt x="669" y="248"/>
                    <a:pt x="305" y="522"/>
                    <a:pt x="1" y="826"/>
                  </a:cubicBezTo>
                  <a:cubicBezTo>
                    <a:pt x="305" y="1494"/>
                    <a:pt x="457" y="2224"/>
                    <a:pt x="548" y="2953"/>
                  </a:cubicBezTo>
                  <a:cubicBezTo>
                    <a:pt x="578" y="3166"/>
                    <a:pt x="669" y="3440"/>
                    <a:pt x="852" y="3440"/>
                  </a:cubicBezTo>
                  <a:cubicBezTo>
                    <a:pt x="913" y="3440"/>
                    <a:pt x="1004" y="3409"/>
                    <a:pt x="1034" y="3318"/>
                  </a:cubicBezTo>
                  <a:cubicBezTo>
                    <a:pt x="1338" y="3014"/>
                    <a:pt x="1490" y="2588"/>
                    <a:pt x="1642" y="2193"/>
                  </a:cubicBezTo>
                  <a:cubicBezTo>
                    <a:pt x="1885" y="1494"/>
                    <a:pt x="2098" y="734"/>
                    <a:pt x="2068" y="66"/>
                  </a:cubicBezTo>
                  <a:cubicBezTo>
                    <a:pt x="1912" y="23"/>
                    <a:pt x="1744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5376;p71">
              <a:extLst>
                <a:ext uri="{FF2B5EF4-FFF2-40B4-BE49-F238E27FC236}">
                  <a16:creationId xmlns:a16="http://schemas.microsoft.com/office/drawing/2014/main" id="{01A2F4F6-6C25-E1BF-615E-C2E3619E165F}"/>
                </a:ext>
              </a:extLst>
            </p:cNvPr>
            <p:cNvSpPr/>
            <p:nvPr/>
          </p:nvSpPr>
          <p:spPr>
            <a:xfrm>
              <a:off x="4139988" y="3547525"/>
              <a:ext cx="452150" cy="237700"/>
            </a:xfrm>
            <a:custGeom>
              <a:avLst/>
              <a:gdLst/>
              <a:ahLst/>
              <a:cxnLst/>
              <a:rect l="l" t="t" r="r" b="b"/>
              <a:pathLst>
                <a:path w="18086" h="9508" extrusionOk="0">
                  <a:moveTo>
                    <a:pt x="10482" y="0"/>
                  </a:moveTo>
                  <a:cubicBezTo>
                    <a:pt x="9624" y="0"/>
                    <a:pt x="8787" y="87"/>
                    <a:pt x="8025" y="247"/>
                  </a:cubicBezTo>
                  <a:cubicBezTo>
                    <a:pt x="5897" y="733"/>
                    <a:pt x="3891" y="2010"/>
                    <a:pt x="2675" y="3834"/>
                  </a:cubicBezTo>
                  <a:cubicBezTo>
                    <a:pt x="1976" y="4837"/>
                    <a:pt x="1551" y="6053"/>
                    <a:pt x="639" y="6934"/>
                  </a:cubicBezTo>
                  <a:cubicBezTo>
                    <a:pt x="0" y="7542"/>
                    <a:pt x="152" y="8150"/>
                    <a:pt x="152" y="9062"/>
                  </a:cubicBezTo>
                  <a:cubicBezTo>
                    <a:pt x="1004" y="8484"/>
                    <a:pt x="1915" y="8120"/>
                    <a:pt x="2888" y="7937"/>
                  </a:cubicBezTo>
                  <a:lnTo>
                    <a:pt x="2888" y="7937"/>
                  </a:lnTo>
                  <a:cubicBezTo>
                    <a:pt x="2979" y="8393"/>
                    <a:pt x="2918" y="8879"/>
                    <a:pt x="2736" y="9305"/>
                  </a:cubicBezTo>
                  <a:cubicBezTo>
                    <a:pt x="3901" y="9429"/>
                    <a:pt x="5071" y="9507"/>
                    <a:pt x="6236" y="9507"/>
                  </a:cubicBezTo>
                  <a:cubicBezTo>
                    <a:pt x="7928" y="9507"/>
                    <a:pt x="9609" y="9342"/>
                    <a:pt x="11247" y="8910"/>
                  </a:cubicBezTo>
                  <a:cubicBezTo>
                    <a:pt x="14043" y="8180"/>
                    <a:pt x="16536" y="6569"/>
                    <a:pt x="18086" y="4168"/>
                  </a:cubicBezTo>
                  <a:cubicBezTo>
                    <a:pt x="17995" y="3834"/>
                    <a:pt x="17782" y="3469"/>
                    <a:pt x="17600" y="3165"/>
                  </a:cubicBezTo>
                  <a:cubicBezTo>
                    <a:pt x="17174" y="2496"/>
                    <a:pt x="16566" y="1919"/>
                    <a:pt x="15928" y="1463"/>
                  </a:cubicBezTo>
                  <a:cubicBezTo>
                    <a:pt x="14416" y="434"/>
                    <a:pt x="12398" y="0"/>
                    <a:pt x="10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5377;p71">
              <a:extLst>
                <a:ext uri="{FF2B5EF4-FFF2-40B4-BE49-F238E27FC236}">
                  <a16:creationId xmlns:a16="http://schemas.microsoft.com/office/drawing/2014/main" id="{498F828D-0E2C-0CC7-2AC6-298F30CBDB55}"/>
                </a:ext>
              </a:extLst>
            </p:cNvPr>
            <p:cNvSpPr/>
            <p:nvPr/>
          </p:nvSpPr>
          <p:spPr>
            <a:xfrm>
              <a:off x="4157463" y="3547525"/>
              <a:ext cx="381500" cy="173375"/>
            </a:xfrm>
            <a:custGeom>
              <a:avLst/>
              <a:gdLst/>
              <a:ahLst/>
              <a:cxnLst/>
              <a:rect l="l" t="t" r="r" b="b"/>
              <a:pathLst>
                <a:path w="15260" h="6935" extrusionOk="0">
                  <a:moveTo>
                    <a:pt x="9813" y="0"/>
                  </a:moveTo>
                  <a:cubicBezTo>
                    <a:pt x="8955" y="0"/>
                    <a:pt x="8118" y="87"/>
                    <a:pt x="7356" y="247"/>
                  </a:cubicBezTo>
                  <a:cubicBezTo>
                    <a:pt x="5229" y="733"/>
                    <a:pt x="3223" y="1980"/>
                    <a:pt x="2007" y="3834"/>
                  </a:cubicBezTo>
                  <a:cubicBezTo>
                    <a:pt x="1308" y="4837"/>
                    <a:pt x="912" y="6053"/>
                    <a:pt x="1" y="6934"/>
                  </a:cubicBezTo>
                  <a:cubicBezTo>
                    <a:pt x="1125" y="6326"/>
                    <a:pt x="2341" y="5809"/>
                    <a:pt x="3496" y="5202"/>
                  </a:cubicBezTo>
                  <a:cubicBezTo>
                    <a:pt x="4043" y="4898"/>
                    <a:pt x="4651" y="4594"/>
                    <a:pt x="5259" y="4350"/>
                  </a:cubicBezTo>
                  <a:cubicBezTo>
                    <a:pt x="6931" y="3743"/>
                    <a:pt x="8755" y="3743"/>
                    <a:pt x="10517" y="3560"/>
                  </a:cubicBezTo>
                  <a:cubicBezTo>
                    <a:pt x="12311" y="3317"/>
                    <a:pt x="14165" y="2861"/>
                    <a:pt x="15259" y="1463"/>
                  </a:cubicBezTo>
                  <a:cubicBezTo>
                    <a:pt x="13748" y="434"/>
                    <a:pt x="11729" y="0"/>
                    <a:pt x="9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5378;p71">
              <a:extLst>
                <a:ext uri="{FF2B5EF4-FFF2-40B4-BE49-F238E27FC236}">
                  <a16:creationId xmlns:a16="http://schemas.microsoft.com/office/drawing/2014/main" id="{96971814-7A68-6575-7FA5-7787A1D3160D}"/>
                </a:ext>
              </a:extLst>
            </p:cNvPr>
            <p:cNvSpPr/>
            <p:nvPr/>
          </p:nvSpPr>
          <p:spPr>
            <a:xfrm>
              <a:off x="4206863" y="3590925"/>
              <a:ext cx="329050" cy="110200"/>
            </a:xfrm>
            <a:custGeom>
              <a:avLst/>
              <a:gdLst/>
              <a:ahLst/>
              <a:cxnLst/>
              <a:rect l="l" t="t" r="r" b="b"/>
              <a:pathLst>
                <a:path w="13162" h="4408" extrusionOk="0">
                  <a:moveTo>
                    <a:pt x="13162" y="0"/>
                  </a:moveTo>
                  <a:lnTo>
                    <a:pt x="13162" y="0"/>
                  </a:lnTo>
                  <a:cubicBezTo>
                    <a:pt x="11277" y="639"/>
                    <a:pt x="9271" y="821"/>
                    <a:pt x="7295" y="943"/>
                  </a:cubicBezTo>
                  <a:cubicBezTo>
                    <a:pt x="6292" y="973"/>
                    <a:pt x="5320" y="1034"/>
                    <a:pt x="4377" y="1247"/>
                  </a:cubicBezTo>
                  <a:cubicBezTo>
                    <a:pt x="2523" y="1672"/>
                    <a:pt x="1003" y="2858"/>
                    <a:pt x="0" y="4408"/>
                  </a:cubicBezTo>
                  <a:cubicBezTo>
                    <a:pt x="1155" y="3770"/>
                    <a:pt x="2523" y="3496"/>
                    <a:pt x="3861" y="3314"/>
                  </a:cubicBezTo>
                  <a:cubicBezTo>
                    <a:pt x="5198" y="3101"/>
                    <a:pt x="6566" y="3010"/>
                    <a:pt x="7842" y="2645"/>
                  </a:cubicBezTo>
                  <a:lnTo>
                    <a:pt x="11581" y="1429"/>
                  </a:lnTo>
                  <a:cubicBezTo>
                    <a:pt x="12189" y="1064"/>
                    <a:pt x="12766" y="578"/>
                    <a:pt x="13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5379;p71">
              <a:extLst>
                <a:ext uri="{FF2B5EF4-FFF2-40B4-BE49-F238E27FC236}">
                  <a16:creationId xmlns:a16="http://schemas.microsoft.com/office/drawing/2014/main" id="{55594739-354B-CA1D-4229-3795C2B7D2DC}"/>
                </a:ext>
              </a:extLst>
            </p:cNvPr>
            <p:cNvSpPr/>
            <p:nvPr/>
          </p:nvSpPr>
          <p:spPr>
            <a:xfrm>
              <a:off x="4209888" y="3628150"/>
              <a:ext cx="383775" cy="156275"/>
            </a:xfrm>
            <a:custGeom>
              <a:avLst/>
              <a:gdLst/>
              <a:ahLst/>
              <a:cxnLst/>
              <a:rect l="l" t="t" r="r" b="b"/>
              <a:pathLst>
                <a:path w="15351" h="6251" extrusionOk="0">
                  <a:moveTo>
                    <a:pt x="14834" y="1"/>
                  </a:moveTo>
                  <a:cubicBezTo>
                    <a:pt x="14074" y="1277"/>
                    <a:pt x="12494" y="2129"/>
                    <a:pt x="11156" y="2828"/>
                  </a:cubicBezTo>
                  <a:cubicBezTo>
                    <a:pt x="7661" y="4621"/>
                    <a:pt x="3861" y="5715"/>
                    <a:pt x="1" y="6050"/>
                  </a:cubicBezTo>
                  <a:cubicBezTo>
                    <a:pt x="1212" y="6167"/>
                    <a:pt x="2435" y="6251"/>
                    <a:pt x="3657" y="6251"/>
                  </a:cubicBezTo>
                  <a:cubicBezTo>
                    <a:pt x="5286" y="6251"/>
                    <a:pt x="6914" y="6102"/>
                    <a:pt x="8512" y="5685"/>
                  </a:cubicBezTo>
                  <a:cubicBezTo>
                    <a:pt x="11278" y="4955"/>
                    <a:pt x="13770" y="3375"/>
                    <a:pt x="15351" y="974"/>
                  </a:cubicBezTo>
                  <a:cubicBezTo>
                    <a:pt x="15199" y="609"/>
                    <a:pt x="15047" y="305"/>
                    <a:pt x="14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5380;p71">
              <a:extLst>
                <a:ext uri="{FF2B5EF4-FFF2-40B4-BE49-F238E27FC236}">
                  <a16:creationId xmlns:a16="http://schemas.microsoft.com/office/drawing/2014/main" id="{BB65137D-7B3C-7B07-BAB6-EB147D3D9523}"/>
                </a:ext>
              </a:extLst>
            </p:cNvPr>
            <p:cNvSpPr/>
            <p:nvPr/>
          </p:nvSpPr>
          <p:spPr>
            <a:xfrm>
              <a:off x="4209888" y="3628150"/>
              <a:ext cx="370850" cy="151250"/>
            </a:xfrm>
            <a:custGeom>
              <a:avLst/>
              <a:gdLst/>
              <a:ahLst/>
              <a:cxnLst/>
              <a:rect l="l" t="t" r="r" b="b"/>
              <a:pathLst>
                <a:path w="14834" h="6050" extrusionOk="0">
                  <a:moveTo>
                    <a:pt x="14834" y="1"/>
                  </a:moveTo>
                  <a:lnTo>
                    <a:pt x="14834" y="1"/>
                  </a:lnTo>
                  <a:cubicBezTo>
                    <a:pt x="13588" y="791"/>
                    <a:pt x="12342" y="1551"/>
                    <a:pt x="10974" y="2129"/>
                  </a:cubicBezTo>
                  <a:cubicBezTo>
                    <a:pt x="10123" y="2432"/>
                    <a:pt x="9272" y="2645"/>
                    <a:pt x="8390" y="2919"/>
                  </a:cubicBezTo>
                  <a:cubicBezTo>
                    <a:pt x="5502" y="3831"/>
                    <a:pt x="2949" y="5411"/>
                    <a:pt x="1" y="6050"/>
                  </a:cubicBezTo>
                  <a:cubicBezTo>
                    <a:pt x="3892" y="5715"/>
                    <a:pt x="7661" y="4621"/>
                    <a:pt x="11156" y="2828"/>
                  </a:cubicBezTo>
                  <a:cubicBezTo>
                    <a:pt x="12494" y="2159"/>
                    <a:pt x="14074" y="1277"/>
                    <a:pt x="14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5381;p71">
              <a:extLst>
                <a:ext uri="{FF2B5EF4-FFF2-40B4-BE49-F238E27FC236}">
                  <a16:creationId xmlns:a16="http://schemas.microsoft.com/office/drawing/2014/main" id="{0C0F9DAF-17E1-2DDA-EFAE-D904F3D92794}"/>
                </a:ext>
              </a:extLst>
            </p:cNvPr>
            <p:cNvSpPr/>
            <p:nvPr/>
          </p:nvSpPr>
          <p:spPr>
            <a:xfrm>
              <a:off x="4056388" y="3720875"/>
              <a:ext cx="107175" cy="83000"/>
            </a:xfrm>
            <a:custGeom>
              <a:avLst/>
              <a:gdLst/>
              <a:ahLst/>
              <a:cxnLst/>
              <a:rect l="l" t="t" r="r" b="b"/>
              <a:pathLst>
                <a:path w="4287" h="3320" extrusionOk="0">
                  <a:moveTo>
                    <a:pt x="4044" y="0"/>
                  </a:moveTo>
                  <a:cubicBezTo>
                    <a:pt x="3527" y="456"/>
                    <a:pt x="2980" y="790"/>
                    <a:pt x="2341" y="1034"/>
                  </a:cubicBezTo>
                  <a:cubicBezTo>
                    <a:pt x="1673" y="1307"/>
                    <a:pt x="974" y="1459"/>
                    <a:pt x="275" y="1641"/>
                  </a:cubicBezTo>
                  <a:cubicBezTo>
                    <a:pt x="396" y="2097"/>
                    <a:pt x="700" y="2553"/>
                    <a:pt x="1065" y="2827"/>
                  </a:cubicBezTo>
                  <a:cubicBezTo>
                    <a:pt x="730" y="2766"/>
                    <a:pt x="396" y="2736"/>
                    <a:pt x="1" y="2705"/>
                  </a:cubicBezTo>
                  <a:lnTo>
                    <a:pt x="1" y="2705"/>
                  </a:lnTo>
                  <a:cubicBezTo>
                    <a:pt x="609" y="3040"/>
                    <a:pt x="1247" y="3222"/>
                    <a:pt x="1946" y="3313"/>
                  </a:cubicBezTo>
                  <a:cubicBezTo>
                    <a:pt x="2003" y="3318"/>
                    <a:pt x="2060" y="3320"/>
                    <a:pt x="2115" y="3320"/>
                  </a:cubicBezTo>
                  <a:cubicBezTo>
                    <a:pt x="2836" y="3320"/>
                    <a:pt x="3464" y="2959"/>
                    <a:pt x="3831" y="2310"/>
                  </a:cubicBezTo>
                  <a:cubicBezTo>
                    <a:pt x="4287" y="1641"/>
                    <a:pt x="4196" y="79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5382;p71">
              <a:extLst>
                <a:ext uri="{FF2B5EF4-FFF2-40B4-BE49-F238E27FC236}">
                  <a16:creationId xmlns:a16="http://schemas.microsoft.com/office/drawing/2014/main" id="{5BD1D94A-51E8-2866-8832-CC229F44C08D}"/>
                </a:ext>
              </a:extLst>
            </p:cNvPr>
            <p:cNvSpPr/>
            <p:nvPr/>
          </p:nvSpPr>
          <p:spPr>
            <a:xfrm>
              <a:off x="4063238" y="3720875"/>
              <a:ext cx="94250" cy="55750"/>
            </a:xfrm>
            <a:custGeom>
              <a:avLst/>
              <a:gdLst/>
              <a:ahLst/>
              <a:cxnLst/>
              <a:rect l="l" t="t" r="r" b="b"/>
              <a:pathLst>
                <a:path w="3770" h="2230" extrusionOk="0">
                  <a:moveTo>
                    <a:pt x="3770" y="0"/>
                  </a:moveTo>
                  <a:cubicBezTo>
                    <a:pt x="3253" y="456"/>
                    <a:pt x="2706" y="790"/>
                    <a:pt x="2067" y="1034"/>
                  </a:cubicBezTo>
                  <a:cubicBezTo>
                    <a:pt x="1399" y="1307"/>
                    <a:pt x="700" y="1459"/>
                    <a:pt x="1" y="1641"/>
                  </a:cubicBezTo>
                  <a:cubicBezTo>
                    <a:pt x="1" y="1672"/>
                    <a:pt x="61" y="1763"/>
                    <a:pt x="122" y="1763"/>
                  </a:cubicBezTo>
                  <a:cubicBezTo>
                    <a:pt x="537" y="2074"/>
                    <a:pt x="1022" y="2229"/>
                    <a:pt x="1529" y="2229"/>
                  </a:cubicBezTo>
                  <a:cubicBezTo>
                    <a:pt x="1766" y="2229"/>
                    <a:pt x="2008" y="2195"/>
                    <a:pt x="2250" y="2128"/>
                  </a:cubicBezTo>
                  <a:cubicBezTo>
                    <a:pt x="2402" y="2097"/>
                    <a:pt x="2584" y="2006"/>
                    <a:pt x="2736" y="1945"/>
                  </a:cubicBezTo>
                  <a:cubicBezTo>
                    <a:pt x="3070" y="1702"/>
                    <a:pt x="3314" y="1338"/>
                    <a:pt x="3496" y="1003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5383;p71">
              <a:extLst>
                <a:ext uri="{FF2B5EF4-FFF2-40B4-BE49-F238E27FC236}">
                  <a16:creationId xmlns:a16="http://schemas.microsoft.com/office/drawing/2014/main" id="{BC9C7826-45DC-FA66-2EFB-C21E6B043605}"/>
                </a:ext>
              </a:extLst>
            </p:cNvPr>
            <p:cNvSpPr/>
            <p:nvPr/>
          </p:nvSpPr>
          <p:spPr>
            <a:xfrm>
              <a:off x="4145313" y="3626650"/>
              <a:ext cx="351100" cy="146675"/>
            </a:xfrm>
            <a:custGeom>
              <a:avLst/>
              <a:gdLst/>
              <a:ahLst/>
              <a:cxnLst/>
              <a:rect l="l" t="t" r="r" b="b"/>
              <a:pathLst>
                <a:path w="14044" h="5867" extrusionOk="0">
                  <a:moveTo>
                    <a:pt x="14043" y="0"/>
                  </a:moveTo>
                  <a:lnTo>
                    <a:pt x="14043" y="0"/>
                  </a:lnTo>
                  <a:cubicBezTo>
                    <a:pt x="11794" y="1337"/>
                    <a:pt x="9119" y="1672"/>
                    <a:pt x="6566" y="2249"/>
                  </a:cubicBezTo>
                  <a:cubicBezTo>
                    <a:pt x="4012" y="2857"/>
                    <a:pt x="1520" y="3739"/>
                    <a:pt x="0" y="5866"/>
                  </a:cubicBezTo>
                  <a:cubicBezTo>
                    <a:pt x="821" y="5319"/>
                    <a:pt x="1733" y="4924"/>
                    <a:pt x="2736" y="4711"/>
                  </a:cubicBezTo>
                  <a:cubicBezTo>
                    <a:pt x="3709" y="4529"/>
                    <a:pt x="4772" y="4225"/>
                    <a:pt x="5775" y="4043"/>
                  </a:cubicBezTo>
                  <a:cubicBezTo>
                    <a:pt x="8845" y="3556"/>
                    <a:pt x="11763" y="2128"/>
                    <a:pt x="14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5384;p71">
              <a:extLst>
                <a:ext uri="{FF2B5EF4-FFF2-40B4-BE49-F238E27FC236}">
                  <a16:creationId xmlns:a16="http://schemas.microsoft.com/office/drawing/2014/main" id="{8C36FB1D-49A1-77C2-344A-B8BA267BFB2E}"/>
                </a:ext>
              </a:extLst>
            </p:cNvPr>
            <p:cNvSpPr/>
            <p:nvPr/>
          </p:nvSpPr>
          <p:spPr>
            <a:xfrm>
              <a:off x="4144538" y="3626650"/>
              <a:ext cx="351875" cy="146675"/>
            </a:xfrm>
            <a:custGeom>
              <a:avLst/>
              <a:gdLst/>
              <a:ahLst/>
              <a:cxnLst/>
              <a:rect l="l" t="t" r="r" b="b"/>
              <a:pathLst>
                <a:path w="14075" h="5867" extrusionOk="0">
                  <a:moveTo>
                    <a:pt x="14074" y="0"/>
                  </a:moveTo>
                  <a:lnTo>
                    <a:pt x="10335" y="1216"/>
                  </a:lnTo>
                  <a:cubicBezTo>
                    <a:pt x="9059" y="1581"/>
                    <a:pt x="7691" y="1672"/>
                    <a:pt x="6354" y="1885"/>
                  </a:cubicBezTo>
                  <a:cubicBezTo>
                    <a:pt x="5016" y="2067"/>
                    <a:pt x="3648" y="2341"/>
                    <a:pt x="2493" y="2979"/>
                  </a:cubicBezTo>
                  <a:cubicBezTo>
                    <a:pt x="1308" y="3617"/>
                    <a:pt x="366" y="4559"/>
                    <a:pt x="1" y="5866"/>
                  </a:cubicBezTo>
                  <a:cubicBezTo>
                    <a:pt x="1490" y="3708"/>
                    <a:pt x="4043" y="2827"/>
                    <a:pt x="6597" y="2249"/>
                  </a:cubicBezTo>
                  <a:cubicBezTo>
                    <a:pt x="9150" y="1672"/>
                    <a:pt x="11825" y="1337"/>
                    <a:pt x="14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5385;p71">
              <a:extLst>
                <a:ext uri="{FF2B5EF4-FFF2-40B4-BE49-F238E27FC236}">
                  <a16:creationId xmlns:a16="http://schemas.microsoft.com/office/drawing/2014/main" id="{1D3398C1-06A0-7A41-1812-0AF95846304A}"/>
                </a:ext>
              </a:extLst>
            </p:cNvPr>
            <p:cNvSpPr/>
            <p:nvPr/>
          </p:nvSpPr>
          <p:spPr>
            <a:xfrm>
              <a:off x="4392263" y="3929825"/>
              <a:ext cx="4600" cy="1550"/>
            </a:xfrm>
            <a:custGeom>
              <a:avLst/>
              <a:gdLst/>
              <a:ahLst/>
              <a:cxnLst/>
              <a:rect l="l" t="t" r="r" b="b"/>
              <a:pathLst>
                <a:path w="184" h="62" extrusionOk="0">
                  <a:moveTo>
                    <a:pt x="183" y="1"/>
                  </a:moveTo>
                  <a:lnTo>
                    <a:pt x="1" y="62"/>
                  </a:lnTo>
                  <a:cubicBezTo>
                    <a:pt x="62" y="62"/>
                    <a:pt x="153" y="31"/>
                    <a:pt x="183" y="1"/>
                  </a:cubicBezTo>
                  <a:close/>
                </a:path>
              </a:pathLst>
            </a:custGeom>
            <a:solidFill>
              <a:srgbClr val="F86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5386;p71">
              <a:extLst>
                <a:ext uri="{FF2B5EF4-FFF2-40B4-BE49-F238E27FC236}">
                  <a16:creationId xmlns:a16="http://schemas.microsoft.com/office/drawing/2014/main" id="{3F9ED7D3-B1CA-927E-7559-8C24F1668EA6}"/>
                </a:ext>
              </a:extLst>
            </p:cNvPr>
            <p:cNvSpPr/>
            <p:nvPr/>
          </p:nvSpPr>
          <p:spPr>
            <a:xfrm>
              <a:off x="4763088" y="3405500"/>
              <a:ext cx="51700" cy="158850"/>
            </a:xfrm>
            <a:custGeom>
              <a:avLst/>
              <a:gdLst/>
              <a:ahLst/>
              <a:cxnLst/>
              <a:rect l="l" t="t" r="r" b="b"/>
              <a:pathLst>
                <a:path w="2068" h="6354" extrusionOk="0">
                  <a:moveTo>
                    <a:pt x="153" y="1"/>
                  </a:moveTo>
                  <a:cubicBezTo>
                    <a:pt x="1" y="1"/>
                    <a:pt x="92" y="1916"/>
                    <a:pt x="92" y="2159"/>
                  </a:cubicBezTo>
                  <a:cubicBezTo>
                    <a:pt x="92" y="2281"/>
                    <a:pt x="92" y="2372"/>
                    <a:pt x="123" y="2433"/>
                  </a:cubicBezTo>
                  <a:cubicBezTo>
                    <a:pt x="153" y="2524"/>
                    <a:pt x="244" y="2585"/>
                    <a:pt x="305" y="2615"/>
                  </a:cubicBezTo>
                  <a:cubicBezTo>
                    <a:pt x="1460" y="3466"/>
                    <a:pt x="1946" y="4955"/>
                    <a:pt x="2068" y="6354"/>
                  </a:cubicBezTo>
                  <a:cubicBezTo>
                    <a:pt x="2068" y="5503"/>
                    <a:pt x="2068" y="4682"/>
                    <a:pt x="1977" y="3892"/>
                  </a:cubicBezTo>
                  <a:cubicBezTo>
                    <a:pt x="1885" y="3071"/>
                    <a:pt x="1642" y="2281"/>
                    <a:pt x="1217" y="1612"/>
                  </a:cubicBezTo>
                  <a:cubicBezTo>
                    <a:pt x="913" y="1065"/>
                    <a:pt x="396" y="578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5387;p71">
              <a:extLst>
                <a:ext uri="{FF2B5EF4-FFF2-40B4-BE49-F238E27FC236}">
                  <a16:creationId xmlns:a16="http://schemas.microsoft.com/office/drawing/2014/main" id="{50D57F1D-339A-2E4C-2EBC-53E936C1D7E9}"/>
                </a:ext>
              </a:extLst>
            </p:cNvPr>
            <p:cNvSpPr/>
            <p:nvPr/>
          </p:nvSpPr>
          <p:spPr>
            <a:xfrm>
              <a:off x="4755488" y="3396400"/>
              <a:ext cx="17525" cy="16825"/>
            </a:xfrm>
            <a:custGeom>
              <a:avLst/>
              <a:gdLst/>
              <a:ahLst/>
              <a:cxnLst/>
              <a:rect l="l" t="t" r="r" b="b"/>
              <a:pathLst>
                <a:path w="701" h="673" extrusionOk="0">
                  <a:moveTo>
                    <a:pt x="366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6" y="669"/>
                  </a:cubicBezTo>
                  <a:cubicBezTo>
                    <a:pt x="379" y="671"/>
                    <a:pt x="393" y="672"/>
                    <a:pt x="406" y="672"/>
                  </a:cubicBezTo>
                  <a:cubicBezTo>
                    <a:pt x="570" y="672"/>
                    <a:pt x="700" y="503"/>
                    <a:pt x="700" y="335"/>
                  </a:cubicBezTo>
                  <a:cubicBezTo>
                    <a:pt x="700" y="152"/>
                    <a:pt x="548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5388;p71">
              <a:extLst>
                <a:ext uri="{FF2B5EF4-FFF2-40B4-BE49-F238E27FC236}">
                  <a16:creationId xmlns:a16="http://schemas.microsoft.com/office/drawing/2014/main" id="{13716548-1A4C-9C98-6C8E-7D64E61CA4EF}"/>
                </a:ext>
              </a:extLst>
            </p:cNvPr>
            <p:cNvSpPr/>
            <p:nvPr/>
          </p:nvSpPr>
          <p:spPr>
            <a:xfrm>
              <a:off x="4757788" y="3397925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5389;p71">
              <a:extLst>
                <a:ext uri="{FF2B5EF4-FFF2-40B4-BE49-F238E27FC236}">
                  <a16:creationId xmlns:a16="http://schemas.microsoft.com/office/drawing/2014/main" id="{C6D7934F-01F9-F0BC-38EE-C5BE0E8C30AC}"/>
                </a:ext>
              </a:extLst>
            </p:cNvPr>
            <p:cNvSpPr/>
            <p:nvPr/>
          </p:nvSpPr>
          <p:spPr>
            <a:xfrm>
              <a:off x="4760813" y="3400950"/>
              <a:ext cx="7625" cy="7825"/>
            </a:xfrm>
            <a:custGeom>
              <a:avLst/>
              <a:gdLst/>
              <a:ahLst/>
              <a:cxnLst/>
              <a:rect l="l" t="t" r="r" b="b"/>
              <a:pathLst>
                <a:path w="305" h="313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163" y="310"/>
                    <a:pt x="174" y="312"/>
                    <a:pt x="186" y="312"/>
                  </a:cubicBezTo>
                  <a:cubicBezTo>
                    <a:pt x="242" y="312"/>
                    <a:pt x="305" y="253"/>
                    <a:pt x="305" y="153"/>
                  </a:cubicBezTo>
                  <a:cubicBezTo>
                    <a:pt x="305" y="61"/>
                    <a:pt x="214" y="1"/>
                    <a:pt x="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8" name="Rectángulo 2907">
            <a:extLst>
              <a:ext uri="{FF2B5EF4-FFF2-40B4-BE49-F238E27FC236}">
                <a16:creationId xmlns:a16="http://schemas.microsoft.com/office/drawing/2014/main" id="{64EEDA8E-3E07-B915-6C49-8E0B55B1EC26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tx2"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09" name="Picture 2">
            <a:extLst>
              <a:ext uri="{FF2B5EF4-FFF2-40B4-BE49-F238E27FC236}">
                <a16:creationId xmlns:a16="http://schemas.microsoft.com/office/drawing/2014/main" id="{5CE4EFD1-3671-EDF5-CD19-3FC4C9EC4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28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53"/>
          <p:cNvGrpSpPr/>
          <p:nvPr/>
        </p:nvGrpSpPr>
        <p:grpSpPr>
          <a:xfrm>
            <a:off x="391178" y="1163080"/>
            <a:ext cx="4743589" cy="3256587"/>
            <a:chOff x="331763" y="414153"/>
            <a:chExt cx="6903246" cy="5019697"/>
          </a:xfrm>
        </p:grpSpPr>
        <p:sp>
          <p:nvSpPr>
            <p:cNvPr id="3866" name="Google Shape;3866;p53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3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3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3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1" name="Google Shape;3871;p53"/>
          <p:cNvSpPr txBox="1">
            <a:spLocks noGrp="1"/>
          </p:cNvSpPr>
          <p:nvPr>
            <p:ph type="title"/>
          </p:nvPr>
        </p:nvSpPr>
        <p:spPr>
          <a:xfrm>
            <a:off x="5709857" y="1667855"/>
            <a:ext cx="3746563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Busqueda</a:t>
            </a:r>
            <a:br>
              <a:rPr lang="en" dirty="0"/>
            </a:br>
            <a:r>
              <a:rPr lang="en" dirty="0"/>
              <a:t> erronea</a:t>
            </a:r>
            <a:endParaRPr dirty="0"/>
          </a:p>
        </p:txBody>
      </p:sp>
      <p:sp>
        <p:nvSpPr>
          <p:cNvPr id="3872" name="Google Shape;3872;p53"/>
          <p:cNvSpPr txBox="1">
            <a:spLocks noGrp="1"/>
          </p:cNvSpPr>
          <p:nvPr>
            <p:ph type="subTitle" idx="1"/>
          </p:nvPr>
        </p:nvSpPr>
        <p:spPr>
          <a:xfrm>
            <a:off x="5211221" y="3003663"/>
            <a:ext cx="3541601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</a:t>
            </a:r>
            <a:r>
              <a:rPr lang="en" dirty="0"/>
              <a:t>n las busqueda cuando se usa (in) es esencial que lo que se esta buscando este correcto o bien “escrito”</a:t>
            </a:r>
            <a:endParaRPr dirty="0"/>
          </a:p>
        </p:txBody>
      </p:sp>
      <p:grpSp>
        <p:nvGrpSpPr>
          <p:cNvPr id="3873" name="Google Shape;3873;p53"/>
          <p:cNvGrpSpPr/>
          <p:nvPr/>
        </p:nvGrpSpPr>
        <p:grpSpPr>
          <a:xfrm>
            <a:off x="-326715" y="438584"/>
            <a:ext cx="828973" cy="1571891"/>
            <a:chOff x="8765844" y="4532342"/>
            <a:chExt cx="828973" cy="1571891"/>
          </a:xfrm>
        </p:grpSpPr>
        <p:sp>
          <p:nvSpPr>
            <p:cNvPr id="3874" name="Google Shape;3874;p53"/>
            <p:cNvSpPr/>
            <p:nvPr/>
          </p:nvSpPr>
          <p:spPr>
            <a:xfrm>
              <a:off x="8765844" y="6042337"/>
              <a:ext cx="70929" cy="61897"/>
            </a:xfrm>
            <a:custGeom>
              <a:avLst/>
              <a:gdLst/>
              <a:ahLst/>
              <a:cxnLst/>
              <a:rect l="l" t="t" r="r" b="b"/>
              <a:pathLst>
                <a:path w="5010" h="4372" extrusionOk="0">
                  <a:moveTo>
                    <a:pt x="2507" y="1"/>
                  </a:moveTo>
                  <a:cubicBezTo>
                    <a:pt x="1751" y="1"/>
                    <a:pt x="1012" y="398"/>
                    <a:pt x="605" y="1098"/>
                  </a:cubicBezTo>
                  <a:cubicBezTo>
                    <a:pt x="0" y="2153"/>
                    <a:pt x="372" y="3471"/>
                    <a:pt x="1412" y="4091"/>
                  </a:cubicBezTo>
                  <a:cubicBezTo>
                    <a:pt x="1752" y="4281"/>
                    <a:pt x="2121" y="4371"/>
                    <a:pt x="2485" y="4371"/>
                  </a:cubicBezTo>
                  <a:cubicBezTo>
                    <a:pt x="3250" y="4371"/>
                    <a:pt x="3995" y="3973"/>
                    <a:pt x="4405" y="3269"/>
                  </a:cubicBezTo>
                  <a:cubicBezTo>
                    <a:pt x="5010" y="2230"/>
                    <a:pt x="4638" y="881"/>
                    <a:pt x="3583" y="291"/>
                  </a:cubicBezTo>
                  <a:cubicBezTo>
                    <a:pt x="3244" y="94"/>
                    <a:pt x="2873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8945914" y="5744141"/>
              <a:ext cx="141193" cy="123567"/>
            </a:xfrm>
            <a:custGeom>
              <a:avLst/>
              <a:gdLst/>
              <a:ahLst/>
              <a:cxnLst/>
              <a:rect l="l" t="t" r="r" b="b"/>
              <a:pathLst>
                <a:path w="9973" h="8728" extrusionOk="0">
                  <a:moveTo>
                    <a:pt x="4981" y="0"/>
                  </a:moveTo>
                  <a:cubicBezTo>
                    <a:pt x="3474" y="0"/>
                    <a:pt x="2012" y="791"/>
                    <a:pt x="1210" y="2198"/>
                  </a:cubicBezTo>
                  <a:cubicBezTo>
                    <a:pt x="0" y="4292"/>
                    <a:pt x="713" y="6944"/>
                    <a:pt x="2807" y="8138"/>
                  </a:cubicBezTo>
                  <a:cubicBezTo>
                    <a:pt x="3498" y="8537"/>
                    <a:pt x="4251" y="8727"/>
                    <a:pt x="4993" y="8727"/>
                  </a:cubicBezTo>
                  <a:cubicBezTo>
                    <a:pt x="6501" y="8727"/>
                    <a:pt x="7963" y="7944"/>
                    <a:pt x="8763" y="6541"/>
                  </a:cubicBezTo>
                  <a:cubicBezTo>
                    <a:pt x="9973" y="4447"/>
                    <a:pt x="9244" y="1779"/>
                    <a:pt x="7150" y="585"/>
                  </a:cubicBezTo>
                  <a:cubicBezTo>
                    <a:pt x="6463" y="188"/>
                    <a:pt x="5717" y="0"/>
                    <a:pt x="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9282112" y="5761613"/>
              <a:ext cx="161183" cy="141264"/>
            </a:xfrm>
            <a:custGeom>
              <a:avLst/>
              <a:gdLst/>
              <a:ahLst/>
              <a:cxnLst/>
              <a:rect l="l" t="t" r="r" b="b"/>
              <a:pathLst>
                <a:path w="11385" h="9978" extrusionOk="0">
                  <a:moveTo>
                    <a:pt x="5680" y="0"/>
                  </a:moveTo>
                  <a:cubicBezTo>
                    <a:pt x="3960" y="0"/>
                    <a:pt x="2290" y="904"/>
                    <a:pt x="1365" y="2484"/>
                  </a:cubicBezTo>
                  <a:cubicBezTo>
                    <a:pt x="0" y="4919"/>
                    <a:pt x="807" y="7912"/>
                    <a:pt x="3164" y="9293"/>
                  </a:cubicBezTo>
                  <a:cubicBezTo>
                    <a:pt x="3952" y="9758"/>
                    <a:pt x="4811" y="9978"/>
                    <a:pt x="5658" y="9978"/>
                  </a:cubicBezTo>
                  <a:cubicBezTo>
                    <a:pt x="7378" y="9978"/>
                    <a:pt x="9048" y="9073"/>
                    <a:pt x="9973" y="7494"/>
                  </a:cubicBezTo>
                  <a:cubicBezTo>
                    <a:pt x="11384" y="5105"/>
                    <a:pt x="10531" y="2065"/>
                    <a:pt x="8174" y="685"/>
                  </a:cubicBezTo>
                  <a:cubicBezTo>
                    <a:pt x="7386" y="219"/>
                    <a:pt x="6527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3"/>
            <p:cNvSpPr/>
            <p:nvPr/>
          </p:nvSpPr>
          <p:spPr>
            <a:xfrm>
              <a:off x="9140256" y="5539123"/>
              <a:ext cx="80811" cy="70816"/>
            </a:xfrm>
            <a:custGeom>
              <a:avLst/>
              <a:gdLst/>
              <a:ahLst/>
              <a:cxnLst/>
              <a:rect l="l" t="t" r="r" b="b"/>
              <a:pathLst>
                <a:path w="5708" h="5002" extrusionOk="0">
                  <a:moveTo>
                    <a:pt x="2844" y="0"/>
                  </a:moveTo>
                  <a:cubicBezTo>
                    <a:pt x="1977" y="0"/>
                    <a:pt x="1141" y="449"/>
                    <a:pt x="682" y="1262"/>
                  </a:cubicBezTo>
                  <a:cubicBezTo>
                    <a:pt x="0" y="2456"/>
                    <a:pt x="403" y="3991"/>
                    <a:pt x="1613" y="4674"/>
                  </a:cubicBezTo>
                  <a:cubicBezTo>
                    <a:pt x="2002" y="4896"/>
                    <a:pt x="2427" y="5001"/>
                    <a:pt x="2847" y="5001"/>
                  </a:cubicBezTo>
                  <a:cubicBezTo>
                    <a:pt x="3717" y="5001"/>
                    <a:pt x="4565" y="4549"/>
                    <a:pt x="5025" y="3743"/>
                  </a:cubicBezTo>
                  <a:cubicBezTo>
                    <a:pt x="5708" y="2533"/>
                    <a:pt x="5289" y="1013"/>
                    <a:pt x="4095" y="331"/>
                  </a:cubicBezTo>
                  <a:cubicBezTo>
                    <a:pt x="3698" y="107"/>
                    <a:pt x="326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3"/>
            <p:cNvSpPr/>
            <p:nvPr/>
          </p:nvSpPr>
          <p:spPr>
            <a:xfrm>
              <a:off x="8996192" y="5987104"/>
              <a:ext cx="70717" cy="61939"/>
            </a:xfrm>
            <a:custGeom>
              <a:avLst/>
              <a:gdLst/>
              <a:ahLst/>
              <a:cxnLst/>
              <a:rect l="l" t="t" r="r" b="b"/>
              <a:pathLst>
                <a:path w="4995" h="4375" extrusionOk="0">
                  <a:moveTo>
                    <a:pt x="2507" y="1"/>
                  </a:moveTo>
                  <a:cubicBezTo>
                    <a:pt x="1747" y="1"/>
                    <a:pt x="1003" y="395"/>
                    <a:pt x="606" y="1106"/>
                  </a:cubicBezTo>
                  <a:cubicBezTo>
                    <a:pt x="1" y="2145"/>
                    <a:pt x="342" y="3463"/>
                    <a:pt x="1412" y="4084"/>
                  </a:cubicBezTo>
                  <a:cubicBezTo>
                    <a:pt x="1756" y="4281"/>
                    <a:pt x="2130" y="4375"/>
                    <a:pt x="2499" y="4375"/>
                  </a:cubicBezTo>
                  <a:cubicBezTo>
                    <a:pt x="3260" y="4375"/>
                    <a:pt x="3998" y="3977"/>
                    <a:pt x="4405" y="3277"/>
                  </a:cubicBezTo>
                  <a:cubicBezTo>
                    <a:pt x="4995" y="2223"/>
                    <a:pt x="4638" y="889"/>
                    <a:pt x="3583" y="284"/>
                  </a:cubicBezTo>
                  <a:cubicBezTo>
                    <a:pt x="3245" y="92"/>
                    <a:pt x="2874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9397180" y="5317341"/>
              <a:ext cx="70929" cy="61939"/>
            </a:xfrm>
            <a:custGeom>
              <a:avLst/>
              <a:gdLst/>
              <a:ahLst/>
              <a:cxnLst/>
              <a:rect l="l" t="t" r="r" b="b"/>
              <a:pathLst>
                <a:path w="5010" h="4375" extrusionOk="0">
                  <a:moveTo>
                    <a:pt x="2510" y="0"/>
                  </a:moveTo>
                  <a:cubicBezTo>
                    <a:pt x="1753" y="0"/>
                    <a:pt x="1013" y="394"/>
                    <a:pt x="605" y="1106"/>
                  </a:cubicBezTo>
                  <a:cubicBezTo>
                    <a:pt x="0" y="2145"/>
                    <a:pt x="372" y="3494"/>
                    <a:pt x="1412" y="4084"/>
                  </a:cubicBezTo>
                  <a:cubicBezTo>
                    <a:pt x="1756" y="4281"/>
                    <a:pt x="2130" y="4374"/>
                    <a:pt x="2499" y="4374"/>
                  </a:cubicBezTo>
                  <a:cubicBezTo>
                    <a:pt x="3259" y="4374"/>
                    <a:pt x="3998" y="3977"/>
                    <a:pt x="4405" y="3277"/>
                  </a:cubicBezTo>
                  <a:cubicBezTo>
                    <a:pt x="5010" y="2222"/>
                    <a:pt x="4638" y="889"/>
                    <a:pt x="3583" y="284"/>
                  </a:cubicBezTo>
                  <a:cubicBezTo>
                    <a:pt x="3245" y="92"/>
                    <a:pt x="2876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9326684" y="5560248"/>
              <a:ext cx="80599" cy="70816"/>
            </a:xfrm>
            <a:custGeom>
              <a:avLst/>
              <a:gdLst/>
              <a:ahLst/>
              <a:cxnLst/>
              <a:rect l="l" t="t" r="r" b="b"/>
              <a:pathLst>
                <a:path w="5693" h="5002" extrusionOk="0">
                  <a:moveTo>
                    <a:pt x="2851" y="0"/>
                  </a:moveTo>
                  <a:cubicBezTo>
                    <a:pt x="1978" y="0"/>
                    <a:pt x="1133" y="453"/>
                    <a:pt x="683" y="1258"/>
                  </a:cubicBezTo>
                  <a:cubicBezTo>
                    <a:pt x="1" y="2422"/>
                    <a:pt x="388" y="3957"/>
                    <a:pt x="1614" y="4671"/>
                  </a:cubicBezTo>
                  <a:cubicBezTo>
                    <a:pt x="2006" y="4895"/>
                    <a:pt x="2434" y="5002"/>
                    <a:pt x="2857" y="5002"/>
                  </a:cubicBezTo>
                  <a:cubicBezTo>
                    <a:pt x="3724" y="5002"/>
                    <a:pt x="4567" y="4553"/>
                    <a:pt x="5026" y="3740"/>
                  </a:cubicBezTo>
                  <a:cubicBezTo>
                    <a:pt x="5693" y="2546"/>
                    <a:pt x="5289" y="1010"/>
                    <a:pt x="4095" y="328"/>
                  </a:cubicBezTo>
                  <a:cubicBezTo>
                    <a:pt x="3701" y="106"/>
                    <a:pt x="3273" y="0"/>
                    <a:pt x="2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9380260" y="5029765"/>
              <a:ext cx="90268" cy="79098"/>
            </a:xfrm>
            <a:custGeom>
              <a:avLst/>
              <a:gdLst/>
              <a:ahLst/>
              <a:cxnLst/>
              <a:rect l="l" t="t" r="r" b="b"/>
              <a:pathLst>
                <a:path w="6376" h="5587" extrusionOk="0">
                  <a:moveTo>
                    <a:pt x="3214" y="1"/>
                  </a:moveTo>
                  <a:cubicBezTo>
                    <a:pt x="2231" y="1"/>
                    <a:pt x="1260" y="506"/>
                    <a:pt x="745" y="1409"/>
                  </a:cubicBezTo>
                  <a:cubicBezTo>
                    <a:pt x="1" y="2774"/>
                    <a:pt x="435" y="4465"/>
                    <a:pt x="1800" y="5225"/>
                  </a:cubicBezTo>
                  <a:cubicBezTo>
                    <a:pt x="2226" y="5470"/>
                    <a:pt x="2696" y="5586"/>
                    <a:pt x="3163" y="5586"/>
                  </a:cubicBezTo>
                  <a:cubicBezTo>
                    <a:pt x="4139" y="5586"/>
                    <a:pt x="5101" y="5078"/>
                    <a:pt x="5615" y="4186"/>
                  </a:cubicBezTo>
                  <a:cubicBezTo>
                    <a:pt x="6375" y="2867"/>
                    <a:pt x="5910" y="1115"/>
                    <a:pt x="4576" y="355"/>
                  </a:cubicBezTo>
                  <a:cubicBezTo>
                    <a:pt x="4151" y="115"/>
                    <a:pt x="3681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9507193" y="4679479"/>
              <a:ext cx="14950" cy="14724"/>
            </a:xfrm>
            <a:custGeom>
              <a:avLst/>
              <a:gdLst/>
              <a:ahLst/>
              <a:cxnLst/>
              <a:rect l="l" t="t" r="r" b="b"/>
              <a:pathLst>
                <a:path w="1056" h="1040" extrusionOk="0">
                  <a:moveTo>
                    <a:pt x="528" y="0"/>
                  </a:moveTo>
                  <a:cubicBezTo>
                    <a:pt x="233" y="0"/>
                    <a:pt x="1" y="233"/>
                    <a:pt x="1" y="512"/>
                  </a:cubicBezTo>
                  <a:cubicBezTo>
                    <a:pt x="1" y="807"/>
                    <a:pt x="233" y="1039"/>
                    <a:pt x="528" y="1039"/>
                  </a:cubicBezTo>
                  <a:cubicBezTo>
                    <a:pt x="823" y="1039"/>
                    <a:pt x="1055" y="807"/>
                    <a:pt x="1055" y="512"/>
                  </a:cubicBezTo>
                  <a:cubicBezTo>
                    <a:pt x="1009" y="248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9349522" y="4532342"/>
              <a:ext cx="36470" cy="36243"/>
            </a:xfrm>
            <a:custGeom>
              <a:avLst/>
              <a:gdLst/>
              <a:ahLst/>
              <a:cxnLst/>
              <a:rect l="l" t="t" r="r" b="b"/>
              <a:pathLst>
                <a:path w="2576" h="2560" extrusionOk="0">
                  <a:moveTo>
                    <a:pt x="1272" y="1"/>
                  </a:moveTo>
                  <a:cubicBezTo>
                    <a:pt x="559" y="1"/>
                    <a:pt x="1" y="559"/>
                    <a:pt x="1" y="1273"/>
                  </a:cubicBezTo>
                  <a:cubicBezTo>
                    <a:pt x="1" y="1986"/>
                    <a:pt x="559" y="2560"/>
                    <a:pt x="1272" y="2560"/>
                  </a:cubicBezTo>
                  <a:cubicBezTo>
                    <a:pt x="1986" y="2560"/>
                    <a:pt x="2560" y="1986"/>
                    <a:pt x="2560" y="1273"/>
                  </a:cubicBezTo>
                  <a:cubicBezTo>
                    <a:pt x="2575" y="621"/>
                    <a:pt x="1986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9481721" y="5006020"/>
              <a:ext cx="21534" cy="21307"/>
            </a:xfrm>
            <a:custGeom>
              <a:avLst/>
              <a:gdLst/>
              <a:ahLst/>
              <a:cxnLst/>
              <a:rect l="l" t="t" r="r" b="b"/>
              <a:pathLst>
                <a:path w="1521" h="1505" extrusionOk="0">
                  <a:moveTo>
                    <a:pt x="760" y="0"/>
                  </a:moveTo>
                  <a:cubicBezTo>
                    <a:pt x="311" y="0"/>
                    <a:pt x="0" y="372"/>
                    <a:pt x="0" y="760"/>
                  </a:cubicBezTo>
                  <a:cubicBezTo>
                    <a:pt x="0" y="1194"/>
                    <a:pt x="373" y="1504"/>
                    <a:pt x="760" y="1504"/>
                  </a:cubicBezTo>
                  <a:cubicBezTo>
                    <a:pt x="1195" y="1504"/>
                    <a:pt x="1520" y="1148"/>
                    <a:pt x="1520" y="760"/>
                  </a:cubicBezTo>
                  <a:cubicBezTo>
                    <a:pt x="1520" y="372"/>
                    <a:pt x="1210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9558575" y="4888532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8" y="0"/>
                  </a:moveTo>
                  <a:cubicBezTo>
                    <a:pt x="559" y="0"/>
                    <a:pt x="1" y="559"/>
                    <a:pt x="1" y="1288"/>
                  </a:cubicBezTo>
                  <a:cubicBezTo>
                    <a:pt x="1" y="2001"/>
                    <a:pt x="559" y="2559"/>
                    <a:pt x="1288" y="2559"/>
                  </a:cubicBezTo>
                  <a:cubicBezTo>
                    <a:pt x="2001" y="2559"/>
                    <a:pt x="2560" y="2001"/>
                    <a:pt x="2560" y="1288"/>
                  </a:cubicBezTo>
                  <a:cubicBezTo>
                    <a:pt x="2560" y="559"/>
                    <a:pt x="2001" y="0"/>
                    <a:pt x="1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9433185" y="5542040"/>
              <a:ext cx="44370" cy="44596"/>
            </a:xfrm>
            <a:custGeom>
              <a:avLst/>
              <a:gdLst/>
              <a:ahLst/>
              <a:cxnLst/>
              <a:rect l="l" t="t" r="r" b="b"/>
              <a:pathLst>
                <a:path w="3134" h="3150" extrusionOk="0">
                  <a:moveTo>
                    <a:pt x="1567" y="1"/>
                  </a:moveTo>
                  <a:cubicBezTo>
                    <a:pt x="714" y="1"/>
                    <a:pt x="1" y="683"/>
                    <a:pt x="1" y="1583"/>
                  </a:cubicBezTo>
                  <a:cubicBezTo>
                    <a:pt x="1" y="2436"/>
                    <a:pt x="683" y="3149"/>
                    <a:pt x="1567" y="3149"/>
                  </a:cubicBezTo>
                  <a:cubicBezTo>
                    <a:pt x="2420" y="3149"/>
                    <a:pt x="3134" y="2467"/>
                    <a:pt x="3134" y="1583"/>
                  </a:cubicBezTo>
                  <a:cubicBezTo>
                    <a:pt x="3134" y="683"/>
                    <a:pt x="243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9433624" y="5883519"/>
              <a:ext cx="14950" cy="14936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28" y="0"/>
                  </a:moveTo>
                  <a:cubicBezTo>
                    <a:pt x="233" y="0"/>
                    <a:pt x="1" y="233"/>
                    <a:pt x="1" y="528"/>
                  </a:cubicBezTo>
                  <a:cubicBezTo>
                    <a:pt x="1" y="822"/>
                    <a:pt x="233" y="1055"/>
                    <a:pt x="528" y="1055"/>
                  </a:cubicBezTo>
                  <a:cubicBezTo>
                    <a:pt x="823" y="1055"/>
                    <a:pt x="1055" y="822"/>
                    <a:pt x="1055" y="528"/>
                  </a:cubicBezTo>
                  <a:cubicBezTo>
                    <a:pt x="1055" y="233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9C958C0F-9111-2FEC-CC0F-E1F2DA23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8" y="1276239"/>
            <a:ext cx="4463131" cy="259068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0B73D1B-452E-7108-40FE-093C06D165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015" r="12770" b="-1"/>
          <a:stretch/>
        </p:blipFill>
        <p:spPr>
          <a:xfrm>
            <a:off x="539285" y="1283860"/>
            <a:ext cx="4441315" cy="38399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44E8430-9F4B-3456-29E6-7CAE720CFB87}"/>
              </a:ext>
            </a:extLst>
          </p:cNvPr>
          <p:cNvSpPr/>
          <p:nvPr/>
        </p:nvSpPr>
        <p:spPr>
          <a:xfrm>
            <a:off x="738768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3FD5D-BD52-3F1A-2AB9-1A36792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3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24B566-784B-FB0D-B051-B20E81446F92}"/>
              </a:ext>
            </a:extLst>
          </p:cNvPr>
          <p:cNvSpPr txBox="1"/>
          <p:nvPr/>
        </p:nvSpPr>
        <p:spPr>
          <a:xfrm>
            <a:off x="536858" y="1675478"/>
            <a:ext cx="44740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F_fav_A </a:t>
            </a:r>
            <a:r>
              <a:rPr lang="es-C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"Plátano"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"Naranja"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"Pera"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F_fav_B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"plátano"</a:t>
            </a:r>
            <a:endParaRPr lang="es-CL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C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F_fav_B </a:t>
            </a:r>
            <a:r>
              <a:rPr lang="es-C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F_fav_A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es-CL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 fruta (</a:t>
            </a:r>
            <a:r>
              <a:rPr lang="es-C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F_fav_B</a:t>
            </a:r>
            <a:r>
              <a:rPr lang="es-CL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también es la 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fruta favorita de Daylan"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C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es-CL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hay ninguna fruta favorita en 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C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común :/"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CL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s-CL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grpSp>
        <p:nvGrpSpPr>
          <p:cNvPr id="5" name="Google Shape;2616;p38">
            <a:extLst>
              <a:ext uri="{FF2B5EF4-FFF2-40B4-BE49-F238E27FC236}">
                <a16:creationId xmlns:a16="http://schemas.microsoft.com/office/drawing/2014/main" id="{00604BA7-2174-0010-ED76-B73F4101A8FC}"/>
              </a:ext>
            </a:extLst>
          </p:cNvPr>
          <p:cNvGrpSpPr/>
          <p:nvPr/>
        </p:nvGrpSpPr>
        <p:grpSpPr>
          <a:xfrm>
            <a:off x="-201168" y="4338321"/>
            <a:ext cx="2269610" cy="1040525"/>
            <a:chOff x="-3150570" y="4742287"/>
            <a:chExt cx="2269610" cy="1040525"/>
          </a:xfrm>
        </p:grpSpPr>
        <p:grpSp>
          <p:nvGrpSpPr>
            <p:cNvPr id="6" name="Google Shape;2617;p38">
              <a:extLst>
                <a:ext uri="{FF2B5EF4-FFF2-40B4-BE49-F238E27FC236}">
                  <a16:creationId xmlns:a16="http://schemas.microsoft.com/office/drawing/2014/main" id="{5B09A075-12E8-1FE4-5805-17A40500384B}"/>
                </a:ext>
              </a:extLst>
            </p:cNvPr>
            <p:cNvGrpSpPr/>
            <p:nvPr/>
          </p:nvGrpSpPr>
          <p:grpSpPr>
            <a:xfrm flipH="1">
              <a:off x="-1984432" y="4742287"/>
              <a:ext cx="1103473" cy="928102"/>
              <a:chOff x="5200805" y="3216049"/>
              <a:chExt cx="1103473" cy="928102"/>
            </a:xfrm>
          </p:grpSpPr>
          <p:sp>
            <p:nvSpPr>
              <p:cNvPr id="4028" name="Google Shape;2618;p38">
                <a:extLst>
                  <a:ext uri="{FF2B5EF4-FFF2-40B4-BE49-F238E27FC236}">
                    <a16:creationId xmlns:a16="http://schemas.microsoft.com/office/drawing/2014/main" id="{457D90CA-1989-9C50-B7D1-483889EB7BEA}"/>
                  </a:ext>
                </a:extLst>
              </p:cNvPr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2619;p38">
                <a:extLst>
                  <a:ext uri="{FF2B5EF4-FFF2-40B4-BE49-F238E27FC236}">
                    <a16:creationId xmlns:a16="http://schemas.microsoft.com/office/drawing/2014/main" id="{A637D021-7EEF-FE85-8BB6-627D5905B4D9}"/>
                  </a:ext>
                </a:extLst>
              </p:cNvPr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2620;p38">
                <a:extLst>
                  <a:ext uri="{FF2B5EF4-FFF2-40B4-BE49-F238E27FC236}">
                    <a16:creationId xmlns:a16="http://schemas.microsoft.com/office/drawing/2014/main" id="{F035D105-DFE0-007A-9B55-B1253B6732E8}"/>
                  </a:ext>
                </a:extLst>
              </p:cNvPr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2621;p38">
                <a:extLst>
                  <a:ext uri="{FF2B5EF4-FFF2-40B4-BE49-F238E27FC236}">
                    <a16:creationId xmlns:a16="http://schemas.microsoft.com/office/drawing/2014/main" id="{2818E644-010C-BF3E-D6A1-5E5EDF4F16D9}"/>
                  </a:ext>
                </a:extLst>
              </p:cNvPr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2622;p38">
                <a:extLst>
                  <a:ext uri="{FF2B5EF4-FFF2-40B4-BE49-F238E27FC236}">
                    <a16:creationId xmlns:a16="http://schemas.microsoft.com/office/drawing/2014/main" id="{BF72754F-0195-A6B4-75B4-FC7F0A3A0BD4}"/>
                  </a:ext>
                </a:extLst>
              </p:cNvPr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2623;p38">
                <a:extLst>
                  <a:ext uri="{FF2B5EF4-FFF2-40B4-BE49-F238E27FC236}">
                    <a16:creationId xmlns:a16="http://schemas.microsoft.com/office/drawing/2014/main" id="{42DB9271-EA9C-493D-D6B0-BE87EC8983C6}"/>
                  </a:ext>
                </a:extLst>
              </p:cNvPr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2624;p38">
                <a:extLst>
                  <a:ext uri="{FF2B5EF4-FFF2-40B4-BE49-F238E27FC236}">
                    <a16:creationId xmlns:a16="http://schemas.microsoft.com/office/drawing/2014/main" id="{85844634-3A74-2946-C678-4902EC5A2FB9}"/>
                  </a:ext>
                </a:extLst>
              </p:cNvPr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2625;p38">
                <a:extLst>
                  <a:ext uri="{FF2B5EF4-FFF2-40B4-BE49-F238E27FC236}">
                    <a16:creationId xmlns:a16="http://schemas.microsoft.com/office/drawing/2014/main" id="{F4723599-CEA9-9659-6947-E86C1FCF7E5B}"/>
                  </a:ext>
                </a:extLst>
              </p:cNvPr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2626;p38">
                <a:extLst>
                  <a:ext uri="{FF2B5EF4-FFF2-40B4-BE49-F238E27FC236}">
                    <a16:creationId xmlns:a16="http://schemas.microsoft.com/office/drawing/2014/main" id="{BA60FBAA-6E08-C08E-9C82-585DF4B317FA}"/>
                  </a:ext>
                </a:extLst>
              </p:cNvPr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2627;p38">
                <a:extLst>
                  <a:ext uri="{FF2B5EF4-FFF2-40B4-BE49-F238E27FC236}">
                    <a16:creationId xmlns:a16="http://schemas.microsoft.com/office/drawing/2014/main" id="{AD450FCB-BFB3-DED6-A829-DE1BE0731080}"/>
                  </a:ext>
                </a:extLst>
              </p:cNvPr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2628;p38">
                <a:extLst>
                  <a:ext uri="{FF2B5EF4-FFF2-40B4-BE49-F238E27FC236}">
                    <a16:creationId xmlns:a16="http://schemas.microsoft.com/office/drawing/2014/main" id="{F9FE0F78-5E84-BA2C-08E2-E2541ADDB1A7}"/>
                  </a:ext>
                </a:extLst>
              </p:cNvPr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2629;p38">
                <a:extLst>
                  <a:ext uri="{FF2B5EF4-FFF2-40B4-BE49-F238E27FC236}">
                    <a16:creationId xmlns:a16="http://schemas.microsoft.com/office/drawing/2014/main" id="{DD904977-22B1-A6CB-67D8-BE45E1A152CF}"/>
                  </a:ext>
                </a:extLst>
              </p:cNvPr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2630;p38">
                <a:extLst>
                  <a:ext uri="{FF2B5EF4-FFF2-40B4-BE49-F238E27FC236}">
                    <a16:creationId xmlns:a16="http://schemas.microsoft.com/office/drawing/2014/main" id="{22F6FEEB-7330-EC8C-EC37-3AFBC0D44578}"/>
                  </a:ext>
                </a:extLst>
              </p:cNvPr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2631;p38">
                <a:extLst>
                  <a:ext uri="{FF2B5EF4-FFF2-40B4-BE49-F238E27FC236}">
                    <a16:creationId xmlns:a16="http://schemas.microsoft.com/office/drawing/2014/main" id="{C4B9F732-7C28-F5A3-B509-7CEE6277CBF8}"/>
                  </a:ext>
                </a:extLst>
              </p:cNvPr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2632;p38">
                <a:extLst>
                  <a:ext uri="{FF2B5EF4-FFF2-40B4-BE49-F238E27FC236}">
                    <a16:creationId xmlns:a16="http://schemas.microsoft.com/office/drawing/2014/main" id="{B23072EA-64B8-D0FE-E575-C2C109573490}"/>
                  </a:ext>
                </a:extLst>
              </p:cNvPr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2633;p38">
                <a:extLst>
                  <a:ext uri="{FF2B5EF4-FFF2-40B4-BE49-F238E27FC236}">
                    <a16:creationId xmlns:a16="http://schemas.microsoft.com/office/drawing/2014/main" id="{2013293B-34DD-145A-13F0-CB71DBF5C748}"/>
                  </a:ext>
                </a:extLst>
              </p:cNvPr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2634;p38">
                <a:extLst>
                  <a:ext uri="{FF2B5EF4-FFF2-40B4-BE49-F238E27FC236}">
                    <a16:creationId xmlns:a16="http://schemas.microsoft.com/office/drawing/2014/main" id="{348F3F6B-3C06-5234-3CC2-090492A7A379}"/>
                  </a:ext>
                </a:extLst>
              </p:cNvPr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2635;p38">
                <a:extLst>
                  <a:ext uri="{FF2B5EF4-FFF2-40B4-BE49-F238E27FC236}">
                    <a16:creationId xmlns:a16="http://schemas.microsoft.com/office/drawing/2014/main" id="{9255D933-B57D-A87F-EC48-FC3954C6E807}"/>
                  </a:ext>
                </a:extLst>
              </p:cNvPr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2636;p38">
                <a:extLst>
                  <a:ext uri="{FF2B5EF4-FFF2-40B4-BE49-F238E27FC236}">
                    <a16:creationId xmlns:a16="http://schemas.microsoft.com/office/drawing/2014/main" id="{6A6C8FAC-85A6-4984-381C-4EEBF5A66A97}"/>
                  </a:ext>
                </a:extLst>
              </p:cNvPr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2637;p38">
                <a:extLst>
                  <a:ext uri="{FF2B5EF4-FFF2-40B4-BE49-F238E27FC236}">
                    <a16:creationId xmlns:a16="http://schemas.microsoft.com/office/drawing/2014/main" id="{052329A0-DEE3-64A2-0B86-78E011A478BA}"/>
                  </a:ext>
                </a:extLst>
              </p:cNvPr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2638;p38">
                <a:extLst>
                  <a:ext uri="{FF2B5EF4-FFF2-40B4-BE49-F238E27FC236}">
                    <a16:creationId xmlns:a16="http://schemas.microsoft.com/office/drawing/2014/main" id="{3A406A8C-ABB2-AE18-075B-2797E1D1E66A}"/>
                  </a:ext>
                </a:extLst>
              </p:cNvPr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2639;p38">
                <a:extLst>
                  <a:ext uri="{FF2B5EF4-FFF2-40B4-BE49-F238E27FC236}">
                    <a16:creationId xmlns:a16="http://schemas.microsoft.com/office/drawing/2014/main" id="{E046D7AC-4B7A-C08A-669A-9E1712A09A12}"/>
                  </a:ext>
                </a:extLst>
              </p:cNvPr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2640;p38">
                <a:extLst>
                  <a:ext uri="{FF2B5EF4-FFF2-40B4-BE49-F238E27FC236}">
                    <a16:creationId xmlns:a16="http://schemas.microsoft.com/office/drawing/2014/main" id="{7F325E1E-A2A0-9F6B-E29F-71B939EF1BDF}"/>
                  </a:ext>
                </a:extLst>
              </p:cNvPr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2641;p38">
                <a:extLst>
                  <a:ext uri="{FF2B5EF4-FFF2-40B4-BE49-F238E27FC236}">
                    <a16:creationId xmlns:a16="http://schemas.microsoft.com/office/drawing/2014/main" id="{78A51999-7896-166A-A4C0-FDAF585D5A54}"/>
                  </a:ext>
                </a:extLst>
              </p:cNvPr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2642;p38">
                <a:extLst>
                  <a:ext uri="{FF2B5EF4-FFF2-40B4-BE49-F238E27FC236}">
                    <a16:creationId xmlns:a16="http://schemas.microsoft.com/office/drawing/2014/main" id="{4BE7E2D8-7B72-C1F4-D0AE-53D3F18D5129}"/>
                  </a:ext>
                </a:extLst>
              </p:cNvPr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2643;p38">
                <a:extLst>
                  <a:ext uri="{FF2B5EF4-FFF2-40B4-BE49-F238E27FC236}">
                    <a16:creationId xmlns:a16="http://schemas.microsoft.com/office/drawing/2014/main" id="{CD8424FD-A382-E3E5-16F2-7C94DE22F7C4}"/>
                  </a:ext>
                </a:extLst>
              </p:cNvPr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2644;p38">
                <a:extLst>
                  <a:ext uri="{FF2B5EF4-FFF2-40B4-BE49-F238E27FC236}">
                    <a16:creationId xmlns:a16="http://schemas.microsoft.com/office/drawing/2014/main" id="{FB81488F-EFBD-924B-25AD-8630EC780E60}"/>
                  </a:ext>
                </a:extLst>
              </p:cNvPr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2645;p38">
                <a:extLst>
                  <a:ext uri="{FF2B5EF4-FFF2-40B4-BE49-F238E27FC236}">
                    <a16:creationId xmlns:a16="http://schemas.microsoft.com/office/drawing/2014/main" id="{615B872C-819A-BF9F-D2E5-F80E867E6BFF}"/>
                  </a:ext>
                </a:extLst>
              </p:cNvPr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2646;p38">
                <a:extLst>
                  <a:ext uri="{FF2B5EF4-FFF2-40B4-BE49-F238E27FC236}">
                    <a16:creationId xmlns:a16="http://schemas.microsoft.com/office/drawing/2014/main" id="{FC4DB9E4-AE6D-05E8-3197-84F571E8C88B}"/>
                  </a:ext>
                </a:extLst>
              </p:cNvPr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2647;p38">
                <a:extLst>
                  <a:ext uri="{FF2B5EF4-FFF2-40B4-BE49-F238E27FC236}">
                    <a16:creationId xmlns:a16="http://schemas.microsoft.com/office/drawing/2014/main" id="{8F933625-F93C-8D8A-81B1-D76FAB25FF59}"/>
                  </a:ext>
                </a:extLst>
              </p:cNvPr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2648;p38">
                <a:extLst>
                  <a:ext uri="{FF2B5EF4-FFF2-40B4-BE49-F238E27FC236}">
                    <a16:creationId xmlns:a16="http://schemas.microsoft.com/office/drawing/2014/main" id="{6EED32B9-C65D-4977-414D-D8C94A86FE15}"/>
                  </a:ext>
                </a:extLst>
              </p:cNvPr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649;p38">
              <a:extLst>
                <a:ext uri="{FF2B5EF4-FFF2-40B4-BE49-F238E27FC236}">
                  <a16:creationId xmlns:a16="http://schemas.microsoft.com/office/drawing/2014/main" id="{BB17B0E7-C399-5E99-DA3E-7E3136319450}"/>
                </a:ext>
              </a:extLst>
            </p:cNvPr>
            <p:cNvGrpSpPr/>
            <p:nvPr/>
          </p:nvGrpSpPr>
          <p:grpSpPr>
            <a:xfrm>
              <a:off x="-3150570" y="4762237"/>
              <a:ext cx="1103473" cy="928102"/>
              <a:chOff x="5200805" y="3216049"/>
              <a:chExt cx="1103473" cy="928102"/>
            </a:xfrm>
          </p:grpSpPr>
          <p:sp>
            <p:nvSpPr>
              <p:cNvPr id="3997" name="Google Shape;2650;p38">
                <a:extLst>
                  <a:ext uri="{FF2B5EF4-FFF2-40B4-BE49-F238E27FC236}">
                    <a16:creationId xmlns:a16="http://schemas.microsoft.com/office/drawing/2014/main" id="{4AFFA697-0F61-CFDD-CB32-B1552437C0B5}"/>
                  </a:ext>
                </a:extLst>
              </p:cNvPr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2651;p38">
                <a:extLst>
                  <a:ext uri="{FF2B5EF4-FFF2-40B4-BE49-F238E27FC236}">
                    <a16:creationId xmlns:a16="http://schemas.microsoft.com/office/drawing/2014/main" id="{7D65ADA1-530F-6006-BABE-57B1D5A2B9B9}"/>
                  </a:ext>
                </a:extLst>
              </p:cNvPr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2652;p38">
                <a:extLst>
                  <a:ext uri="{FF2B5EF4-FFF2-40B4-BE49-F238E27FC236}">
                    <a16:creationId xmlns:a16="http://schemas.microsoft.com/office/drawing/2014/main" id="{2C828D02-5424-4AC5-63BE-3397D4B91072}"/>
                  </a:ext>
                </a:extLst>
              </p:cNvPr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2653;p38">
                <a:extLst>
                  <a:ext uri="{FF2B5EF4-FFF2-40B4-BE49-F238E27FC236}">
                    <a16:creationId xmlns:a16="http://schemas.microsoft.com/office/drawing/2014/main" id="{5EBDE1F6-5C8E-FF6D-F693-21804767D2AA}"/>
                  </a:ext>
                </a:extLst>
              </p:cNvPr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2654;p38">
                <a:extLst>
                  <a:ext uri="{FF2B5EF4-FFF2-40B4-BE49-F238E27FC236}">
                    <a16:creationId xmlns:a16="http://schemas.microsoft.com/office/drawing/2014/main" id="{A888B61F-A984-9D92-2B76-7E4AC28AC6DA}"/>
                  </a:ext>
                </a:extLst>
              </p:cNvPr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2655;p38">
                <a:extLst>
                  <a:ext uri="{FF2B5EF4-FFF2-40B4-BE49-F238E27FC236}">
                    <a16:creationId xmlns:a16="http://schemas.microsoft.com/office/drawing/2014/main" id="{FB22414A-3F86-A8AC-EAEF-3218BDF83611}"/>
                  </a:ext>
                </a:extLst>
              </p:cNvPr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2656;p38">
                <a:extLst>
                  <a:ext uri="{FF2B5EF4-FFF2-40B4-BE49-F238E27FC236}">
                    <a16:creationId xmlns:a16="http://schemas.microsoft.com/office/drawing/2014/main" id="{BEE4076B-5DF8-4368-2497-7FE167006647}"/>
                  </a:ext>
                </a:extLst>
              </p:cNvPr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2657;p38">
                <a:extLst>
                  <a:ext uri="{FF2B5EF4-FFF2-40B4-BE49-F238E27FC236}">
                    <a16:creationId xmlns:a16="http://schemas.microsoft.com/office/drawing/2014/main" id="{B510EFFE-FE81-390C-B3DC-B6CD5060CE66}"/>
                  </a:ext>
                </a:extLst>
              </p:cNvPr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2658;p38">
                <a:extLst>
                  <a:ext uri="{FF2B5EF4-FFF2-40B4-BE49-F238E27FC236}">
                    <a16:creationId xmlns:a16="http://schemas.microsoft.com/office/drawing/2014/main" id="{DA2A2ACB-E755-8E41-4DC0-B9E6FA6D5DB7}"/>
                  </a:ext>
                </a:extLst>
              </p:cNvPr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2659;p38">
                <a:extLst>
                  <a:ext uri="{FF2B5EF4-FFF2-40B4-BE49-F238E27FC236}">
                    <a16:creationId xmlns:a16="http://schemas.microsoft.com/office/drawing/2014/main" id="{592976A2-5E41-D309-6F52-7431E1CCE578}"/>
                  </a:ext>
                </a:extLst>
              </p:cNvPr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2660;p38">
                <a:extLst>
                  <a:ext uri="{FF2B5EF4-FFF2-40B4-BE49-F238E27FC236}">
                    <a16:creationId xmlns:a16="http://schemas.microsoft.com/office/drawing/2014/main" id="{52C6FF6F-9213-AB51-0D39-24B217E49B9E}"/>
                  </a:ext>
                </a:extLst>
              </p:cNvPr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2661;p38">
                <a:extLst>
                  <a:ext uri="{FF2B5EF4-FFF2-40B4-BE49-F238E27FC236}">
                    <a16:creationId xmlns:a16="http://schemas.microsoft.com/office/drawing/2014/main" id="{5C1D9361-D05B-EEC9-3F8E-567912172DE6}"/>
                  </a:ext>
                </a:extLst>
              </p:cNvPr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2662;p38">
                <a:extLst>
                  <a:ext uri="{FF2B5EF4-FFF2-40B4-BE49-F238E27FC236}">
                    <a16:creationId xmlns:a16="http://schemas.microsoft.com/office/drawing/2014/main" id="{F3554BE5-C4F9-B0F8-F8B1-6970743F53D3}"/>
                  </a:ext>
                </a:extLst>
              </p:cNvPr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2663;p38">
                <a:extLst>
                  <a:ext uri="{FF2B5EF4-FFF2-40B4-BE49-F238E27FC236}">
                    <a16:creationId xmlns:a16="http://schemas.microsoft.com/office/drawing/2014/main" id="{7E6E6A16-98F2-00E4-C6E6-E27B80F56105}"/>
                  </a:ext>
                </a:extLst>
              </p:cNvPr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2664;p38">
                <a:extLst>
                  <a:ext uri="{FF2B5EF4-FFF2-40B4-BE49-F238E27FC236}">
                    <a16:creationId xmlns:a16="http://schemas.microsoft.com/office/drawing/2014/main" id="{F1857893-1AC9-7C8F-0083-CC647DC5E746}"/>
                  </a:ext>
                </a:extLst>
              </p:cNvPr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2665;p38">
                <a:extLst>
                  <a:ext uri="{FF2B5EF4-FFF2-40B4-BE49-F238E27FC236}">
                    <a16:creationId xmlns:a16="http://schemas.microsoft.com/office/drawing/2014/main" id="{31EC3F45-C454-09D9-89B0-7BB0605FA4CF}"/>
                  </a:ext>
                </a:extLst>
              </p:cNvPr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2666;p38">
                <a:extLst>
                  <a:ext uri="{FF2B5EF4-FFF2-40B4-BE49-F238E27FC236}">
                    <a16:creationId xmlns:a16="http://schemas.microsoft.com/office/drawing/2014/main" id="{D3B2F674-553F-F7A9-BA97-0E8AA12CAC0F}"/>
                  </a:ext>
                </a:extLst>
              </p:cNvPr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2667;p38">
                <a:extLst>
                  <a:ext uri="{FF2B5EF4-FFF2-40B4-BE49-F238E27FC236}">
                    <a16:creationId xmlns:a16="http://schemas.microsoft.com/office/drawing/2014/main" id="{419F96E7-E22A-19A4-E0B3-D7FCD5BC76D0}"/>
                  </a:ext>
                </a:extLst>
              </p:cNvPr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2668;p38">
                <a:extLst>
                  <a:ext uri="{FF2B5EF4-FFF2-40B4-BE49-F238E27FC236}">
                    <a16:creationId xmlns:a16="http://schemas.microsoft.com/office/drawing/2014/main" id="{A279606F-27D9-B040-3F7C-E1E28FA3FAB9}"/>
                  </a:ext>
                </a:extLst>
              </p:cNvPr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2669;p38">
                <a:extLst>
                  <a:ext uri="{FF2B5EF4-FFF2-40B4-BE49-F238E27FC236}">
                    <a16:creationId xmlns:a16="http://schemas.microsoft.com/office/drawing/2014/main" id="{1254E973-90DD-460A-ACD3-219CBACCC5BC}"/>
                  </a:ext>
                </a:extLst>
              </p:cNvPr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2670;p38">
                <a:extLst>
                  <a:ext uri="{FF2B5EF4-FFF2-40B4-BE49-F238E27FC236}">
                    <a16:creationId xmlns:a16="http://schemas.microsoft.com/office/drawing/2014/main" id="{9461B5ED-EBBA-A5FD-6637-4E774FE8C477}"/>
                  </a:ext>
                </a:extLst>
              </p:cNvPr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2671;p38">
                <a:extLst>
                  <a:ext uri="{FF2B5EF4-FFF2-40B4-BE49-F238E27FC236}">
                    <a16:creationId xmlns:a16="http://schemas.microsoft.com/office/drawing/2014/main" id="{7E405184-6D2D-5144-4BF2-F3BF83DC71F2}"/>
                  </a:ext>
                </a:extLst>
              </p:cNvPr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2672;p38">
                <a:extLst>
                  <a:ext uri="{FF2B5EF4-FFF2-40B4-BE49-F238E27FC236}">
                    <a16:creationId xmlns:a16="http://schemas.microsoft.com/office/drawing/2014/main" id="{98F17C80-E379-CA84-2BB5-344DE37BE43B}"/>
                  </a:ext>
                </a:extLst>
              </p:cNvPr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2673;p38">
                <a:extLst>
                  <a:ext uri="{FF2B5EF4-FFF2-40B4-BE49-F238E27FC236}">
                    <a16:creationId xmlns:a16="http://schemas.microsoft.com/office/drawing/2014/main" id="{43766AE9-05E2-CE87-0057-29B18BA80A12}"/>
                  </a:ext>
                </a:extLst>
              </p:cNvPr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2674;p38">
                <a:extLst>
                  <a:ext uri="{FF2B5EF4-FFF2-40B4-BE49-F238E27FC236}">
                    <a16:creationId xmlns:a16="http://schemas.microsoft.com/office/drawing/2014/main" id="{22A3DF04-8473-85A3-3231-65F3F70424F0}"/>
                  </a:ext>
                </a:extLst>
              </p:cNvPr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2675;p38">
                <a:extLst>
                  <a:ext uri="{FF2B5EF4-FFF2-40B4-BE49-F238E27FC236}">
                    <a16:creationId xmlns:a16="http://schemas.microsoft.com/office/drawing/2014/main" id="{535A6F92-0B7C-FFDB-11A3-E9892E0DCB9B}"/>
                  </a:ext>
                </a:extLst>
              </p:cNvPr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2676;p38">
                <a:extLst>
                  <a:ext uri="{FF2B5EF4-FFF2-40B4-BE49-F238E27FC236}">
                    <a16:creationId xmlns:a16="http://schemas.microsoft.com/office/drawing/2014/main" id="{53B6FFEC-35F1-F949-95FB-3D5CBAF1C526}"/>
                  </a:ext>
                </a:extLst>
              </p:cNvPr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2677;p38">
                <a:extLst>
                  <a:ext uri="{FF2B5EF4-FFF2-40B4-BE49-F238E27FC236}">
                    <a16:creationId xmlns:a16="http://schemas.microsoft.com/office/drawing/2014/main" id="{B3BF5787-9006-3F54-7266-A5DF447F0710}"/>
                  </a:ext>
                </a:extLst>
              </p:cNvPr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2678;p38">
                <a:extLst>
                  <a:ext uri="{FF2B5EF4-FFF2-40B4-BE49-F238E27FC236}">
                    <a16:creationId xmlns:a16="http://schemas.microsoft.com/office/drawing/2014/main" id="{6CE41742-8D80-0E3E-E927-EA81A8B16EAC}"/>
                  </a:ext>
                </a:extLst>
              </p:cNvPr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2679;p38">
                <a:extLst>
                  <a:ext uri="{FF2B5EF4-FFF2-40B4-BE49-F238E27FC236}">
                    <a16:creationId xmlns:a16="http://schemas.microsoft.com/office/drawing/2014/main" id="{76ED5508-5ED7-B65A-F437-8D8BD95A11CA}"/>
                  </a:ext>
                </a:extLst>
              </p:cNvPr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2680;p38">
                <a:extLst>
                  <a:ext uri="{FF2B5EF4-FFF2-40B4-BE49-F238E27FC236}">
                    <a16:creationId xmlns:a16="http://schemas.microsoft.com/office/drawing/2014/main" id="{4A166908-3840-3FA8-78D1-F3E64AB7EF5E}"/>
                  </a:ext>
                </a:extLst>
              </p:cNvPr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681;p38">
              <a:extLst>
                <a:ext uri="{FF2B5EF4-FFF2-40B4-BE49-F238E27FC236}">
                  <a16:creationId xmlns:a16="http://schemas.microsoft.com/office/drawing/2014/main" id="{8F05E65F-9324-D973-EC21-F37C2A5A2E02}"/>
                </a:ext>
              </a:extLst>
            </p:cNvPr>
            <p:cNvSpPr/>
            <p:nvPr/>
          </p:nvSpPr>
          <p:spPr>
            <a:xfrm>
              <a:off x="-1405320" y="578279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682;p38">
              <a:extLst>
                <a:ext uri="{FF2B5EF4-FFF2-40B4-BE49-F238E27FC236}">
                  <a16:creationId xmlns:a16="http://schemas.microsoft.com/office/drawing/2014/main" id="{19A0E942-D2BA-B511-CC81-E394F3803992}"/>
                </a:ext>
              </a:extLst>
            </p:cNvPr>
            <p:cNvGrpSpPr/>
            <p:nvPr/>
          </p:nvGrpSpPr>
          <p:grpSpPr>
            <a:xfrm>
              <a:off x="-2029826" y="5254502"/>
              <a:ext cx="827343" cy="514920"/>
              <a:chOff x="6275174" y="3661377"/>
              <a:chExt cx="827343" cy="514920"/>
            </a:xfrm>
          </p:grpSpPr>
          <p:sp>
            <p:nvSpPr>
              <p:cNvPr id="3906" name="Google Shape;2683;p38">
                <a:extLst>
                  <a:ext uri="{FF2B5EF4-FFF2-40B4-BE49-F238E27FC236}">
                    <a16:creationId xmlns:a16="http://schemas.microsoft.com/office/drawing/2014/main" id="{1C1ADB67-7F07-E597-875D-4ADA7E36A0DC}"/>
                  </a:ext>
                </a:extLst>
              </p:cNvPr>
              <p:cNvSpPr/>
              <p:nvPr/>
            </p:nvSpPr>
            <p:spPr>
              <a:xfrm>
                <a:off x="7102496" y="41439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2684;p38">
                <a:extLst>
                  <a:ext uri="{FF2B5EF4-FFF2-40B4-BE49-F238E27FC236}">
                    <a16:creationId xmlns:a16="http://schemas.microsoft.com/office/drawing/2014/main" id="{C8C2019D-F812-FFD2-63EC-B13798BD8F4E}"/>
                  </a:ext>
                </a:extLst>
              </p:cNvPr>
              <p:cNvSpPr/>
              <p:nvPr/>
            </p:nvSpPr>
            <p:spPr>
              <a:xfrm>
                <a:off x="6776543" y="3735594"/>
                <a:ext cx="21486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143" extrusionOk="0">
                    <a:moveTo>
                      <a:pt x="341" y="1"/>
                    </a:moveTo>
                    <a:cubicBezTo>
                      <a:pt x="166" y="778"/>
                      <a:pt x="96" y="1538"/>
                      <a:pt x="53" y="2297"/>
                    </a:cubicBezTo>
                    <a:cubicBezTo>
                      <a:pt x="9" y="3066"/>
                      <a:pt x="0" y="3817"/>
                      <a:pt x="26" y="4585"/>
                    </a:cubicBezTo>
                    <a:cubicBezTo>
                      <a:pt x="44" y="5345"/>
                      <a:pt x="87" y="6104"/>
                      <a:pt x="175" y="6864"/>
                    </a:cubicBezTo>
                    <a:cubicBezTo>
                      <a:pt x="262" y="7632"/>
                      <a:pt x="376" y="8383"/>
                      <a:pt x="576" y="9143"/>
                    </a:cubicBezTo>
                    <a:cubicBezTo>
                      <a:pt x="777" y="8383"/>
                      <a:pt x="873" y="7615"/>
                      <a:pt x="943" y="6855"/>
                    </a:cubicBezTo>
                    <a:cubicBezTo>
                      <a:pt x="996" y="6087"/>
                      <a:pt x="1013" y="5327"/>
                      <a:pt x="996" y="4559"/>
                    </a:cubicBezTo>
                    <a:cubicBezTo>
                      <a:pt x="969" y="3799"/>
                      <a:pt x="917" y="3031"/>
                      <a:pt x="821" y="2271"/>
                    </a:cubicBezTo>
                    <a:cubicBezTo>
                      <a:pt x="707" y="1503"/>
                      <a:pt x="576" y="752"/>
                      <a:pt x="341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2685;p38">
                <a:extLst>
                  <a:ext uri="{FF2B5EF4-FFF2-40B4-BE49-F238E27FC236}">
                    <a16:creationId xmlns:a16="http://schemas.microsoft.com/office/drawing/2014/main" id="{9D82B660-59E6-4C12-C315-F77120D4192A}"/>
                  </a:ext>
                </a:extLst>
              </p:cNvPr>
              <p:cNvSpPr/>
              <p:nvPr/>
            </p:nvSpPr>
            <p:spPr>
              <a:xfrm>
                <a:off x="6483722" y="3776214"/>
                <a:ext cx="132435" cy="2318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1093" extrusionOk="0">
                    <a:moveTo>
                      <a:pt x="3643" y="0"/>
                    </a:moveTo>
                    <a:cubicBezTo>
                      <a:pt x="3447" y="0"/>
                      <a:pt x="3252" y="8"/>
                      <a:pt x="3057" y="24"/>
                    </a:cubicBezTo>
                    <a:cubicBezTo>
                      <a:pt x="2515" y="68"/>
                      <a:pt x="1983" y="173"/>
                      <a:pt x="1467" y="321"/>
                    </a:cubicBezTo>
                    <a:cubicBezTo>
                      <a:pt x="961" y="478"/>
                      <a:pt x="455" y="679"/>
                      <a:pt x="1" y="1011"/>
                    </a:cubicBezTo>
                    <a:cubicBezTo>
                      <a:pt x="444" y="1074"/>
                      <a:pt x="876" y="1092"/>
                      <a:pt x="1302" y="1092"/>
                    </a:cubicBezTo>
                    <a:cubicBezTo>
                      <a:pt x="1404" y="1092"/>
                      <a:pt x="1506" y="1091"/>
                      <a:pt x="1607" y="1090"/>
                    </a:cubicBezTo>
                    <a:cubicBezTo>
                      <a:pt x="2131" y="1072"/>
                      <a:pt x="2629" y="1055"/>
                      <a:pt x="3144" y="1011"/>
                    </a:cubicBezTo>
                    <a:cubicBezTo>
                      <a:pt x="3642" y="967"/>
                      <a:pt x="4157" y="915"/>
                      <a:pt x="4672" y="845"/>
                    </a:cubicBezTo>
                    <a:cubicBezTo>
                      <a:pt x="4925" y="810"/>
                      <a:pt x="5187" y="766"/>
                      <a:pt x="5449" y="723"/>
                    </a:cubicBezTo>
                    <a:cubicBezTo>
                      <a:pt x="5711" y="679"/>
                      <a:pt x="5973" y="627"/>
                      <a:pt x="6244" y="531"/>
                    </a:cubicBezTo>
                    <a:cubicBezTo>
                      <a:pt x="5728" y="304"/>
                      <a:pt x="5205" y="173"/>
                      <a:pt x="4663" y="68"/>
                    </a:cubicBezTo>
                    <a:cubicBezTo>
                      <a:pt x="4320" y="24"/>
                      <a:pt x="3981" y="0"/>
                      <a:pt x="364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2686;p38">
                <a:extLst>
                  <a:ext uri="{FF2B5EF4-FFF2-40B4-BE49-F238E27FC236}">
                    <a16:creationId xmlns:a16="http://schemas.microsoft.com/office/drawing/2014/main" id="{2BE2BE2A-C6E4-45D7-D0A1-5EC805AFE7F5}"/>
                  </a:ext>
                </a:extLst>
              </p:cNvPr>
              <p:cNvSpPr/>
              <p:nvPr/>
            </p:nvSpPr>
            <p:spPr>
              <a:xfrm>
                <a:off x="6662448" y="3849689"/>
                <a:ext cx="23161" cy="149106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7030" extrusionOk="0">
                    <a:moveTo>
                      <a:pt x="184" y="1"/>
                    </a:moveTo>
                    <a:cubicBezTo>
                      <a:pt x="62" y="612"/>
                      <a:pt x="35" y="1205"/>
                      <a:pt x="9" y="1782"/>
                    </a:cubicBezTo>
                    <a:cubicBezTo>
                      <a:pt x="1" y="2367"/>
                      <a:pt x="18" y="2961"/>
                      <a:pt x="62" y="3537"/>
                    </a:cubicBezTo>
                    <a:cubicBezTo>
                      <a:pt x="105" y="4131"/>
                      <a:pt x="175" y="4707"/>
                      <a:pt x="271" y="5283"/>
                    </a:cubicBezTo>
                    <a:cubicBezTo>
                      <a:pt x="367" y="5859"/>
                      <a:pt x="489" y="6436"/>
                      <a:pt x="708" y="7029"/>
                    </a:cubicBezTo>
                    <a:cubicBezTo>
                      <a:pt x="909" y="6444"/>
                      <a:pt x="996" y="5851"/>
                      <a:pt x="1048" y="5248"/>
                    </a:cubicBezTo>
                    <a:cubicBezTo>
                      <a:pt x="1092" y="4663"/>
                      <a:pt x="1092" y="4061"/>
                      <a:pt x="1048" y="3476"/>
                    </a:cubicBezTo>
                    <a:cubicBezTo>
                      <a:pt x="1005" y="2882"/>
                      <a:pt x="917" y="2297"/>
                      <a:pt x="786" y="1712"/>
                    </a:cubicBezTo>
                    <a:cubicBezTo>
                      <a:pt x="647" y="1136"/>
                      <a:pt x="472" y="559"/>
                      <a:pt x="184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2687;p38">
                <a:extLst>
                  <a:ext uri="{FF2B5EF4-FFF2-40B4-BE49-F238E27FC236}">
                    <a16:creationId xmlns:a16="http://schemas.microsoft.com/office/drawing/2014/main" id="{D5BDA651-6220-15B9-E4DD-E1DDDB11DDC3}"/>
                  </a:ext>
                </a:extLst>
              </p:cNvPr>
              <p:cNvSpPr/>
              <p:nvPr/>
            </p:nvSpPr>
            <p:spPr>
              <a:xfrm>
                <a:off x="6460199" y="3898517"/>
                <a:ext cx="75762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3" extrusionOk="0">
                    <a:moveTo>
                      <a:pt x="2790" y="0"/>
                    </a:moveTo>
                    <a:cubicBezTo>
                      <a:pt x="2716" y="0"/>
                      <a:pt x="2642" y="2"/>
                      <a:pt x="2568" y="4"/>
                    </a:cubicBezTo>
                    <a:cubicBezTo>
                      <a:pt x="2253" y="21"/>
                      <a:pt x="1948" y="82"/>
                      <a:pt x="1651" y="170"/>
                    </a:cubicBezTo>
                    <a:cubicBezTo>
                      <a:pt x="1363" y="257"/>
                      <a:pt x="1066" y="362"/>
                      <a:pt x="786" y="528"/>
                    </a:cubicBezTo>
                    <a:cubicBezTo>
                      <a:pt x="507" y="693"/>
                      <a:pt x="245" y="877"/>
                      <a:pt x="1" y="1156"/>
                    </a:cubicBezTo>
                    <a:cubicBezTo>
                      <a:pt x="304" y="1250"/>
                      <a:pt x="577" y="1272"/>
                      <a:pt x="840" y="1272"/>
                    </a:cubicBezTo>
                    <a:cubicBezTo>
                      <a:pt x="895" y="1272"/>
                      <a:pt x="950" y="1271"/>
                      <a:pt x="1005" y="1270"/>
                    </a:cubicBezTo>
                    <a:cubicBezTo>
                      <a:pt x="1328" y="1244"/>
                      <a:pt x="1633" y="1191"/>
                      <a:pt x="1922" y="1104"/>
                    </a:cubicBezTo>
                    <a:cubicBezTo>
                      <a:pt x="2218" y="1008"/>
                      <a:pt x="2515" y="894"/>
                      <a:pt x="2786" y="737"/>
                    </a:cubicBezTo>
                    <a:cubicBezTo>
                      <a:pt x="3074" y="571"/>
                      <a:pt x="3336" y="388"/>
                      <a:pt x="3572" y="100"/>
                    </a:cubicBezTo>
                    <a:cubicBezTo>
                      <a:pt x="3301" y="18"/>
                      <a:pt x="3046" y="0"/>
                      <a:pt x="279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2688;p38">
                <a:extLst>
                  <a:ext uri="{FF2B5EF4-FFF2-40B4-BE49-F238E27FC236}">
                    <a16:creationId xmlns:a16="http://schemas.microsoft.com/office/drawing/2014/main" id="{1227750B-C4FF-EB0F-9E22-39B6B2F7710E}"/>
                  </a:ext>
                </a:extLst>
              </p:cNvPr>
              <p:cNvSpPr/>
              <p:nvPr/>
            </p:nvSpPr>
            <p:spPr>
              <a:xfrm>
                <a:off x="6741523" y="4013417"/>
                <a:ext cx="5559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73" extrusionOk="0">
                    <a:moveTo>
                      <a:pt x="1" y="0"/>
                    </a:moveTo>
                    <a:cubicBezTo>
                      <a:pt x="18" y="384"/>
                      <a:pt x="132" y="699"/>
                      <a:pt x="289" y="996"/>
                    </a:cubicBezTo>
                    <a:cubicBezTo>
                      <a:pt x="437" y="1284"/>
                      <a:pt x="638" y="1546"/>
                      <a:pt x="865" y="1782"/>
                    </a:cubicBezTo>
                    <a:cubicBezTo>
                      <a:pt x="1092" y="2009"/>
                      <a:pt x="1346" y="2218"/>
                      <a:pt x="1642" y="2367"/>
                    </a:cubicBezTo>
                    <a:cubicBezTo>
                      <a:pt x="1939" y="2524"/>
                      <a:pt x="2254" y="2655"/>
                      <a:pt x="2620" y="2672"/>
                    </a:cubicBezTo>
                    <a:cubicBezTo>
                      <a:pt x="2489" y="2323"/>
                      <a:pt x="2332" y="2052"/>
                      <a:pt x="2158" y="1790"/>
                    </a:cubicBezTo>
                    <a:cubicBezTo>
                      <a:pt x="1965" y="1537"/>
                      <a:pt x="1773" y="1310"/>
                      <a:pt x="1564" y="1092"/>
                    </a:cubicBezTo>
                    <a:cubicBezTo>
                      <a:pt x="1354" y="873"/>
                      <a:pt x="1127" y="673"/>
                      <a:pt x="874" y="489"/>
                    </a:cubicBezTo>
                    <a:cubicBezTo>
                      <a:pt x="630" y="306"/>
                      <a:pt x="350" y="131"/>
                      <a:pt x="1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2689;p38">
                <a:extLst>
                  <a:ext uri="{FF2B5EF4-FFF2-40B4-BE49-F238E27FC236}">
                    <a16:creationId xmlns:a16="http://schemas.microsoft.com/office/drawing/2014/main" id="{5DF176F1-7D26-AED2-71A8-852337BF9684}"/>
                  </a:ext>
                </a:extLst>
              </p:cNvPr>
              <p:cNvSpPr/>
              <p:nvPr/>
            </p:nvSpPr>
            <p:spPr>
              <a:xfrm>
                <a:off x="6947675" y="3759860"/>
                <a:ext cx="48910" cy="8613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061" extrusionOk="0">
                    <a:moveTo>
                      <a:pt x="2305" y="1"/>
                    </a:moveTo>
                    <a:lnTo>
                      <a:pt x="2305" y="1"/>
                    </a:lnTo>
                    <a:cubicBezTo>
                      <a:pt x="1895" y="175"/>
                      <a:pt x="1581" y="446"/>
                      <a:pt x="1310" y="743"/>
                    </a:cubicBezTo>
                    <a:cubicBezTo>
                      <a:pt x="1039" y="1040"/>
                      <a:pt x="795" y="1363"/>
                      <a:pt x="603" y="1712"/>
                    </a:cubicBezTo>
                    <a:cubicBezTo>
                      <a:pt x="402" y="2061"/>
                      <a:pt x="253" y="2437"/>
                      <a:pt x="149" y="2830"/>
                    </a:cubicBezTo>
                    <a:cubicBezTo>
                      <a:pt x="52" y="3223"/>
                      <a:pt x="0" y="3624"/>
                      <a:pt x="52" y="4061"/>
                    </a:cubicBezTo>
                    <a:cubicBezTo>
                      <a:pt x="384" y="3764"/>
                      <a:pt x="620" y="3458"/>
                      <a:pt x="847" y="3144"/>
                    </a:cubicBezTo>
                    <a:cubicBezTo>
                      <a:pt x="1065" y="2830"/>
                      <a:pt x="1266" y="2515"/>
                      <a:pt x="1450" y="2184"/>
                    </a:cubicBezTo>
                    <a:cubicBezTo>
                      <a:pt x="1624" y="1861"/>
                      <a:pt x="1790" y="1520"/>
                      <a:pt x="1939" y="1162"/>
                    </a:cubicBezTo>
                    <a:cubicBezTo>
                      <a:pt x="2087" y="795"/>
                      <a:pt x="2227" y="437"/>
                      <a:pt x="2305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2690;p38">
                <a:extLst>
                  <a:ext uri="{FF2B5EF4-FFF2-40B4-BE49-F238E27FC236}">
                    <a16:creationId xmlns:a16="http://schemas.microsoft.com/office/drawing/2014/main" id="{106BB661-6A21-0D49-6C7D-27CEF58E2E4E}"/>
                  </a:ext>
                </a:extLst>
              </p:cNvPr>
              <p:cNvSpPr/>
              <p:nvPr/>
            </p:nvSpPr>
            <p:spPr>
              <a:xfrm>
                <a:off x="6812475" y="3804318"/>
                <a:ext cx="30754" cy="90758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4279" extrusionOk="0">
                    <a:moveTo>
                      <a:pt x="1397" y="0"/>
                    </a:moveTo>
                    <a:lnTo>
                      <a:pt x="1397" y="0"/>
                    </a:lnTo>
                    <a:cubicBezTo>
                      <a:pt x="1057" y="262"/>
                      <a:pt x="830" y="594"/>
                      <a:pt x="646" y="908"/>
                    </a:cubicBezTo>
                    <a:cubicBezTo>
                      <a:pt x="445" y="1249"/>
                      <a:pt x="306" y="1598"/>
                      <a:pt x="192" y="1965"/>
                    </a:cubicBezTo>
                    <a:cubicBezTo>
                      <a:pt x="87" y="2340"/>
                      <a:pt x="18" y="2716"/>
                      <a:pt x="9" y="3100"/>
                    </a:cubicBezTo>
                    <a:cubicBezTo>
                      <a:pt x="0" y="3484"/>
                      <a:pt x="18" y="3877"/>
                      <a:pt x="166" y="4279"/>
                    </a:cubicBezTo>
                    <a:cubicBezTo>
                      <a:pt x="437" y="3956"/>
                      <a:pt x="611" y="3615"/>
                      <a:pt x="760" y="3275"/>
                    </a:cubicBezTo>
                    <a:cubicBezTo>
                      <a:pt x="917" y="2925"/>
                      <a:pt x="1039" y="2585"/>
                      <a:pt x="1135" y="2236"/>
                    </a:cubicBezTo>
                    <a:cubicBezTo>
                      <a:pt x="1231" y="1886"/>
                      <a:pt x="1310" y="1537"/>
                      <a:pt x="1362" y="1170"/>
                    </a:cubicBezTo>
                    <a:cubicBezTo>
                      <a:pt x="1415" y="795"/>
                      <a:pt x="1450" y="428"/>
                      <a:pt x="1397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2691;p38">
                <a:extLst>
                  <a:ext uri="{FF2B5EF4-FFF2-40B4-BE49-F238E27FC236}">
                    <a16:creationId xmlns:a16="http://schemas.microsoft.com/office/drawing/2014/main" id="{CFE797C4-E073-32BE-AC30-EBDEF40AD526}"/>
                  </a:ext>
                </a:extLst>
              </p:cNvPr>
              <p:cNvSpPr/>
              <p:nvPr/>
            </p:nvSpPr>
            <p:spPr>
              <a:xfrm>
                <a:off x="6697086" y="3859700"/>
                <a:ext cx="25749" cy="8335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0" extrusionOk="0">
                    <a:moveTo>
                      <a:pt x="1153" y="0"/>
                    </a:moveTo>
                    <a:cubicBezTo>
                      <a:pt x="847" y="236"/>
                      <a:pt x="638" y="533"/>
                      <a:pt x="437" y="838"/>
                    </a:cubicBezTo>
                    <a:cubicBezTo>
                      <a:pt x="280" y="1153"/>
                      <a:pt x="157" y="1493"/>
                      <a:pt x="88" y="1834"/>
                    </a:cubicBezTo>
                    <a:cubicBezTo>
                      <a:pt x="27" y="2174"/>
                      <a:pt x="0" y="2532"/>
                      <a:pt x="35" y="2881"/>
                    </a:cubicBezTo>
                    <a:cubicBezTo>
                      <a:pt x="79" y="3231"/>
                      <a:pt x="157" y="3589"/>
                      <a:pt x="350" y="3929"/>
                    </a:cubicBezTo>
                    <a:cubicBezTo>
                      <a:pt x="568" y="3597"/>
                      <a:pt x="699" y="3283"/>
                      <a:pt x="812" y="2969"/>
                    </a:cubicBezTo>
                    <a:cubicBezTo>
                      <a:pt x="917" y="2663"/>
                      <a:pt x="996" y="2349"/>
                      <a:pt x="1057" y="2026"/>
                    </a:cubicBezTo>
                    <a:cubicBezTo>
                      <a:pt x="1127" y="1711"/>
                      <a:pt x="1170" y="1388"/>
                      <a:pt x="1197" y="1057"/>
                    </a:cubicBezTo>
                    <a:cubicBezTo>
                      <a:pt x="1214" y="733"/>
                      <a:pt x="1214" y="384"/>
                      <a:pt x="115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2692;p38">
                <a:extLst>
                  <a:ext uri="{FF2B5EF4-FFF2-40B4-BE49-F238E27FC236}">
                    <a16:creationId xmlns:a16="http://schemas.microsoft.com/office/drawing/2014/main" id="{FCF3D726-9DDE-DC99-F3E5-CF08F6CA4D11}"/>
                  </a:ext>
                </a:extLst>
              </p:cNvPr>
              <p:cNvSpPr/>
              <p:nvPr/>
            </p:nvSpPr>
            <p:spPr>
              <a:xfrm>
                <a:off x="6568185" y="3942848"/>
                <a:ext cx="21125" cy="97439"/>
              </a:xfrm>
              <a:custGeom>
                <a:avLst/>
                <a:gdLst/>
                <a:ahLst/>
                <a:cxnLst/>
                <a:rect l="l" t="t" r="r" b="b"/>
                <a:pathLst>
                  <a:path w="996" h="4594" extrusionOk="0">
                    <a:moveTo>
                      <a:pt x="699" y="1"/>
                    </a:moveTo>
                    <a:cubicBezTo>
                      <a:pt x="437" y="350"/>
                      <a:pt x="288" y="725"/>
                      <a:pt x="175" y="1109"/>
                    </a:cubicBezTo>
                    <a:cubicBezTo>
                      <a:pt x="70" y="1502"/>
                      <a:pt x="9" y="1895"/>
                      <a:pt x="9" y="2288"/>
                    </a:cubicBezTo>
                    <a:cubicBezTo>
                      <a:pt x="0" y="2681"/>
                      <a:pt x="44" y="3074"/>
                      <a:pt x="140" y="3467"/>
                    </a:cubicBezTo>
                    <a:cubicBezTo>
                      <a:pt x="253" y="3860"/>
                      <a:pt x="393" y="4244"/>
                      <a:pt x="646" y="4593"/>
                    </a:cubicBezTo>
                    <a:cubicBezTo>
                      <a:pt x="795" y="4192"/>
                      <a:pt x="865" y="3808"/>
                      <a:pt x="917" y="3423"/>
                    </a:cubicBezTo>
                    <a:cubicBezTo>
                      <a:pt x="961" y="3039"/>
                      <a:pt x="996" y="2672"/>
                      <a:pt x="996" y="2297"/>
                    </a:cubicBezTo>
                    <a:cubicBezTo>
                      <a:pt x="996" y="1930"/>
                      <a:pt x="987" y="1555"/>
                      <a:pt x="943" y="1179"/>
                    </a:cubicBezTo>
                    <a:cubicBezTo>
                      <a:pt x="900" y="795"/>
                      <a:pt x="838" y="411"/>
                      <a:pt x="699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2693;p38">
                <a:extLst>
                  <a:ext uri="{FF2B5EF4-FFF2-40B4-BE49-F238E27FC236}">
                    <a16:creationId xmlns:a16="http://schemas.microsoft.com/office/drawing/2014/main" id="{0B944436-3A86-8AA6-0D6C-0D110FD80599}"/>
                  </a:ext>
                </a:extLst>
              </p:cNvPr>
              <p:cNvSpPr/>
              <p:nvPr/>
            </p:nvSpPr>
            <p:spPr>
              <a:xfrm>
                <a:off x="6290001" y="3694848"/>
                <a:ext cx="725255" cy="481446"/>
              </a:xfrm>
              <a:custGeom>
                <a:avLst/>
                <a:gdLst/>
                <a:ahLst/>
                <a:cxnLst/>
                <a:rect l="l" t="t" r="r" b="b"/>
                <a:pathLst>
                  <a:path w="34194" h="22699" extrusionOk="0">
                    <a:moveTo>
                      <a:pt x="31722" y="1"/>
                    </a:moveTo>
                    <a:lnTo>
                      <a:pt x="0" y="14906"/>
                    </a:lnTo>
                    <a:cubicBezTo>
                      <a:pt x="1022" y="18093"/>
                      <a:pt x="3650" y="20380"/>
                      <a:pt x="6785" y="21559"/>
                    </a:cubicBezTo>
                    <a:cubicBezTo>
                      <a:pt x="9054" y="22413"/>
                      <a:pt x="11475" y="22699"/>
                      <a:pt x="13907" y="22699"/>
                    </a:cubicBezTo>
                    <a:cubicBezTo>
                      <a:pt x="14835" y="22699"/>
                      <a:pt x="15763" y="22657"/>
                      <a:pt x="16686" y="22590"/>
                    </a:cubicBezTo>
                    <a:cubicBezTo>
                      <a:pt x="18651" y="22450"/>
                      <a:pt x="20668" y="22170"/>
                      <a:pt x="22327" y="21096"/>
                    </a:cubicBezTo>
                    <a:cubicBezTo>
                      <a:pt x="22929" y="20704"/>
                      <a:pt x="23488" y="20215"/>
                      <a:pt x="24161" y="19996"/>
                    </a:cubicBezTo>
                    <a:cubicBezTo>
                      <a:pt x="24667" y="19830"/>
                      <a:pt x="25200" y="19830"/>
                      <a:pt x="25724" y="19734"/>
                    </a:cubicBezTo>
                    <a:cubicBezTo>
                      <a:pt x="26859" y="19525"/>
                      <a:pt x="27871" y="18870"/>
                      <a:pt x="28753" y="18128"/>
                    </a:cubicBezTo>
                    <a:cubicBezTo>
                      <a:pt x="31347" y="15945"/>
                      <a:pt x="33119" y="12810"/>
                      <a:pt x="33660" y="9466"/>
                    </a:cubicBezTo>
                    <a:cubicBezTo>
                      <a:pt x="34193" y="6113"/>
                      <a:pt x="33337" y="1695"/>
                      <a:pt x="31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2694;p38">
                <a:extLst>
                  <a:ext uri="{FF2B5EF4-FFF2-40B4-BE49-F238E27FC236}">
                    <a16:creationId xmlns:a16="http://schemas.microsoft.com/office/drawing/2014/main" id="{01BAFAE7-4533-FE8F-8AEC-9515BD1F33CE}"/>
                  </a:ext>
                </a:extLst>
              </p:cNvPr>
              <p:cNvSpPr/>
              <p:nvPr/>
            </p:nvSpPr>
            <p:spPr>
              <a:xfrm>
                <a:off x="6275174" y="3661377"/>
                <a:ext cx="704320" cy="376223"/>
              </a:xfrm>
              <a:custGeom>
                <a:avLst/>
                <a:gdLst/>
                <a:ahLst/>
                <a:cxnLst/>
                <a:rect l="l" t="t" r="r" b="b"/>
                <a:pathLst>
                  <a:path w="33207" h="17738" extrusionOk="0">
                    <a:moveTo>
                      <a:pt x="26998" y="0"/>
                    </a:moveTo>
                    <a:cubicBezTo>
                      <a:pt x="22608" y="0"/>
                      <a:pt x="18519" y="2029"/>
                      <a:pt x="14460" y="3849"/>
                    </a:cubicBezTo>
                    <a:cubicBezTo>
                      <a:pt x="9667" y="5988"/>
                      <a:pt x="5039" y="8782"/>
                      <a:pt x="1747" y="12939"/>
                    </a:cubicBezTo>
                    <a:cubicBezTo>
                      <a:pt x="787" y="14152"/>
                      <a:pt x="1" y="16030"/>
                      <a:pt x="1118" y="17095"/>
                    </a:cubicBezTo>
                    <a:cubicBezTo>
                      <a:pt x="1686" y="17636"/>
                      <a:pt x="2524" y="17706"/>
                      <a:pt x="3319" y="17732"/>
                    </a:cubicBezTo>
                    <a:cubicBezTo>
                      <a:pt x="3486" y="17736"/>
                      <a:pt x="3653" y="17737"/>
                      <a:pt x="3820" y="17737"/>
                    </a:cubicBezTo>
                    <a:cubicBezTo>
                      <a:pt x="11106" y="17737"/>
                      <a:pt x="18115" y="14783"/>
                      <a:pt x="24414" y="11070"/>
                    </a:cubicBezTo>
                    <a:cubicBezTo>
                      <a:pt x="26981" y="9551"/>
                      <a:pt x="29496" y="7883"/>
                      <a:pt x="31565" y="5735"/>
                    </a:cubicBezTo>
                    <a:cubicBezTo>
                      <a:pt x="32404" y="4862"/>
                      <a:pt x="33207" y="3727"/>
                      <a:pt x="32936" y="2548"/>
                    </a:cubicBezTo>
                    <a:cubicBezTo>
                      <a:pt x="32631" y="1212"/>
                      <a:pt x="31129" y="575"/>
                      <a:pt x="29793" y="287"/>
                    </a:cubicBezTo>
                    <a:cubicBezTo>
                      <a:pt x="28846" y="89"/>
                      <a:pt x="27915" y="0"/>
                      <a:pt x="26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2695;p38">
                <a:extLst>
                  <a:ext uri="{FF2B5EF4-FFF2-40B4-BE49-F238E27FC236}">
                    <a16:creationId xmlns:a16="http://schemas.microsoft.com/office/drawing/2014/main" id="{58317678-721F-DADB-8723-C511014C9C29}"/>
                  </a:ext>
                </a:extLst>
              </p:cNvPr>
              <p:cNvSpPr/>
              <p:nvPr/>
            </p:nvSpPr>
            <p:spPr>
              <a:xfrm>
                <a:off x="6488728" y="3838998"/>
                <a:ext cx="185206" cy="161832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7630" extrusionOk="0">
                    <a:moveTo>
                      <a:pt x="5165" y="1"/>
                    </a:moveTo>
                    <a:cubicBezTo>
                      <a:pt x="4013" y="1"/>
                      <a:pt x="2992" y="1884"/>
                      <a:pt x="2471" y="2626"/>
                    </a:cubicBezTo>
                    <a:cubicBezTo>
                      <a:pt x="1589" y="3892"/>
                      <a:pt x="830" y="5228"/>
                      <a:pt x="219" y="6652"/>
                    </a:cubicBezTo>
                    <a:cubicBezTo>
                      <a:pt x="88" y="6957"/>
                      <a:pt x="0" y="7394"/>
                      <a:pt x="288" y="7568"/>
                    </a:cubicBezTo>
                    <a:cubicBezTo>
                      <a:pt x="385" y="7621"/>
                      <a:pt x="498" y="7630"/>
                      <a:pt x="603" y="7630"/>
                    </a:cubicBezTo>
                    <a:cubicBezTo>
                      <a:pt x="617" y="7630"/>
                      <a:pt x="632" y="7630"/>
                      <a:pt x="646" y="7630"/>
                    </a:cubicBezTo>
                    <a:cubicBezTo>
                      <a:pt x="1260" y="7630"/>
                      <a:pt x="1857" y="7450"/>
                      <a:pt x="2445" y="7254"/>
                    </a:cubicBezTo>
                    <a:cubicBezTo>
                      <a:pt x="4410" y="6599"/>
                      <a:pt x="6313" y="5744"/>
                      <a:pt x="8121" y="4731"/>
                    </a:cubicBezTo>
                    <a:cubicBezTo>
                      <a:pt x="8313" y="4617"/>
                      <a:pt x="8505" y="4512"/>
                      <a:pt x="8592" y="4312"/>
                    </a:cubicBezTo>
                    <a:cubicBezTo>
                      <a:pt x="8732" y="3997"/>
                      <a:pt x="8522" y="3648"/>
                      <a:pt x="8321" y="3369"/>
                    </a:cubicBezTo>
                    <a:cubicBezTo>
                      <a:pt x="7667" y="2452"/>
                      <a:pt x="6977" y="1552"/>
                      <a:pt x="6261" y="679"/>
                    </a:cubicBezTo>
                    <a:cubicBezTo>
                      <a:pt x="6051" y="426"/>
                      <a:pt x="5833" y="181"/>
                      <a:pt x="5536" y="68"/>
                    </a:cubicBezTo>
                    <a:cubicBezTo>
                      <a:pt x="5411" y="22"/>
                      <a:pt x="5287" y="1"/>
                      <a:pt x="5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2696;p38">
                <a:extLst>
                  <a:ext uri="{FF2B5EF4-FFF2-40B4-BE49-F238E27FC236}">
                    <a16:creationId xmlns:a16="http://schemas.microsoft.com/office/drawing/2014/main" id="{4D79A3B4-78E9-9D8D-382D-708A7348BBD6}"/>
                  </a:ext>
                </a:extLst>
              </p:cNvPr>
              <p:cNvSpPr/>
              <p:nvPr/>
            </p:nvSpPr>
            <p:spPr>
              <a:xfrm>
                <a:off x="6309621" y="3843198"/>
                <a:ext cx="246163" cy="171334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8078" extrusionOk="0">
                    <a:moveTo>
                      <a:pt x="11474" y="1"/>
                    </a:moveTo>
                    <a:lnTo>
                      <a:pt x="11474" y="1"/>
                    </a:lnTo>
                    <a:cubicBezTo>
                      <a:pt x="11099" y="36"/>
                      <a:pt x="10741" y="245"/>
                      <a:pt x="10426" y="420"/>
                    </a:cubicBezTo>
                    <a:lnTo>
                      <a:pt x="3057" y="4410"/>
                    </a:lnTo>
                    <a:cubicBezTo>
                      <a:pt x="2507" y="4707"/>
                      <a:pt x="1966" y="5013"/>
                      <a:pt x="1433" y="5336"/>
                    </a:cubicBezTo>
                    <a:cubicBezTo>
                      <a:pt x="970" y="5633"/>
                      <a:pt x="499" y="5965"/>
                      <a:pt x="193" y="6410"/>
                    </a:cubicBezTo>
                    <a:cubicBezTo>
                      <a:pt x="106" y="6541"/>
                      <a:pt x="36" y="6681"/>
                      <a:pt x="18" y="6838"/>
                    </a:cubicBezTo>
                    <a:cubicBezTo>
                      <a:pt x="1" y="7152"/>
                      <a:pt x="280" y="7414"/>
                      <a:pt x="568" y="7580"/>
                    </a:cubicBezTo>
                    <a:cubicBezTo>
                      <a:pt x="1363" y="8025"/>
                      <a:pt x="2323" y="8078"/>
                      <a:pt x="3240" y="8078"/>
                    </a:cubicBezTo>
                    <a:cubicBezTo>
                      <a:pt x="3773" y="8078"/>
                      <a:pt x="4323" y="8069"/>
                      <a:pt x="4864" y="8043"/>
                    </a:cubicBezTo>
                    <a:cubicBezTo>
                      <a:pt x="5196" y="8025"/>
                      <a:pt x="5519" y="8017"/>
                      <a:pt x="5825" y="7886"/>
                    </a:cubicBezTo>
                    <a:cubicBezTo>
                      <a:pt x="6165" y="7737"/>
                      <a:pt x="6454" y="7466"/>
                      <a:pt x="6689" y="7187"/>
                    </a:cubicBezTo>
                    <a:cubicBezTo>
                      <a:pt x="7152" y="6646"/>
                      <a:pt x="7510" y="6026"/>
                      <a:pt x="7877" y="5423"/>
                    </a:cubicBezTo>
                    <a:cubicBezTo>
                      <a:pt x="8488" y="4419"/>
                      <a:pt x="9134" y="3450"/>
                      <a:pt x="9824" y="2498"/>
                    </a:cubicBezTo>
                    <a:cubicBezTo>
                      <a:pt x="10164" y="2035"/>
                      <a:pt x="10514" y="1564"/>
                      <a:pt x="10872" y="1101"/>
                    </a:cubicBezTo>
                    <a:cubicBezTo>
                      <a:pt x="11081" y="830"/>
                      <a:pt x="11605" y="394"/>
                      <a:pt x="114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2697;p38">
                <a:extLst>
                  <a:ext uri="{FF2B5EF4-FFF2-40B4-BE49-F238E27FC236}">
                    <a16:creationId xmlns:a16="http://schemas.microsoft.com/office/drawing/2014/main" id="{62CA9B8C-471D-F22A-2A2B-8F5D86781605}"/>
                  </a:ext>
                </a:extLst>
              </p:cNvPr>
              <p:cNvSpPr/>
              <p:nvPr/>
            </p:nvSpPr>
            <p:spPr>
              <a:xfrm>
                <a:off x="6324448" y="3821902"/>
                <a:ext cx="232992" cy="111034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5235" extrusionOk="0">
                    <a:moveTo>
                      <a:pt x="8007" y="1"/>
                    </a:moveTo>
                    <a:cubicBezTo>
                      <a:pt x="7571" y="1"/>
                      <a:pt x="7125" y="10"/>
                      <a:pt x="6706" y="123"/>
                    </a:cubicBezTo>
                    <a:cubicBezTo>
                      <a:pt x="6296" y="228"/>
                      <a:pt x="5903" y="429"/>
                      <a:pt x="5519" y="629"/>
                    </a:cubicBezTo>
                    <a:cubicBezTo>
                      <a:pt x="4471" y="1197"/>
                      <a:pt x="3493" y="1878"/>
                      <a:pt x="2585" y="2638"/>
                    </a:cubicBezTo>
                    <a:cubicBezTo>
                      <a:pt x="2227" y="2935"/>
                      <a:pt x="0" y="4725"/>
                      <a:pt x="289" y="5196"/>
                    </a:cubicBezTo>
                    <a:cubicBezTo>
                      <a:pt x="306" y="5222"/>
                      <a:pt x="339" y="5234"/>
                      <a:pt x="386" y="5234"/>
                    </a:cubicBezTo>
                    <a:cubicBezTo>
                      <a:pt x="887" y="5234"/>
                      <a:pt x="2924" y="3868"/>
                      <a:pt x="3275" y="3677"/>
                    </a:cubicBezTo>
                    <a:cubicBezTo>
                      <a:pt x="4384" y="3057"/>
                      <a:pt x="5510" y="2472"/>
                      <a:pt x="6680" y="1939"/>
                    </a:cubicBezTo>
                    <a:cubicBezTo>
                      <a:pt x="8007" y="1345"/>
                      <a:pt x="9387" y="830"/>
                      <a:pt x="10793" y="472"/>
                    </a:cubicBezTo>
                    <a:cubicBezTo>
                      <a:pt x="10880" y="446"/>
                      <a:pt x="10985" y="402"/>
                      <a:pt x="10985" y="306"/>
                    </a:cubicBezTo>
                    <a:cubicBezTo>
                      <a:pt x="10985" y="210"/>
                      <a:pt x="10854" y="167"/>
                      <a:pt x="10758" y="149"/>
                    </a:cubicBezTo>
                    <a:cubicBezTo>
                      <a:pt x="9841" y="53"/>
                      <a:pt x="8924" y="1"/>
                      <a:pt x="8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2698;p38">
                <a:extLst>
                  <a:ext uri="{FF2B5EF4-FFF2-40B4-BE49-F238E27FC236}">
                    <a16:creationId xmlns:a16="http://schemas.microsoft.com/office/drawing/2014/main" id="{C3EB39F7-9E54-09C9-7391-DF183946A67F}"/>
                  </a:ext>
                </a:extLst>
              </p:cNvPr>
              <p:cNvSpPr/>
              <p:nvPr/>
            </p:nvSpPr>
            <p:spPr>
              <a:xfrm>
                <a:off x="6476511" y="3757675"/>
                <a:ext cx="124651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2942" extrusionOk="0">
                    <a:moveTo>
                      <a:pt x="4762" y="1"/>
                    </a:moveTo>
                    <a:cubicBezTo>
                      <a:pt x="4554" y="1"/>
                      <a:pt x="4317" y="101"/>
                      <a:pt x="4051" y="200"/>
                    </a:cubicBezTo>
                    <a:cubicBezTo>
                      <a:pt x="3379" y="444"/>
                      <a:pt x="2742" y="724"/>
                      <a:pt x="2113" y="1047"/>
                    </a:cubicBezTo>
                    <a:cubicBezTo>
                      <a:pt x="1676" y="1265"/>
                      <a:pt x="1266" y="1544"/>
                      <a:pt x="830" y="1754"/>
                    </a:cubicBezTo>
                    <a:cubicBezTo>
                      <a:pt x="472" y="1929"/>
                      <a:pt x="175" y="2025"/>
                      <a:pt x="0" y="2426"/>
                    </a:cubicBezTo>
                    <a:cubicBezTo>
                      <a:pt x="1441" y="2714"/>
                      <a:pt x="2916" y="2863"/>
                      <a:pt x="4392" y="2924"/>
                    </a:cubicBezTo>
                    <a:cubicBezTo>
                      <a:pt x="4671" y="2933"/>
                      <a:pt x="4968" y="2941"/>
                      <a:pt x="5265" y="2941"/>
                    </a:cubicBezTo>
                    <a:cubicBezTo>
                      <a:pt x="5440" y="2941"/>
                      <a:pt x="5623" y="2933"/>
                      <a:pt x="5745" y="2811"/>
                    </a:cubicBezTo>
                    <a:cubicBezTo>
                      <a:pt x="5876" y="2680"/>
                      <a:pt x="5859" y="2461"/>
                      <a:pt x="5824" y="2278"/>
                    </a:cubicBezTo>
                    <a:cubicBezTo>
                      <a:pt x="5728" y="1640"/>
                      <a:pt x="5553" y="1021"/>
                      <a:pt x="5309" y="444"/>
                    </a:cubicBezTo>
                    <a:cubicBezTo>
                      <a:pt x="5162" y="110"/>
                      <a:pt x="4978" y="1"/>
                      <a:pt x="4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2699;p38">
                <a:extLst>
                  <a:ext uri="{FF2B5EF4-FFF2-40B4-BE49-F238E27FC236}">
                    <a16:creationId xmlns:a16="http://schemas.microsoft.com/office/drawing/2014/main" id="{D2F8318E-8CCA-129E-5927-FAC7EED35089}"/>
                  </a:ext>
                </a:extLst>
              </p:cNvPr>
              <p:cNvSpPr/>
              <p:nvPr/>
            </p:nvSpPr>
            <p:spPr>
              <a:xfrm>
                <a:off x="6596884" y="3703566"/>
                <a:ext cx="115955" cy="102762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4845" extrusionOk="0">
                    <a:moveTo>
                      <a:pt x="5318" y="0"/>
                    </a:moveTo>
                    <a:lnTo>
                      <a:pt x="5318" y="0"/>
                    </a:lnTo>
                    <a:cubicBezTo>
                      <a:pt x="3746" y="175"/>
                      <a:pt x="2096" y="961"/>
                      <a:pt x="725" y="1703"/>
                    </a:cubicBezTo>
                    <a:cubicBezTo>
                      <a:pt x="551" y="1790"/>
                      <a:pt x="376" y="1886"/>
                      <a:pt x="254" y="2043"/>
                    </a:cubicBezTo>
                    <a:cubicBezTo>
                      <a:pt x="1" y="2367"/>
                      <a:pt x="228" y="2882"/>
                      <a:pt x="332" y="3231"/>
                    </a:cubicBezTo>
                    <a:cubicBezTo>
                      <a:pt x="446" y="3685"/>
                      <a:pt x="603" y="4122"/>
                      <a:pt x="725" y="4558"/>
                    </a:cubicBezTo>
                    <a:cubicBezTo>
                      <a:pt x="743" y="4619"/>
                      <a:pt x="751" y="4689"/>
                      <a:pt x="795" y="4733"/>
                    </a:cubicBezTo>
                    <a:cubicBezTo>
                      <a:pt x="858" y="4813"/>
                      <a:pt x="947" y="4844"/>
                      <a:pt x="1045" y="4844"/>
                    </a:cubicBezTo>
                    <a:cubicBezTo>
                      <a:pt x="1192" y="4844"/>
                      <a:pt x="1359" y="4773"/>
                      <a:pt x="1485" y="4689"/>
                    </a:cubicBezTo>
                    <a:cubicBezTo>
                      <a:pt x="1913" y="4384"/>
                      <a:pt x="2262" y="3982"/>
                      <a:pt x="2611" y="3598"/>
                    </a:cubicBezTo>
                    <a:cubicBezTo>
                      <a:pt x="3441" y="2655"/>
                      <a:pt x="4262" y="1720"/>
                      <a:pt x="5091" y="786"/>
                    </a:cubicBezTo>
                    <a:cubicBezTo>
                      <a:pt x="5309" y="542"/>
                      <a:pt x="5466" y="332"/>
                      <a:pt x="5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2700;p38">
                <a:extLst>
                  <a:ext uri="{FF2B5EF4-FFF2-40B4-BE49-F238E27FC236}">
                    <a16:creationId xmlns:a16="http://schemas.microsoft.com/office/drawing/2014/main" id="{48C593BE-015A-D1BE-0744-0B72298943C0}"/>
                  </a:ext>
                </a:extLst>
              </p:cNvPr>
              <p:cNvSpPr/>
              <p:nvPr/>
            </p:nvSpPr>
            <p:spPr>
              <a:xfrm>
                <a:off x="6652458" y="3676076"/>
                <a:ext cx="207243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9771" h="5637" extrusionOk="0">
                    <a:moveTo>
                      <a:pt x="9199" y="1"/>
                    </a:moveTo>
                    <a:cubicBezTo>
                      <a:pt x="9157" y="1"/>
                      <a:pt x="9115" y="4"/>
                      <a:pt x="9072" y="4"/>
                    </a:cubicBezTo>
                    <a:cubicBezTo>
                      <a:pt x="7989" y="39"/>
                      <a:pt x="6915" y="187"/>
                      <a:pt x="5850" y="336"/>
                    </a:cubicBezTo>
                    <a:cubicBezTo>
                      <a:pt x="5291" y="414"/>
                      <a:pt x="4715" y="502"/>
                      <a:pt x="4235" y="799"/>
                    </a:cubicBezTo>
                    <a:cubicBezTo>
                      <a:pt x="3955" y="964"/>
                      <a:pt x="3720" y="1200"/>
                      <a:pt x="3493" y="1427"/>
                    </a:cubicBezTo>
                    <a:cubicBezTo>
                      <a:pt x="3309" y="1602"/>
                      <a:pt x="3135" y="1794"/>
                      <a:pt x="2960" y="1969"/>
                    </a:cubicBezTo>
                    <a:cubicBezTo>
                      <a:pt x="2480" y="2458"/>
                      <a:pt x="2000" y="2947"/>
                      <a:pt x="1528" y="3462"/>
                    </a:cubicBezTo>
                    <a:cubicBezTo>
                      <a:pt x="1222" y="3802"/>
                      <a:pt x="917" y="4134"/>
                      <a:pt x="620" y="4483"/>
                    </a:cubicBezTo>
                    <a:cubicBezTo>
                      <a:pt x="402" y="4745"/>
                      <a:pt x="0" y="5086"/>
                      <a:pt x="26" y="5461"/>
                    </a:cubicBezTo>
                    <a:cubicBezTo>
                      <a:pt x="26" y="5505"/>
                      <a:pt x="35" y="5549"/>
                      <a:pt x="70" y="5575"/>
                    </a:cubicBezTo>
                    <a:cubicBezTo>
                      <a:pt x="105" y="5618"/>
                      <a:pt x="175" y="5636"/>
                      <a:pt x="244" y="5636"/>
                    </a:cubicBezTo>
                    <a:cubicBezTo>
                      <a:pt x="256" y="5636"/>
                      <a:pt x="267" y="5636"/>
                      <a:pt x="278" y="5636"/>
                    </a:cubicBezTo>
                    <a:cubicBezTo>
                      <a:pt x="571" y="5636"/>
                      <a:pt x="849" y="5528"/>
                      <a:pt x="1126" y="5435"/>
                    </a:cubicBezTo>
                    <a:cubicBezTo>
                      <a:pt x="1921" y="5156"/>
                      <a:pt x="2698" y="4850"/>
                      <a:pt x="3475" y="4518"/>
                    </a:cubicBezTo>
                    <a:cubicBezTo>
                      <a:pt x="4095" y="4256"/>
                      <a:pt x="4715" y="3977"/>
                      <a:pt x="5318" y="3654"/>
                    </a:cubicBezTo>
                    <a:cubicBezTo>
                      <a:pt x="6164" y="3209"/>
                      <a:pt x="6977" y="2658"/>
                      <a:pt x="7719" y="2056"/>
                    </a:cubicBezTo>
                    <a:cubicBezTo>
                      <a:pt x="8103" y="1733"/>
                      <a:pt x="8470" y="1401"/>
                      <a:pt x="8819" y="1034"/>
                    </a:cubicBezTo>
                    <a:cubicBezTo>
                      <a:pt x="8985" y="860"/>
                      <a:pt x="9771" y="240"/>
                      <a:pt x="9352" y="30"/>
                    </a:cubicBezTo>
                    <a:cubicBezTo>
                      <a:pt x="9303" y="6"/>
                      <a:pt x="9252" y="1"/>
                      <a:pt x="9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2701;p38">
                <a:extLst>
                  <a:ext uri="{FF2B5EF4-FFF2-40B4-BE49-F238E27FC236}">
                    <a16:creationId xmlns:a16="http://schemas.microsoft.com/office/drawing/2014/main" id="{D069E042-36C6-8948-2953-3D97CA5457D8}"/>
                  </a:ext>
                </a:extLst>
              </p:cNvPr>
              <p:cNvSpPr/>
              <p:nvPr/>
            </p:nvSpPr>
            <p:spPr>
              <a:xfrm>
                <a:off x="6621701" y="3808857"/>
                <a:ext cx="210403" cy="103717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4890" extrusionOk="0">
                    <a:moveTo>
                      <a:pt x="5545" y="1"/>
                    </a:moveTo>
                    <a:cubicBezTo>
                      <a:pt x="3877" y="1"/>
                      <a:pt x="2218" y="172"/>
                      <a:pt x="586" y="520"/>
                    </a:cubicBezTo>
                    <a:cubicBezTo>
                      <a:pt x="324" y="572"/>
                      <a:pt x="1" y="712"/>
                      <a:pt x="18" y="974"/>
                    </a:cubicBezTo>
                    <a:cubicBezTo>
                      <a:pt x="27" y="1087"/>
                      <a:pt x="105" y="1183"/>
                      <a:pt x="175" y="1271"/>
                    </a:cubicBezTo>
                    <a:lnTo>
                      <a:pt x="2533" y="4187"/>
                    </a:lnTo>
                    <a:cubicBezTo>
                      <a:pt x="2585" y="4266"/>
                      <a:pt x="2655" y="4327"/>
                      <a:pt x="2716" y="4397"/>
                    </a:cubicBezTo>
                    <a:cubicBezTo>
                      <a:pt x="3083" y="4759"/>
                      <a:pt x="3463" y="4890"/>
                      <a:pt x="3866" y="4890"/>
                    </a:cubicBezTo>
                    <a:cubicBezTo>
                      <a:pt x="4385" y="4890"/>
                      <a:pt x="4944" y="4674"/>
                      <a:pt x="5563" y="4458"/>
                    </a:cubicBezTo>
                    <a:cubicBezTo>
                      <a:pt x="6479" y="4143"/>
                      <a:pt x="7344" y="3681"/>
                      <a:pt x="8165" y="3174"/>
                    </a:cubicBezTo>
                    <a:cubicBezTo>
                      <a:pt x="8523" y="2938"/>
                      <a:pt x="8767" y="2694"/>
                      <a:pt x="9073" y="2432"/>
                    </a:cubicBezTo>
                    <a:cubicBezTo>
                      <a:pt x="9291" y="2240"/>
                      <a:pt x="9728" y="2100"/>
                      <a:pt x="9832" y="1829"/>
                    </a:cubicBezTo>
                    <a:cubicBezTo>
                      <a:pt x="9920" y="1611"/>
                      <a:pt x="9789" y="1367"/>
                      <a:pt x="9649" y="1183"/>
                    </a:cubicBezTo>
                    <a:cubicBezTo>
                      <a:pt x="8872" y="258"/>
                      <a:pt x="7527" y="48"/>
                      <a:pt x="6322" y="13"/>
                    </a:cubicBezTo>
                    <a:cubicBezTo>
                      <a:pt x="6063" y="5"/>
                      <a:pt x="5804" y="1"/>
                      <a:pt x="5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2702;p38">
                <a:extLst>
                  <a:ext uri="{FF2B5EF4-FFF2-40B4-BE49-F238E27FC236}">
                    <a16:creationId xmlns:a16="http://schemas.microsoft.com/office/drawing/2014/main" id="{51DF599C-97DB-8093-F723-27D5EFF81C23}"/>
                  </a:ext>
                </a:extLst>
              </p:cNvPr>
              <p:cNvSpPr/>
              <p:nvPr/>
            </p:nvSpPr>
            <p:spPr>
              <a:xfrm>
                <a:off x="6668366" y="3704435"/>
                <a:ext cx="255962" cy="11489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5417" extrusionOk="0">
                    <a:moveTo>
                      <a:pt x="11005" y="1"/>
                    </a:moveTo>
                    <a:cubicBezTo>
                      <a:pt x="10676" y="1"/>
                      <a:pt x="10325" y="138"/>
                      <a:pt x="10025" y="282"/>
                    </a:cubicBezTo>
                    <a:cubicBezTo>
                      <a:pt x="9283" y="614"/>
                      <a:pt x="8549" y="981"/>
                      <a:pt x="7833" y="1330"/>
                    </a:cubicBezTo>
                    <a:cubicBezTo>
                      <a:pt x="6541" y="1959"/>
                      <a:pt x="5249" y="2605"/>
                      <a:pt x="3939" y="3173"/>
                    </a:cubicBezTo>
                    <a:cubicBezTo>
                      <a:pt x="3275" y="3452"/>
                      <a:pt x="2612" y="3731"/>
                      <a:pt x="1939" y="3967"/>
                    </a:cubicBezTo>
                    <a:cubicBezTo>
                      <a:pt x="1608" y="4089"/>
                      <a:pt x="1302" y="4220"/>
                      <a:pt x="961" y="4273"/>
                    </a:cubicBezTo>
                    <a:cubicBezTo>
                      <a:pt x="656" y="4316"/>
                      <a:pt x="289" y="4343"/>
                      <a:pt x="45" y="4543"/>
                    </a:cubicBezTo>
                    <a:cubicBezTo>
                      <a:pt x="27" y="4561"/>
                      <a:pt x="1" y="4587"/>
                      <a:pt x="1" y="4613"/>
                    </a:cubicBezTo>
                    <a:cubicBezTo>
                      <a:pt x="1" y="4657"/>
                      <a:pt x="62" y="4666"/>
                      <a:pt x="106" y="4666"/>
                    </a:cubicBezTo>
                    <a:cubicBezTo>
                      <a:pt x="254" y="4671"/>
                      <a:pt x="404" y="4673"/>
                      <a:pt x="553" y="4673"/>
                    </a:cubicBezTo>
                    <a:cubicBezTo>
                      <a:pt x="1316" y="4673"/>
                      <a:pt x="2089" y="4618"/>
                      <a:pt x="2861" y="4618"/>
                    </a:cubicBezTo>
                    <a:cubicBezTo>
                      <a:pt x="2979" y="4618"/>
                      <a:pt x="3096" y="4619"/>
                      <a:pt x="3214" y="4622"/>
                    </a:cubicBezTo>
                    <a:cubicBezTo>
                      <a:pt x="4297" y="4657"/>
                      <a:pt x="5362" y="4735"/>
                      <a:pt x="6419" y="4954"/>
                    </a:cubicBezTo>
                    <a:cubicBezTo>
                      <a:pt x="7339" y="5134"/>
                      <a:pt x="8242" y="5417"/>
                      <a:pt x="9162" y="5417"/>
                    </a:cubicBezTo>
                    <a:cubicBezTo>
                      <a:pt x="9176" y="5417"/>
                      <a:pt x="9190" y="5417"/>
                      <a:pt x="9204" y="5417"/>
                    </a:cubicBezTo>
                    <a:cubicBezTo>
                      <a:pt x="9579" y="5417"/>
                      <a:pt x="9955" y="5364"/>
                      <a:pt x="10287" y="5190"/>
                    </a:cubicBezTo>
                    <a:cubicBezTo>
                      <a:pt x="10688" y="4971"/>
                      <a:pt x="10985" y="4596"/>
                      <a:pt x="11212" y="4212"/>
                    </a:cubicBezTo>
                    <a:cubicBezTo>
                      <a:pt x="11745" y="3312"/>
                      <a:pt x="12068" y="2264"/>
                      <a:pt x="11989" y="1217"/>
                    </a:cubicBezTo>
                    <a:cubicBezTo>
                      <a:pt x="11954" y="806"/>
                      <a:pt x="11832" y="343"/>
                      <a:pt x="11483" y="125"/>
                    </a:cubicBezTo>
                    <a:cubicBezTo>
                      <a:pt x="11335" y="37"/>
                      <a:pt x="11173" y="1"/>
                      <a:pt x="11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2703;p38">
                <a:extLst>
                  <a:ext uri="{FF2B5EF4-FFF2-40B4-BE49-F238E27FC236}">
                    <a16:creationId xmlns:a16="http://schemas.microsoft.com/office/drawing/2014/main" id="{01C596BD-56D4-D177-D80A-26BF24787808}"/>
                  </a:ext>
                </a:extLst>
              </p:cNvPr>
              <p:cNvSpPr/>
              <p:nvPr/>
            </p:nvSpPr>
            <p:spPr>
              <a:xfrm>
                <a:off x="6335562" y="3971928"/>
                <a:ext cx="16692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3" extrusionOk="0">
                    <a:moveTo>
                      <a:pt x="786" y="0"/>
                    </a:moveTo>
                    <a:cubicBezTo>
                      <a:pt x="664" y="0"/>
                      <a:pt x="577" y="9"/>
                      <a:pt x="489" y="44"/>
                    </a:cubicBezTo>
                    <a:cubicBezTo>
                      <a:pt x="402" y="79"/>
                      <a:pt x="341" y="114"/>
                      <a:pt x="271" y="166"/>
                    </a:cubicBezTo>
                    <a:cubicBezTo>
                      <a:pt x="210" y="219"/>
                      <a:pt x="149" y="271"/>
                      <a:pt x="105" y="350"/>
                    </a:cubicBezTo>
                    <a:cubicBezTo>
                      <a:pt x="61" y="428"/>
                      <a:pt x="18" y="516"/>
                      <a:pt x="0" y="638"/>
                    </a:cubicBezTo>
                    <a:cubicBezTo>
                      <a:pt x="43" y="648"/>
                      <a:pt x="84" y="653"/>
                      <a:pt x="124" y="653"/>
                    </a:cubicBezTo>
                    <a:cubicBezTo>
                      <a:pt x="191" y="653"/>
                      <a:pt x="255" y="639"/>
                      <a:pt x="315" y="612"/>
                    </a:cubicBezTo>
                    <a:cubicBezTo>
                      <a:pt x="411" y="594"/>
                      <a:pt x="489" y="550"/>
                      <a:pt x="559" y="489"/>
                    </a:cubicBezTo>
                    <a:cubicBezTo>
                      <a:pt x="620" y="446"/>
                      <a:pt x="673" y="376"/>
                      <a:pt x="716" y="297"/>
                    </a:cubicBezTo>
                    <a:cubicBezTo>
                      <a:pt x="751" y="219"/>
                      <a:pt x="786" y="123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2704;p38">
                <a:extLst>
                  <a:ext uri="{FF2B5EF4-FFF2-40B4-BE49-F238E27FC236}">
                    <a16:creationId xmlns:a16="http://schemas.microsoft.com/office/drawing/2014/main" id="{EE8CE3A2-DF37-54F9-9A9A-AE9E41E27F92}"/>
                  </a:ext>
                </a:extLst>
              </p:cNvPr>
              <p:cNvSpPr/>
              <p:nvPr/>
            </p:nvSpPr>
            <p:spPr>
              <a:xfrm>
                <a:off x="6365555" y="3940451"/>
                <a:ext cx="33915" cy="2464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162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415" y="17"/>
                      <a:pt x="1249" y="87"/>
                      <a:pt x="1092" y="157"/>
                    </a:cubicBezTo>
                    <a:cubicBezTo>
                      <a:pt x="944" y="218"/>
                      <a:pt x="804" y="306"/>
                      <a:pt x="673" y="402"/>
                    </a:cubicBezTo>
                    <a:cubicBezTo>
                      <a:pt x="542" y="506"/>
                      <a:pt x="411" y="611"/>
                      <a:pt x="298" y="733"/>
                    </a:cubicBezTo>
                    <a:cubicBezTo>
                      <a:pt x="193" y="856"/>
                      <a:pt x="79" y="987"/>
                      <a:pt x="1" y="1161"/>
                    </a:cubicBezTo>
                    <a:cubicBezTo>
                      <a:pt x="193" y="1135"/>
                      <a:pt x="341" y="1083"/>
                      <a:pt x="507" y="1004"/>
                    </a:cubicBezTo>
                    <a:cubicBezTo>
                      <a:pt x="656" y="943"/>
                      <a:pt x="804" y="856"/>
                      <a:pt x="935" y="751"/>
                    </a:cubicBezTo>
                    <a:cubicBezTo>
                      <a:pt x="1066" y="655"/>
                      <a:pt x="1197" y="541"/>
                      <a:pt x="1302" y="428"/>
                    </a:cubicBezTo>
                    <a:cubicBezTo>
                      <a:pt x="1415" y="306"/>
                      <a:pt x="1520" y="175"/>
                      <a:pt x="1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2705;p38">
                <a:extLst>
                  <a:ext uri="{FF2B5EF4-FFF2-40B4-BE49-F238E27FC236}">
                    <a16:creationId xmlns:a16="http://schemas.microsoft.com/office/drawing/2014/main" id="{E743740F-6AFB-8C7C-17CD-AD87AF1C9333}"/>
                  </a:ext>
                </a:extLst>
              </p:cNvPr>
              <p:cNvSpPr/>
              <p:nvPr/>
            </p:nvSpPr>
            <p:spPr>
              <a:xfrm>
                <a:off x="6357049" y="3978355"/>
                <a:ext cx="19280" cy="15992"/>
              </a:xfrm>
              <a:custGeom>
                <a:avLst/>
                <a:gdLst/>
                <a:ahLst/>
                <a:cxnLst/>
                <a:rect l="l" t="t" r="r" b="b"/>
                <a:pathLst>
                  <a:path w="909" h="754" extrusionOk="0">
                    <a:moveTo>
                      <a:pt x="842" y="1"/>
                    </a:moveTo>
                    <a:cubicBezTo>
                      <a:pt x="739" y="1"/>
                      <a:pt x="647" y="18"/>
                      <a:pt x="568" y="47"/>
                    </a:cubicBezTo>
                    <a:cubicBezTo>
                      <a:pt x="472" y="82"/>
                      <a:pt x="384" y="134"/>
                      <a:pt x="306" y="204"/>
                    </a:cubicBezTo>
                    <a:cubicBezTo>
                      <a:pt x="227" y="265"/>
                      <a:pt x="166" y="344"/>
                      <a:pt x="114" y="431"/>
                    </a:cubicBezTo>
                    <a:cubicBezTo>
                      <a:pt x="53" y="518"/>
                      <a:pt x="9" y="623"/>
                      <a:pt x="0" y="754"/>
                    </a:cubicBezTo>
                    <a:cubicBezTo>
                      <a:pt x="131" y="754"/>
                      <a:pt x="245" y="728"/>
                      <a:pt x="332" y="693"/>
                    </a:cubicBezTo>
                    <a:cubicBezTo>
                      <a:pt x="428" y="649"/>
                      <a:pt x="498" y="605"/>
                      <a:pt x="576" y="536"/>
                    </a:cubicBezTo>
                    <a:cubicBezTo>
                      <a:pt x="655" y="475"/>
                      <a:pt x="716" y="405"/>
                      <a:pt x="777" y="317"/>
                    </a:cubicBezTo>
                    <a:cubicBezTo>
                      <a:pt x="830" y="230"/>
                      <a:pt x="882" y="134"/>
                      <a:pt x="908" y="3"/>
                    </a:cubicBezTo>
                    <a:cubicBezTo>
                      <a:pt x="886" y="2"/>
                      <a:pt x="864" y="1"/>
                      <a:pt x="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2706;p38">
                <a:extLst>
                  <a:ext uri="{FF2B5EF4-FFF2-40B4-BE49-F238E27FC236}">
                    <a16:creationId xmlns:a16="http://schemas.microsoft.com/office/drawing/2014/main" id="{27AE7489-384D-2930-BB03-CB4E435CAEDC}"/>
                  </a:ext>
                </a:extLst>
              </p:cNvPr>
              <p:cNvSpPr/>
              <p:nvPr/>
            </p:nvSpPr>
            <p:spPr>
              <a:xfrm>
                <a:off x="6388527" y="3948045"/>
                <a:ext cx="26682" cy="2074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978" extrusionOk="0">
                    <a:moveTo>
                      <a:pt x="1258" y="0"/>
                    </a:moveTo>
                    <a:cubicBezTo>
                      <a:pt x="1092" y="0"/>
                      <a:pt x="961" y="44"/>
                      <a:pt x="830" y="105"/>
                    </a:cubicBezTo>
                    <a:cubicBezTo>
                      <a:pt x="699" y="157"/>
                      <a:pt x="594" y="218"/>
                      <a:pt x="481" y="306"/>
                    </a:cubicBezTo>
                    <a:cubicBezTo>
                      <a:pt x="385" y="384"/>
                      <a:pt x="280" y="480"/>
                      <a:pt x="201" y="594"/>
                    </a:cubicBezTo>
                    <a:cubicBezTo>
                      <a:pt x="123" y="699"/>
                      <a:pt x="44" y="821"/>
                      <a:pt x="1" y="978"/>
                    </a:cubicBezTo>
                    <a:cubicBezTo>
                      <a:pt x="158" y="952"/>
                      <a:pt x="289" y="908"/>
                      <a:pt x="420" y="856"/>
                    </a:cubicBezTo>
                    <a:cubicBezTo>
                      <a:pt x="533" y="803"/>
                      <a:pt x="647" y="725"/>
                      <a:pt x="751" y="646"/>
                    </a:cubicBezTo>
                    <a:cubicBezTo>
                      <a:pt x="856" y="568"/>
                      <a:pt x="952" y="480"/>
                      <a:pt x="1040" y="375"/>
                    </a:cubicBezTo>
                    <a:cubicBezTo>
                      <a:pt x="1127" y="262"/>
                      <a:pt x="1206" y="157"/>
                      <a:pt x="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2707;p38">
                <a:extLst>
                  <a:ext uri="{FF2B5EF4-FFF2-40B4-BE49-F238E27FC236}">
                    <a16:creationId xmlns:a16="http://schemas.microsoft.com/office/drawing/2014/main" id="{87EA8B98-94EC-E5BE-F7CD-9CF53042CBFC}"/>
                  </a:ext>
                </a:extLst>
              </p:cNvPr>
              <p:cNvSpPr/>
              <p:nvPr/>
            </p:nvSpPr>
            <p:spPr>
              <a:xfrm>
                <a:off x="6441873" y="3907107"/>
                <a:ext cx="20765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57" extrusionOk="0">
                    <a:moveTo>
                      <a:pt x="978" y="0"/>
                    </a:moveTo>
                    <a:cubicBezTo>
                      <a:pt x="838" y="0"/>
                      <a:pt x="725" y="44"/>
                      <a:pt x="620" y="88"/>
                    </a:cubicBezTo>
                    <a:cubicBezTo>
                      <a:pt x="524" y="131"/>
                      <a:pt x="419" y="184"/>
                      <a:pt x="349" y="262"/>
                    </a:cubicBezTo>
                    <a:cubicBezTo>
                      <a:pt x="262" y="341"/>
                      <a:pt x="192" y="419"/>
                      <a:pt x="131" y="516"/>
                    </a:cubicBezTo>
                    <a:cubicBezTo>
                      <a:pt x="70" y="603"/>
                      <a:pt x="18" y="708"/>
                      <a:pt x="0" y="856"/>
                    </a:cubicBezTo>
                    <a:cubicBezTo>
                      <a:pt x="140" y="856"/>
                      <a:pt x="245" y="812"/>
                      <a:pt x="358" y="777"/>
                    </a:cubicBezTo>
                    <a:cubicBezTo>
                      <a:pt x="454" y="734"/>
                      <a:pt x="542" y="681"/>
                      <a:pt x="629" y="603"/>
                    </a:cubicBezTo>
                    <a:cubicBezTo>
                      <a:pt x="716" y="524"/>
                      <a:pt x="777" y="446"/>
                      <a:pt x="847" y="350"/>
                    </a:cubicBezTo>
                    <a:cubicBezTo>
                      <a:pt x="900" y="254"/>
                      <a:pt x="961" y="14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2708;p38">
                <a:extLst>
                  <a:ext uri="{FF2B5EF4-FFF2-40B4-BE49-F238E27FC236}">
                    <a16:creationId xmlns:a16="http://schemas.microsoft.com/office/drawing/2014/main" id="{7C297103-02FB-AE85-3B3F-49624BE7F057}"/>
                  </a:ext>
                </a:extLst>
              </p:cNvPr>
              <p:cNvSpPr/>
              <p:nvPr/>
            </p:nvSpPr>
            <p:spPr>
              <a:xfrm>
                <a:off x="6426495" y="3944333"/>
                <a:ext cx="18728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8" extrusionOk="0">
                    <a:moveTo>
                      <a:pt x="882" y="0"/>
                    </a:moveTo>
                    <a:lnTo>
                      <a:pt x="882" y="0"/>
                    </a:lnTo>
                    <a:cubicBezTo>
                      <a:pt x="743" y="18"/>
                      <a:pt x="629" y="44"/>
                      <a:pt x="533" y="88"/>
                    </a:cubicBezTo>
                    <a:cubicBezTo>
                      <a:pt x="437" y="149"/>
                      <a:pt x="350" y="210"/>
                      <a:pt x="271" y="289"/>
                    </a:cubicBezTo>
                    <a:cubicBezTo>
                      <a:pt x="193" y="367"/>
                      <a:pt x="131" y="463"/>
                      <a:pt x="88" y="559"/>
                    </a:cubicBezTo>
                    <a:cubicBezTo>
                      <a:pt x="35" y="673"/>
                      <a:pt x="1" y="778"/>
                      <a:pt x="9" y="917"/>
                    </a:cubicBezTo>
                    <a:cubicBezTo>
                      <a:pt x="140" y="900"/>
                      <a:pt x="236" y="847"/>
                      <a:pt x="341" y="786"/>
                    </a:cubicBezTo>
                    <a:cubicBezTo>
                      <a:pt x="428" y="734"/>
                      <a:pt x="516" y="673"/>
                      <a:pt x="577" y="594"/>
                    </a:cubicBezTo>
                    <a:cubicBezTo>
                      <a:pt x="655" y="516"/>
                      <a:pt x="708" y="437"/>
                      <a:pt x="769" y="341"/>
                    </a:cubicBezTo>
                    <a:cubicBezTo>
                      <a:pt x="821" y="245"/>
                      <a:pt x="865" y="149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2709;p38">
                <a:extLst>
                  <a:ext uri="{FF2B5EF4-FFF2-40B4-BE49-F238E27FC236}">
                    <a16:creationId xmlns:a16="http://schemas.microsoft.com/office/drawing/2014/main" id="{1B6302C3-C082-90D8-1983-DB4721826BBB}"/>
                  </a:ext>
                </a:extLst>
              </p:cNvPr>
              <p:cNvSpPr/>
              <p:nvPr/>
            </p:nvSpPr>
            <p:spPr>
              <a:xfrm>
                <a:off x="6398899" y="3983001"/>
                <a:ext cx="11496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08" extrusionOk="0">
                    <a:moveTo>
                      <a:pt x="395" y="1"/>
                    </a:moveTo>
                    <a:cubicBezTo>
                      <a:pt x="347" y="1"/>
                      <a:pt x="308" y="6"/>
                      <a:pt x="262" y="11"/>
                    </a:cubicBezTo>
                    <a:cubicBezTo>
                      <a:pt x="210" y="37"/>
                      <a:pt x="158" y="55"/>
                      <a:pt x="114" y="98"/>
                    </a:cubicBezTo>
                    <a:cubicBezTo>
                      <a:pt x="79" y="142"/>
                      <a:pt x="44" y="186"/>
                      <a:pt x="27" y="256"/>
                    </a:cubicBezTo>
                    <a:cubicBezTo>
                      <a:pt x="9" y="317"/>
                      <a:pt x="1" y="386"/>
                      <a:pt x="27" y="491"/>
                    </a:cubicBezTo>
                    <a:cubicBezTo>
                      <a:pt x="70" y="503"/>
                      <a:pt x="110" y="508"/>
                      <a:pt x="146" y="508"/>
                    </a:cubicBezTo>
                    <a:cubicBezTo>
                      <a:pt x="190" y="508"/>
                      <a:pt x="229" y="501"/>
                      <a:pt x="262" y="491"/>
                    </a:cubicBezTo>
                    <a:cubicBezTo>
                      <a:pt x="324" y="474"/>
                      <a:pt x="376" y="448"/>
                      <a:pt x="420" y="404"/>
                    </a:cubicBezTo>
                    <a:cubicBezTo>
                      <a:pt x="446" y="360"/>
                      <a:pt x="481" y="317"/>
                      <a:pt x="507" y="256"/>
                    </a:cubicBezTo>
                    <a:cubicBezTo>
                      <a:pt x="524" y="186"/>
                      <a:pt x="542" y="125"/>
                      <a:pt x="516" y="11"/>
                    </a:cubicBezTo>
                    <a:cubicBezTo>
                      <a:pt x="468" y="4"/>
                      <a:pt x="429" y="1"/>
                      <a:pt x="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2710;p38">
                <a:extLst>
                  <a:ext uri="{FF2B5EF4-FFF2-40B4-BE49-F238E27FC236}">
                    <a16:creationId xmlns:a16="http://schemas.microsoft.com/office/drawing/2014/main" id="{B178E72A-C78E-5F47-ACFE-B93E6E14D229}"/>
                  </a:ext>
                </a:extLst>
              </p:cNvPr>
              <p:cNvSpPr/>
              <p:nvPr/>
            </p:nvSpPr>
            <p:spPr>
              <a:xfrm>
                <a:off x="6536517" y="3894699"/>
                <a:ext cx="23352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81" extrusionOk="0">
                    <a:moveTo>
                      <a:pt x="1100" y="0"/>
                    </a:moveTo>
                    <a:cubicBezTo>
                      <a:pt x="917" y="184"/>
                      <a:pt x="777" y="376"/>
                      <a:pt x="646" y="585"/>
                    </a:cubicBezTo>
                    <a:cubicBezTo>
                      <a:pt x="515" y="795"/>
                      <a:pt x="402" y="1013"/>
                      <a:pt x="314" y="1240"/>
                    </a:cubicBezTo>
                    <a:cubicBezTo>
                      <a:pt x="227" y="1467"/>
                      <a:pt x="148" y="1703"/>
                      <a:pt x="96" y="1939"/>
                    </a:cubicBezTo>
                    <a:cubicBezTo>
                      <a:pt x="44" y="2183"/>
                      <a:pt x="0" y="2419"/>
                      <a:pt x="9" y="2681"/>
                    </a:cubicBezTo>
                    <a:cubicBezTo>
                      <a:pt x="175" y="2489"/>
                      <a:pt x="297" y="2271"/>
                      <a:pt x="410" y="2061"/>
                    </a:cubicBezTo>
                    <a:cubicBezTo>
                      <a:pt x="533" y="1843"/>
                      <a:pt x="629" y="1624"/>
                      <a:pt x="716" y="1406"/>
                    </a:cubicBezTo>
                    <a:cubicBezTo>
                      <a:pt x="821" y="1188"/>
                      <a:pt x="891" y="961"/>
                      <a:pt x="961" y="725"/>
                    </a:cubicBezTo>
                    <a:cubicBezTo>
                      <a:pt x="1022" y="489"/>
                      <a:pt x="1083" y="245"/>
                      <a:pt x="1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2711;p38">
                <a:extLst>
                  <a:ext uri="{FF2B5EF4-FFF2-40B4-BE49-F238E27FC236}">
                    <a16:creationId xmlns:a16="http://schemas.microsoft.com/office/drawing/2014/main" id="{F11DBC23-9EBC-78AE-8ABE-B89B7B58DB2D}"/>
                  </a:ext>
                </a:extLst>
              </p:cNvPr>
              <p:cNvSpPr/>
              <p:nvPr/>
            </p:nvSpPr>
            <p:spPr>
              <a:xfrm>
                <a:off x="6525402" y="3961917"/>
                <a:ext cx="10393" cy="2040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62" extrusionOk="0">
                    <a:moveTo>
                      <a:pt x="445" y="1"/>
                    </a:moveTo>
                    <a:cubicBezTo>
                      <a:pt x="323" y="36"/>
                      <a:pt x="253" y="88"/>
                      <a:pt x="184" y="167"/>
                    </a:cubicBezTo>
                    <a:cubicBezTo>
                      <a:pt x="114" y="237"/>
                      <a:pt x="70" y="306"/>
                      <a:pt x="44" y="394"/>
                    </a:cubicBezTo>
                    <a:cubicBezTo>
                      <a:pt x="9" y="481"/>
                      <a:pt x="0" y="568"/>
                      <a:pt x="9" y="673"/>
                    </a:cubicBezTo>
                    <a:cubicBezTo>
                      <a:pt x="18" y="769"/>
                      <a:pt x="44" y="865"/>
                      <a:pt x="114" y="961"/>
                    </a:cubicBezTo>
                    <a:cubicBezTo>
                      <a:pt x="218" y="900"/>
                      <a:pt x="280" y="822"/>
                      <a:pt x="332" y="761"/>
                    </a:cubicBezTo>
                    <a:cubicBezTo>
                      <a:pt x="376" y="682"/>
                      <a:pt x="419" y="612"/>
                      <a:pt x="445" y="542"/>
                    </a:cubicBezTo>
                    <a:cubicBezTo>
                      <a:pt x="480" y="464"/>
                      <a:pt x="489" y="385"/>
                      <a:pt x="489" y="298"/>
                    </a:cubicBezTo>
                    <a:cubicBezTo>
                      <a:pt x="489" y="210"/>
                      <a:pt x="489" y="123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2712;p38">
                <a:extLst>
                  <a:ext uri="{FF2B5EF4-FFF2-40B4-BE49-F238E27FC236}">
                    <a16:creationId xmlns:a16="http://schemas.microsoft.com/office/drawing/2014/main" id="{162DF869-0624-06A7-0316-D8A71B22500B}"/>
                  </a:ext>
                </a:extLst>
              </p:cNvPr>
              <p:cNvSpPr/>
              <p:nvPr/>
            </p:nvSpPr>
            <p:spPr>
              <a:xfrm>
                <a:off x="6549286" y="3931733"/>
                <a:ext cx="9841" cy="2280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075" extrusionOk="0">
                    <a:moveTo>
                      <a:pt x="367" y="1"/>
                    </a:moveTo>
                    <a:cubicBezTo>
                      <a:pt x="262" y="53"/>
                      <a:pt x="184" y="140"/>
                      <a:pt x="132" y="210"/>
                    </a:cubicBezTo>
                    <a:cubicBezTo>
                      <a:pt x="70" y="298"/>
                      <a:pt x="44" y="385"/>
                      <a:pt x="18" y="490"/>
                    </a:cubicBezTo>
                    <a:cubicBezTo>
                      <a:pt x="1" y="586"/>
                      <a:pt x="1" y="682"/>
                      <a:pt x="18" y="786"/>
                    </a:cubicBezTo>
                    <a:cubicBezTo>
                      <a:pt x="44" y="883"/>
                      <a:pt x="70" y="979"/>
                      <a:pt x="158" y="1075"/>
                    </a:cubicBezTo>
                    <a:cubicBezTo>
                      <a:pt x="262" y="987"/>
                      <a:pt x="315" y="917"/>
                      <a:pt x="359" y="830"/>
                    </a:cubicBezTo>
                    <a:cubicBezTo>
                      <a:pt x="402" y="752"/>
                      <a:pt x="428" y="664"/>
                      <a:pt x="446" y="577"/>
                    </a:cubicBezTo>
                    <a:cubicBezTo>
                      <a:pt x="455" y="490"/>
                      <a:pt x="463" y="402"/>
                      <a:pt x="455" y="306"/>
                    </a:cubicBezTo>
                    <a:cubicBezTo>
                      <a:pt x="446" y="219"/>
                      <a:pt x="420" y="114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2713;p38">
                <a:extLst>
                  <a:ext uri="{FF2B5EF4-FFF2-40B4-BE49-F238E27FC236}">
                    <a16:creationId xmlns:a16="http://schemas.microsoft.com/office/drawing/2014/main" id="{2C04CD5E-F382-B4C5-2D4C-8A7947E74A18}"/>
                  </a:ext>
                </a:extLst>
              </p:cNvPr>
              <p:cNvSpPr/>
              <p:nvPr/>
            </p:nvSpPr>
            <p:spPr>
              <a:xfrm>
                <a:off x="6574485" y="3901359"/>
                <a:ext cx="10011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835" extrusionOk="0">
                    <a:moveTo>
                      <a:pt x="384" y="1"/>
                    </a:moveTo>
                    <a:cubicBezTo>
                      <a:pt x="262" y="132"/>
                      <a:pt x="175" y="271"/>
                      <a:pt x="114" y="411"/>
                    </a:cubicBezTo>
                    <a:cubicBezTo>
                      <a:pt x="61" y="568"/>
                      <a:pt x="17" y="717"/>
                      <a:pt x="9" y="883"/>
                    </a:cubicBezTo>
                    <a:cubicBezTo>
                      <a:pt x="0" y="1048"/>
                      <a:pt x="0" y="1197"/>
                      <a:pt x="35" y="1363"/>
                    </a:cubicBezTo>
                    <a:cubicBezTo>
                      <a:pt x="61" y="1529"/>
                      <a:pt x="105" y="1677"/>
                      <a:pt x="210" y="1834"/>
                    </a:cubicBezTo>
                    <a:cubicBezTo>
                      <a:pt x="279" y="1677"/>
                      <a:pt x="341" y="1529"/>
                      <a:pt x="367" y="1372"/>
                    </a:cubicBezTo>
                    <a:cubicBezTo>
                      <a:pt x="402" y="1223"/>
                      <a:pt x="437" y="1083"/>
                      <a:pt x="445" y="926"/>
                    </a:cubicBezTo>
                    <a:cubicBezTo>
                      <a:pt x="454" y="787"/>
                      <a:pt x="472" y="629"/>
                      <a:pt x="454" y="481"/>
                    </a:cubicBezTo>
                    <a:cubicBezTo>
                      <a:pt x="445" y="324"/>
                      <a:pt x="437" y="175"/>
                      <a:pt x="3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2714;p38">
                <a:extLst>
                  <a:ext uri="{FF2B5EF4-FFF2-40B4-BE49-F238E27FC236}">
                    <a16:creationId xmlns:a16="http://schemas.microsoft.com/office/drawing/2014/main" id="{AFBD09F2-6F16-5B56-E3E8-DBDFEE4A4F26}"/>
                  </a:ext>
                </a:extLst>
              </p:cNvPr>
              <p:cNvSpPr/>
              <p:nvPr/>
            </p:nvSpPr>
            <p:spPr>
              <a:xfrm>
                <a:off x="6573912" y="3954896"/>
                <a:ext cx="9290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42" extrusionOk="0">
                    <a:moveTo>
                      <a:pt x="237" y="0"/>
                    </a:moveTo>
                    <a:cubicBezTo>
                      <a:pt x="132" y="26"/>
                      <a:pt x="88" y="70"/>
                      <a:pt x="62" y="131"/>
                    </a:cubicBezTo>
                    <a:cubicBezTo>
                      <a:pt x="27" y="175"/>
                      <a:pt x="1" y="218"/>
                      <a:pt x="1" y="262"/>
                    </a:cubicBezTo>
                    <a:cubicBezTo>
                      <a:pt x="1" y="306"/>
                      <a:pt x="18" y="358"/>
                      <a:pt x="44" y="402"/>
                    </a:cubicBezTo>
                    <a:cubicBezTo>
                      <a:pt x="79" y="445"/>
                      <a:pt x="123" y="489"/>
                      <a:pt x="210" y="541"/>
                    </a:cubicBezTo>
                    <a:cubicBezTo>
                      <a:pt x="298" y="498"/>
                      <a:pt x="350" y="454"/>
                      <a:pt x="385" y="410"/>
                    </a:cubicBezTo>
                    <a:cubicBezTo>
                      <a:pt x="420" y="367"/>
                      <a:pt x="437" y="323"/>
                      <a:pt x="437" y="280"/>
                    </a:cubicBezTo>
                    <a:cubicBezTo>
                      <a:pt x="437" y="236"/>
                      <a:pt x="429" y="183"/>
                      <a:pt x="394" y="140"/>
                    </a:cubicBezTo>
                    <a:cubicBezTo>
                      <a:pt x="368" y="96"/>
                      <a:pt x="315" y="52"/>
                      <a:pt x="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2715;p38">
                <a:extLst>
                  <a:ext uri="{FF2B5EF4-FFF2-40B4-BE49-F238E27FC236}">
                    <a16:creationId xmlns:a16="http://schemas.microsoft.com/office/drawing/2014/main" id="{1C7F0D26-3ECE-389A-0948-133ED0F7CC7C}"/>
                  </a:ext>
                </a:extLst>
              </p:cNvPr>
              <p:cNvSpPr/>
              <p:nvPr/>
            </p:nvSpPr>
            <p:spPr>
              <a:xfrm>
                <a:off x="6601508" y="3879872"/>
                <a:ext cx="13723" cy="4725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28" extrusionOk="0">
                    <a:moveTo>
                      <a:pt x="123" y="1"/>
                    </a:moveTo>
                    <a:cubicBezTo>
                      <a:pt x="27" y="193"/>
                      <a:pt x="1" y="402"/>
                      <a:pt x="10" y="595"/>
                    </a:cubicBezTo>
                    <a:cubicBezTo>
                      <a:pt x="10" y="795"/>
                      <a:pt x="53" y="987"/>
                      <a:pt x="114" y="1180"/>
                    </a:cubicBezTo>
                    <a:cubicBezTo>
                      <a:pt x="167" y="1363"/>
                      <a:pt x="228" y="1529"/>
                      <a:pt x="306" y="1703"/>
                    </a:cubicBezTo>
                    <a:cubicBezTo>
                      <a:pt x="385" y="1878"/>
                      <a:pt x="464" y="2035"/>
                      <a:pt x="560" y="2227"/>
                    </a:cubicBezTo>
                    <a:cubicBezTo>
                      <a:pt x="638" y="2027"/>
                      <a:pt x="647" y="1817"/>
                      <a:pt x="638" y="1625"/>
                    </a:cubicBezTo>
                    <a:cubicBezTo>
                      <a:pt x="621" y="1424"/>
                      <a:pt x="577" y="1241"/>
                      <a:pt x="525" y="1057"/>
                    </a:cubicBezTo>
                    <a:cubicBezTo>
                      <a:pt x="472" y="874"/>
                      <a:pt x="402" y="708"/>
                      <a:pt x="341" y="533"/>
                    </a:cubicBezTo>
                    <a:cubicBezTo>
                      <a:pt x="263" y="359"/>
                      <a:pt x="202" y="193"/>
                      <a:pt x="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2716;p38">
                <a:extLst>
                  <a:ext uri="{FF2B5EF4-FFF2-40B4-BE49-F238E27FC236}">
                    <a16:creationId xmlns:a16="http://schemas.microsoft.com/office/drawing/2014/main" id="{90894225-5188-AF09-3EF3-AC3130937C5C}"/>
                  </a:ext>
                </a:extLst>
              </p:cNvPr>
              <p:cNvSpPr/>
              <p:nvPr/>
            </p:nvSpPr>
            <p:spPr>
              <a:xfrm>
                <a:off x="6658566" y="3846168"/>
                <a:ext cx="22419" cy="2409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67"/>
                      <a:pt x="61" y="298"/>
                      <a:pt x="114" y="402"/>
                    </a:cubicBezTo>
                    <a:cubicBezTo>
                      <a:pt x="184" y="525"/>
                      <a:pt x="262" y="638"/>
                      <a:pt x="349" y="734"/>
                    </a:cubicBezTo>
                    <a:cubicBezTo>
                      <a:pt x="437" y="830"/>
                      <a:pt x="533" y="909"/>
                      <a:pt x="655" y="987"/>
                    </a:cubicBezTo>
                    <a:cubicBezTo>
                      <a:pt x="769" y="1048"/>
                      <a:pt x="899" y="1118"/>
                      <a:pt x="1057" y="1136"/>
                    </a:cubicBezTo>
                    <a:cubicBezTo>
                      <a:pt x="1022" y="987"/>
                      <a:pt x="969" y="865"/>
                      <a:pt x="899" y="743"/>
                    </a:cubicBezTo>
                    <a:cubicBezTo>
                      <a:pt x="838" y="638"/>
                      <a:pt x="760" y="542"/>
                      <a:pt x="672" y="437"/>
                    </a:cubicBezTo>
                    <a:cubicBezTo>
                      <a:pt x="585" y="350"/>
                      <a:pt x="489" y="263"/>
                      <a:pt x="376" y="193"/>
                    </a:cubicBezTo>
                    <a:cubicBezTo>
                      <a:pt x="271" y="114"/>
                      <a:pt x="149" y="4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2717;p38">
                <a:extLst>
                  <a:ext uri="{FF2B5EF4-FFF2-40B4-BE49-F238E27FC236}">
                    <a16:creationId xmlns:a16="http://schemas.microsoft.com/office/drawing/2014/main" id="{8B8532D6-0DCC-FCAD-2022-E85A5F4F4F11}"/>
                  </a:ext>
                </a:extLst>
              </p:cNvPr>
              <p:cNvSpPr/>
              <p:nvPr/>
            </p:nvSpPr>
            <p:spPr>
              <a:xfrm>
                <a:off x="6696895" y="3885281"/>
                <a:ext cx="10032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473" h="509" extrusionOk="0">
                    <a:moveTo>
                      <a:pt x="137" y="1"/>
                    </a:moveTo>
                    <a:cubicBezTo>
                      <a:pt x="111" y="1"/>
                      <a:pt x="84" y="3"/>
                      <a:pt x="53" y="8"/>
                    </a:cubicBezTo>
                    <a:cubicBezTo>
                      <a:pt x="9" y="104"/>
                      <a:pt x="1" y="165"/>
                      <a:pt x="9" y="235"/>
                    </a:cubicBezTo>
                    <a:cubicBezTo>
                      <a:pt x="9" y="296"/>
                      <a:pt x="36" y="340"/>
                      <a:pt x="70" y="383"/>
                    </a:cubicBezTo>
                    <a:cubicBezTo>
                      <a:pt x="97" y="427"/>
                      <a:pt x="140" y="462"/>
                      <a:pt x="201" y="488"/>
                    </a:cubicBezTo>
                    <a:cubicBezTo>
                      <a:pt x="240" y="501"/>
                      <a:pt x="292" y="509"/>
                      <a:pt x="355" y="509"/>
                    </a:cubicBezTo>
                    <a:cubicBezTo>
                      <a:pt x="378" y="509"/>
                      <a:pt x="403" y="508"/>
                      <a:pt x="428" y="505"/>
                    </a:cubicBezTo>
                    <a:cubicBezTo>
                      <a:pt x="472" y="409"/>
                      <a:pt x="472" y="340"/>
                      <a:pt x="472" y="278"/>
                    </a:cubicBezTo>
                    <a:cubicBezTo>
                      <a:pt x="472" y="209"/>
                      <a:pt x="446" y="165"/>
                      <a:pt x="420" y="121"/>
                    </a:cubicBezTo>
                    <a:cubicBezTo>
                      <a:pt x="385" y="78"/>
                      <a:pt x="341" y="51"/>
                      <a:pt x="289" y="25"/>
                    </a:cubicBezTo>
                    <a:cubicBezTo>
                      <a:pt x="246" y="13"/>
                      <a:pt x="198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2718;p38">
                <a:extLst>
                  <a:ext uri="{FF2B5EF4-FFF2-40B4-BE49-F238E27FC236}">
                    <a16:creationId xmlns:a16="http://schemas.microsoft.com/office/drawing/2014/main" id="{96D43AF3-833D-9E70-5EBC-53027065DD96}"/>
                  </a:ext>
                </a:extLst>
              </p:cNvPr>
              <p:cNvSpPr/>
              <p:nvPr/>
            </p:nvSpPr>
            <p:spPr>
              <a:xfrm>
                <a:off x="6683002" y="3843029"/>
                <a:ext cx="22610" cy="2890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175"/>
                      <a:pt x="97" y="306"/>
                      <a:pt x="167" y="428"/>
                    </a:cubicBezTo>
                    <a:cubicBezTo>
                      <a:pt x="228" y="559"/>
                      <a:pt x="306" y="673"/>
                      <a:pt x="394" y="786"/>
                    </a:cubicBezTo>
                    <a:cubicBezTo>
                      <a:pt x="481" y="891"/>
                      <a:pt x="577" y="1004"/>
                      <a:pt x="691" y="1100"/>
                    </a:cubicBezTo>
                    <a:cubicBezTo>
                      <a:pt x="795" y="1196"/>
                      <a:pt x="918" y="1284"/>
                      <a:pt x="1066" y="1362"/>
                    </a:cubicBezTo>
                    <a:cubicBezTo>
                      <a:pt x="1066" y="1196"/>
                      <a:pt x="1031" y="1048"/>
                      <a:pt x="970" y="908"/>
                    </a:cubicBezTo>
                    <a:cubicBezTo>
                      <a:pt x="909" y="777"/>
                      <a:pt x="830" y="646"/>
                      <a:pt x="743" y="524"/>
                    </a:cubicBezTo>
                    <a:cubicBezTo>
                      <a:pt x="656" y="402"/>
                      <a:pt x="551" y="297"/>
                      <a:pt x="429" y="210"/>
                    </a:cubicBezTo>
                    <a:cubicBezTo>
                      <a:pt x="298" y="122"/>
                      <a:pt x="167" y="4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2719;p38">
                <a:extLst>
                  <a:ext uri="{FF2B5EF4-FFF2-40B4-BE49-F238E27FC236}">
                    <a16:creationId xmlns:a16="http://schemas.microsoft.com/office/drawing/2014/main" id="{3193B9FF-1E88-86F5-E960-79D3C0E7C0DA}"/>
                  </a:ext>
                </a:extLst>
              </p:cNvPr>
              <p:cNvSpPr/>
              <p:nvPr/>
            </p:nvSpPr>
            <p:spPr>
              <a:xfrm>
                <a:off x="6722815" y="3863773"/>
                <a:ext cx="20765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149"/>
                      <a:pt x="53" y="262"/>
                      <a:pt x="123" y="376"/>
                    </a:cubicBezTo>
                    <a:cubicBezTo>
                      <a:pt x="176" y="472"/>
                      <a:pt x="245" y="568"/>
                      <a:pt x="324" y="646"/>
                    </a:cubicBezTo>
                    <a:cubicBezTo>
                      <a:pt x="420" y="734"/>
                      <a:pt x="499" y="803"/>
                      <a:pt x="612" y="856"/>
                    </a:cubicBezTo>
                    <a:cubicBezTo>
                      <a:pt x="717" y="908"/>
                      <a:pt x="839" y="943"/>
                      <a:pt x="979" y="952"/>
                    </a:cubicBezTo>
                    <a:cubicBezTo>
                      <a:pt x="953" y="812"/>
                      <a:pt x="900" y="699"/>
                      <a:pt x="839" y="603"/>
                    </a:cubicBezTo>
                    <a:cubicBezTo>
                      <a:pt x="787" y="507"/>
                      <a:pt x="708" y="419"/>
                      <a:pt x="638" y="341"/>
                    </a:cubicBezTo>
                    <a:cubicBezTo>
                      <a:pt x="551" y="253"/>
                      <a:pt x="464" y="192"/>
                      <a:pt x="359" y="131"/>
                    </a:cubicBezTo>
                    <a:cubicBezTo>
                      <a:pt x="254" y="70"/>
                      <a:pt x="141" y="2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2720;p38">
                <a:extLst>
                  <a:ext uri="{FF2B5EF4-FFF2-40B4-BE49-F238E27FC236}">
                    <a16:creationId xmlns:a16="http://schemas.microsoft.com/office/drawing/2014/main" id="{60E8555E-B432-2066-B76F-C96F8A0EB078}"/>
                  </a:ext>
                </a:extLst>
              </p:cNvPr>
              <p:cNvSpPr/>
              <p:nvPr/>
            </p:nvSpPr>
            <p:spPr>
              <a:xfrm>
                <a:off x="6776161" y="3830578"/>
                <a:ext cx="22610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595" extrusionOk="0">
                    <a:moveTo>
                      <a:pt x="220" y="0"/>
                    </a:moveTo>
                    <a:cubicBezTo>
                      <a:pt x="151" y="0"/>
                      <a:pt x="81" y="10"/>
                      <a:pt x="1" y="37"/>
                    </a:cubicBezTo>
                    <a:cubicBezTo>
                      <a:pt x="53" y="168"/>
                      <a:pt x="114" y="247"/>
                      <a:pt x="202" y="299"/>
                    </a:cubicBezTo>
                    <a:cubicBezTo>
                      <a:pt x="280" y="378"/>
                      <a:pt x="359" y="430"/>
                      <a:pt x="446" y="474"/>
                    </a:cubicBezTo>
                    <a:cubicBezTo>
                      <a:pt x="533" y="517"/>
                      <a:pt x="629" y="552"/>
                      <a:pt x="725" y="578"/>
                    </a:cubicBezTo>
                    <a:cubicBezTo>
                      <a:pt x="783" y="588"/>
                      <a:pt x="840" y="595"/>
                      <a:pt x="902" y="595"/>
                    </a:cubicBezTo>
                    <a:cubicBezTo>
                      <a:pt x="953" y="595"/>
                      <a:pt x="1007" y="590"/>
                      <a:pt x="1066" y="578"/>
                    </a:cubicBezTo>
                    <a:cubicBezTo>
                      <a:pt x="1031" y="447"/>
                      <a:pt x="970" y="360"/>
                      <a:pt x="891" y="282"/>
                    </a:cubicBezTo>
                    <a:cubicBezTo>
                      <a:pt x="813" y="203"/>
                      <a:pt x="725" y="142"/>
                      <a:pt x="638" y="98"/>
                    </a:cubicBezTo>
                    <a:cubicBezTo>
                      <a:pt x="551" y="55"/>
                      <a:pt x="455" y="20"/>
                      <a:pt x="350" y="11"/>
                    </a:cubicBezTo>
                    <a:cubicBezTo>
                      <a:pt x="306" y="4"/>
                      <a:pt x="263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2721;p38">
                <a:extLst>
                  <a:ext uri="{FF2B5EF4-FFF2-40B4-BE49-F238E27FC236}">
                    <a16:creationId xmlns:a16="http://schemas.microsoft.com/office/drawing/2014/main" id="{A76C7B79-7813-746B-7B17-84E896E40F05}"/>
                  </a:ext>
                </a:extLst>
              </p:cNvPr>
              <p:cNvSpPr/>
              <p:nvPr/>
            </p:nvSpPr>
            <p:spPr>
              <a:xfrm>
                <a:off x="6355013" y="3877475"/>
                <a:ext cx="57797" cy="3243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529" extrusionOk="0">
                    <a:moveTo>
                      <a:pt x="2724" y="0"/>
                    </a:moveTo>
                    <a:lnTo>
                      <a:pt x="2724" y="0"/>
                    </a:lnTo>
                    <a:cubicBezTo>
                      <a:pt x="2445" y="9"/>
                      <a:pt x="2183" y="70"/>
                      <a:pt x="1930" y="157"/>
                    </a:cubicBezTo>
                    <a:cubicBezTo>
                      <a:pt x="1668" y="245"/>
                      <a:pt x="1432" y="350"/>
                      <a:pt x="1196" y="489"/>
                    </a:cubicBezTo>
                    <a:cubicBezTo>
                      <a:pt x="969" y="638"/>
                      <a:pt x="751" y="795"/>
                      <a:pt x="559" y="969"/>
                    </a:cubicBezTo>
                    <a:cubicBezTo>
                      <a:pt x="358" y="1144"/>
                      <a:pt x="192" y="1336"/>
                      <a:pt x="0" y="1528"/>
                    </a:cubicBezTo>
                    <a:cubicBezTo>
                      <a:pt x="271" y="1485"/>
                      <a:pt x="524" y="1362"/>
                      <a:pt x="760" y="1258"/>
                    </a:cubicBezTo>
                    <a:cubicBezTo>
                      <a:pt x="996" y="1135"/>
                      <a:pt x="1214" y="1004"/>
                      <a:pt x="1432" y="873"/>
                    </a:cubicBezTo>
                    <a:cubicBezTo>
                      <a:pt x="1650" y="742"/>
                      <a:pt x="1869" y="611"/>
                      <a:pt x="2087" y="472"/>
                    </a:cubicBezTo>
                    <a:cubicBezTo>
                      <a:pt x="2305" y="332"/>
                      <a:pt x="2524" y="175"/>
                      <a:pt x="2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2722;p38">
                <a:extLst>
                  <a:ext uri="{FF2B5EF4-FFF2-40B4-BE49-F238E27FC236}">
                    <a16:creationId xmlns:a16="http://schemas.microsoft.com/office/drawing/2014/main" id="{503FD595-96EA-DF70-E9D0-CD01AAD1028A}"/>
                  </a:ext>
                </a:extLst>
              </p:cNvPr>
              <p:cNvSpPr/>
              <p:nvPr/>
            </p:nvSpPr>
            <p:spPr>
              <a:xfrm>
                <a:off x="6411498" y="3852637"/>
                <a:ext cx="28167" cy="13808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651" extrusionOk="0">
                    <a:moveTo>
                      <a:pt x="1103" y="0"/>
                    </a:moveTo>
                    <a:cubicBezTo>
                      <a:pt x="1041" y="0"/>
                      <a:pt x="983" y="7"/>
                      <a:pt x="926" y="19"/>
                    </a:cubicBezTo>
                    <a:cubicBezTo>
                      <a:pt x="804" y="36"/>
                      <a:pt x="681" y="71"/>
                      <a:pt x="577" y="123"/>
                    </a:cubicBezTo>
                    <a:cubicBezTo>
                      <a:pt x="463" y="176"/>
                      <a:pt x="358" y="246"/>
                      <a:pt x="262" y="324"/>
                    </a:cubicBezTo>
                    <a:cubicBezTo>
                      <a:pt x="166" y="394"/>
                      <a:pt x="79" y="499"/>
                      <a:pt x="0" y="630"/>
                    </a:cubicBezTo>
                    <a:cubicBezTo>
                      <a:pt x="77" y="644"/>
                      <a:pt x="151" y="651"/>
                      <a:pt x="225" y="651"/>
                    </a:cubicBezTo>
                    <a:cubicBezTo>
                      <a:pt x="284" y="651"/>
                      <a:pt x="343" y="646"/>
                      <a:pt x="402" y="639"/>
                    </a:cubicBezTo>
                    <a:cubicBezTo>
                      <a:pt x="524" y="612"/>
                      <a:pt x="646" y="586"/>
                      <a:pt x="751" y="525"/>
                    </a:cubicBezTo>
                    <a:cubicBezTo>
                      <a:pt x="865" y="473"/>
                      <a:pt x="969" y="412"/>
                      <a:pt x="1066" y="333"/>
                    </a:cubicBezTo>
                    <a:cubicBezTo>
                      <a:pt x="1170" y="254"/>
                      <a:pt x="1258" y="158"/>
                      <a:pt x="1327" y="27"/>
                    </a:cubicBezTo>
                    <a:cubicBezTo>
                      <a:pt x="1248" y="9"/>
                      <a:pt x="1173" y="0"/>
                      <a:pt x="1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2723;p38">
                <a:extLst>
                  <a:ext uri="{FF2B5EF4-FFF2-40B4-BE49-F238E27FC236}">
                    <a16:creationId xmlns:a16="http://schemas.microsoft.com/office/drawing/2014/main" id="{520FFCE5-CEEE-14BF-8A87-183A04F46168}"/>
                  </a:ext>
                </a:extLst>
              </p:cNvPr>
              <p:cNvSpPr/>
              <p:nvPr/>
            </p:nvSpPr>
            <p:spPr>
              <a:xfrm>
                <a:off x="6445012" y="3847377"/>
                <a:ext cx="27615" cy="1529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721" extrusionOk="0">
                    <a:moveTo>
                      <a:pt x="1146" y="1"/>
                    </a:moveTo>
                    <a:cubicBezTo>
                      <a:pt x="1055" y="1"/>
                      <a:pt x="974" y="14"/>
                      <a:pt x="900" y="31"/>
                    </a:cubicBezTo>
                    <a:cubicBezTo>
                      <a:pt x="769" y="66"/>
                      <a:pt x="656" y="110"/>
                      <a:pt x="551" y="162"/>
                    </a:cubicBezTo>
                    <a:cubicBezTo>
                      <a:pt x="437" y="232"/>
                      <a:pt x="332" y="293"/>
                      <a:pt x="245" y="380"/>
                    </a:cubicBezTo>
                    <a:cubicBezTo>
                      <a:pt x="158" y="468"/>
                      <a:pt x="71" y="572"/>
                      <a:pt x="1" y="712"/>
                    </a:cubicBezTo>
                    <a:cubicBezTo>
                      <a:pt x="53" y="718"/>
                      <a:pt x="103" y="721"/>
                      <a:pt x="150" y="721"/>
                    </a:cubicBezTo>
                    <a:cubicBezTo>
                      <a:pt x="246" y="721"/>
                      <a:pt x="335" y="709"/>
                      <a:pt x="429" y="686"/>
                    </a:cubicBezTo>
                    <a:cubicBezTo>
                      <a:pt x="551" y="660"/>
                      <a:pt x="656" y="616"/>
                      <a:pt x="769" y="555"/>
                    </a:cubicBezTo>
                    <a:cubicBezTo>
                      <a:pt x="865" y="494"/>
                      <a:pt x="970" y="424"/>
                      <a:pt x="1057" y="337"/>
                    </a:cubicBezTo>
                    <a:cubicBezTo>
                      <a:pt x="1145" y="249"/>
                      <a:pt x="1232" y="153"/>
                      <a:pt x="1302" y="13"/>
                    </a:cubicBezTo>
                    <a:cubicBezTo>
                      <a:pt x="1247" y="4"/>
                      <a:pt x="1195" y="1"/>
                      <a:pt x="1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2724;p38">
                <a:extLst>
                  <a:ext uri="{FF2B5EF4-FFF2-40B4-BE49-F238E27FC236}">
                    <a16:creationId xmlns:a16="http://schemas.microsoft.com/office/drawing/2014/main" id="{A52CF8BC-C9FF-456E-FB02-7A62E68167C2}"/>
                  </a:ext>
                </a:extLst>
              </p:cNvPr>
              <p:cNvSpPr/>
              <p:nvPr/>
            </p:nvSpPr>
            <p:spPr>
              <a:xfrm>
                <a:off x="6497064" y="3800415"/>
                <a:ext cx="47065" cy="12344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582" extrusionOk="0">
                    <a:moveTo>
                      <a:pt x="594" y="1"/>
                    </a:moveTo>
                    <a:cubicBezTo>
                      <a:pt x="393" y="1"/>
                      <a:pt x="201" y="10"/>
                      <a:pt x="0" y="62"/>
                    </a:cubicBezTo>
                    <a:cubicBezTo>
                      <a:pt x="175" y="184"/>
                      <a:pt x="349" y="263"/>
                      <a:pt x="524" y="333"/>
                    </a:cubicBezTo>
                    <a:cubicBezTo>
                      <a:pt x="716" y="411"/>
                      <a:pt x="891" y="455"/>
                      <a:pt x="1074" y="499"/>
                    </a:cubicBezTo>
                    <a:cubicBezTo>
                      <a:pt x="1258" y="542"/>
                      <a:pt x="1441" y="568"/>
                      <a:pt x="1633" y="577"/>
                    </a:cubicBezTo>
                    <a:cubicBezTo>
                      <a:pt x="1690" y="580"/>
                      <a:pt x="1747" y="582"/>
                      <a:pt x="1806" y="582"/>
                    </a:cubicBezTo>
                    <a:cubicBezTo>
                      <a:pt x="1937" y="582"/>
                      <a:pt x="2073" y="572"/>
                      <a:pt x="2218" y="542"/>
                    </a:cubicBezTo>
                    <a:cubicBezTo>
                      <a:pt x="2052" y="403"/>
                      <a:pt x="1878" y="315"/>
                      <a:pt x="1703" y="237"/>
                    </a:cubicBezTo>
                    <a:cubicBezTo>
                      <a:pt x="1528" y="167"/>
                      <a:pt x="1345" y="106"/>
                      <a:pt x="1162" y="62"/>
                    </a:cubicBezTo>
                    <a:cubicBezTo>
                      <a:pt x="978" y="36"/>
                      <a:pt x="786" y="1"/>
                      <a:pt x="5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2725;p38">
                <a:extLst>
                  <a:ext uri="{FF2B5EF4-FFF2-40B4-BE49-F238E27FC236}">
                    <a16:creationId xmlns:a16="http://schemas.microsoft.com/office/drawing/2014/main" id="{F5FDABB2-2686-38BF-88A9-6614721607F8}"/>
                  </a:ext>
                </a:extLst>
              </p:cNvPr>
              <p:cNvSpPr/>
              <p:nvPr/>
            </p:nvSpPr>
            <p:spPr>
              <a:xfrm>
                <a:off x="6536326" y="3793628"/>
                <a:ext cx="1539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1" extrusionOk="0">
                    <a:moveTo>
                      <a:pt x="209" y="0"/>
                    </a:moveTo>
                    <a:cubicBezTo>
                      <a:pt x="144" y="0"/>
                      <a:pt x="72" y="20"/>
                      <a:pt x="0" y="59"/>
                    </a:cubicBezTo>
                    <a:cubicBezTo>
                      <a:pt x="27" y="164"/>
                      <a:pt x="70" y="234"/>
                      <a:pt x="105" y="312"/>
                    </a:cubicBezTo>
                    <a:cubicBezTo>
                      <a:pt x="149" y="373"/>
                      <a:pt x="201" y="417"/>
                      <a:pt x="262" y="452"/>
                    </a:cubicBezTo>
                    <a:cubicBezTo>
                      <a:pt x="323" y="478"/>
                      <a:pt x="376" y="513"/>
                      <a:pt x="454" y="530"/>
                    </a:cubicBezTo>
                    <a:cubicBezTo>
                      <a:pt x="500" y="536"/>
                      <a:pt x="548" y="541"/>
                      <a:pt x="601" y="541"/>
                    </a:cubicBezTo>
                    <a:cubicBezTo>
                      <a:pt x="640" y="541"/>
                      <a:pt x="681" y="538"/>
                      <a:pt x="725" y="530"/>
                    </a:cubicBezTo>
                    <a:cubicBezTo>
                      <a:pt x="725" y="417"/>
                      <a:pt x="708" y="330"/>
                      <a:pt x="664" y="251"/>
                    </a:cubicBezTo>
                    <a:cubicBezTo>
                      <a:pt x="620" y="181"/>
                      <a:pt x="568" y="120"/>
                      <a:pt x="498" y="76"/>
                    </a:cubicBezTo>
                    <a:cubicBezTo>
                      <a:pt x="437" y="33"/>
                      <a:pt x="358" y="15"/>
                      <a:pt x="271" y="7"/>
                    </a:cubicBezTo>
                    <a:cubicBezTo>
                      <a:pt x="251" y="2"/>
                      <a:pt x="231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2726;p38">
                <a:extLst>
                  <a:ext uri="{FF2B5EF4-FFF2-40B4-BE49-F238E27FC236}">
                    <a16:creationId xmlns:a16="http://schemas.microsoft.com/office/drawing/2014/main" id="{DAE0460C-0402-BDA2-CDAE-F6B0552CCBC5}"/>
                  </a:ext>
                </a:extLst>
              </p:cNvPr>
              <p:cNvSpPr/>
              <p:nvPr/>
            </p:nvSpPr>
            <p:spPr>
              <a:xfrm>
                <a:off x="6795612" y="3793522"/>
                <a:ext cx="74659" cy="977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61" extrusionOk="0">
                    <a:moveTo>
                      <a:pt x="1335" y="1"/>
                    </a:moveTo>
                    <a:cubicBezTo>
                      <a:pt x="1188" y="1"/>
                      <a:pt x="1040" y="7"/>
                      <a:pt x="891" y="20"/>
                    </a:cubicBezTo>
                    <a:cubicBezTo>
                      <a:pt x="586" y="38"/>
                      <a:pt x="289" y="73"/>
                      <a:pt x="0" y="160"/>
                    </a:cubicBezTo>
                    <a:cubicBezTo>
                      <a:pt x="289" y="256"/>
                      <a:pt x="577" y="317"/>
                      <a:pt x="874" y="361"/>
                    </a:cubicBezTo>
                    <a:cubicBezTo>
                      <a:pt x="1153" y="405"/>
                      <a:pt x="1450" y="422"/>
                      <a:pt x="1747" y="448"/>
                    </a:cubicBezTo>
                    <a:cubicBezTo>
                      <a:pt x="1951" y="454"/>
                      <a:pt x="2159" y="461"/>
                      <a:pt x="2368" y="461"/>
                    </a:cubicBezTo>
                    <a:cubicBezTo>
                      <a:pt x="2455" y="461"/>
                      <a:pt x="2542" y="459"/>
                      <a:pt x="2629" y="457"/>
                    </a:cubicBezTo>
                    <a:cubicBezTo>
                      <a:pt x="2926" y="448"/>
                      <a:pt x="3214" y="422"/>
                      <a:pt x="3519" y="361"/>
                    </a:cubicBezTo>
                    <a:cubicBezTo>
                      <a:pt x="3231" y="247"/>
                      <a:pt x="2943" y="169"/>
                      <a:pt x="2664" y="125"/>
                    </a:cubicBezTo>
                    <a:cubicBezTo>
                      <a:pt x="2367" y="73"/>
                      <a:pt x="2070" y="38"/>
                      <a:pt x="1773" y="20"/>
                    </a:cubicBezTo>
                    <a:cubicBezTo>
                      <a:pt x="1629" y="7"/>
                      <a:pt x="1483" y="1"/>
                      <a:pt x="1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2727;p38">
                <a:extLst>
                  <a:ext uri="{FF2B5EF4-FFF2-40B4-BE49-F238E27FC236}">
                    <a16:creationId xmlns:a16="http://schemas.microsoft.com/office/drawing/2014/main" id="{D0B31393-A9B0-BD97-9745-B858DF095B38}"/>
                  </a:ext>
                </a:extLst>
              </p:cNvPr>
              <p:cNvSpPr/>
              <p:nvPr/>
            </p:nvSpPr>
            <p:spPr>
              <a:xfrm>
                <a:off x="6866733" y="3780053"/>
                <a:ext cx="2002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38" extrusionOk="0">
                    <a:moveTo>
                      <a:pt x="481" y="0"/>
                    </a:moveTo>
                    <a:cubicBezTo>
                      <a:pt x="393" y="0"/>
                      <a:pt x="323" y="9"/>
                      <a:pt x="245" y="44"/>
                    </a:cubicBezTo>
                    <a:cubicBezTo>
                      <a:pt x="166" y="79"/>
                      <a:pt x="79" y="123"/>
                      <a:pt x="0" y="210"/>
                    </a:cubicBezTo>
                    <a:cubicBezTo>
                      <a:pt x="79" y="297"/>
                      <a:pt x="158" y="350"/>
                      <a:pt x="236" y="385"/>
                    </a:cubicBezTo>
                    <a:cubicBezTo>
                      <a:pt x="306" y="411"/>
                      <a:pt x="385" y="437"/>
                      <a:pt x="463" y="437"/>
                    </a:cubicBezTo>
                    <a:cubicBezTo>
                      <a:pt x="551" y="437"/>
                      <a:pt x="629" y="428"/>
                      <a:pt x="699" y="393"/>
                    </a:cubicBezTo>
                    <a:cubicBezTo>
                      <a:pt x="778" y="358"/>
                      <a:pt x="865" y="315"/>
                      <a:pt x="943" y="227"/>
                    </a:cubicBezTo>
                    <a:cubicBezTo>
                      <a:pt x="865" y="131"/>
                      <a:pt x="795" y="88"/>
                      <a:pt x="716" y="53"/>
                    </a:cubicBezTo>
                    <a:cubicBezTo>
                      <a:pt x="638" y="18"/>
                      <a:pt x="5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2728;p38">
                <a:extLst>
                  <a:ext uri="{FF2B5EF4-FFF2-40B4-BE49-F238E27FC236}">
                    <a16:creationId xmlns:a16="http://schemas.microsoft.com/office/drawing/2014/main" id="{C73D5070-62BA-FF43-FB20-E93C9DCF13D0}"/>
                  </a:ext>
                </a:extLst>
              </p:cNvPr>
              <p:cNvSpPr/>
              <p:nvPr/>
            </p:nvSpPr>
            <p:spPr>
              <a:xfrm>
                <a:off x="6798582" y="3777635"/>
                <a:ext cx="37054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38" extrusionOk="0">
                    <a:moveTo>
                      <a:pt x="873" y="1"/>
                    </a:moveTo>
                    <a:cubicBezTo>
                      <a:pt x="716" y="1"/>
                      <a:pt x="576" y="27"/>
                      <a:pt x="437" y="53"/>
                    </a:cubicBezTo>
                    <a:cubicBezTo>
                      <a:pt x="280" y="88"/>
                      <a:pt x="140" y="132"/>
                      <a:pt x="0" y="228"/>
                    </a:cubicBezTo>
                    <a:cubicBezTo>
                      <a:pt x="140" y="315"/>
                      <a:pt x="297" y="359"/>
                      <a:pt x="437" y="394"/>
                    </a:cubicBezTo>
                    <a:cubicBezTo>
                      <a:pt x="576" y="429"/>
                      <a:pt x="734" y="438"/>
                      <a:pt x="873" y="438"/>
                    </a:cubicBezTo>
                    <a:cubicBezTo>
                      <a:pt x="1022" y="438"/>
                      <a:pt x="1170" y="420"/>
                      <a:pt x="1310" y="385"/>
                    </a:cubicBezTo>
                    <a:cubicBezTo>
                      <a:pt x="1458" y="350"/>
                      <a:pt x="1607" y="298"/>
                      <a:pt x="1747" y="210"/>
                    </a:cubicBezTo>
                    <a:cubicBezTo>
                      <a:pt x="1589" y="123"/>
                      <a:pt x="1450" y="80"/>
                      <a:pt x="1310" y="45"/>
                    </a:cubicBezTo>
                    <a:cubicBezTo>
                      <a:pt x="1170" y="10"/>
                      <a:pt x="1013" y="1"/>
                      <a:pt x="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2729;p38">
                <a:extLst>
                  <a:ext uri="{FF2B5EF4-FFF2-40B4-BE49-F238E27FC236}">
                    <a16:creationId xmlns:a16="http://schemas.microsoft.com/office/drawing/2014/main" id="{46B4ACCA-833F-3B33-2C5A-066AD2479D3F}"/>
                  </a:ext>
                </a:extLst>
              </p:cNvPr>
              <p:cNvSpPr/>
              <p:nvPr/>
            </p:nvSpPr>
            <p:spPr>
              <a:xfrm>
                <a:off x="6855809" y="3758417"/>
                <a:ext cx="43544" cy="9438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45" extrusionOk="0">
                    <a:moveTo>
                      <a:pt x="884" y="1"/>
                    </a:moveTo>
                    <a:cubicBezTo>
                      <a:pt x="758" y="1"/>
                      <a:pt x="633" y="15"/>
                      <a:pt x="507" y="34"/>
                    </a:cubicBezTo>
                    <a:cubicBezTo>
                      <a:pt x="332" y="77"/>
                      <a:pt x="157" y="121"/>
                      <a:pt x="0" y="226"/>
                    </a:cubicBezTo>
                    <a:cubicBezTo>
                      <a:pt x="175" y="313"/>
                      <a:pt x="350" y="357"/>
                      <a:pt x="507" y="383"/>
                    </a:cubicBezTo>
                    <a:cubicBezTo>
                      <a:pt x="673" y="418"/>
                      <a:pt x="847" y="444"/>
                      <a:pt x="1013" y="444"/>
                    </a:cubicBezTo>
                    <a:cubicBezTo>
                      <a:pt x="1188" y="444"/>
                      <a:pt x="1354" y="444"/>
                      <a:pt x="1528" y="418"/>
                    </a:cubicBezTo>
                    <a:cubicBezTo>
                      <a:pt x="1703" y="401"/>
                      <a:pt x="1878" y="366"/>
                      <a:pt x="2052" y="287"/>
                    </a:cubicBezTo>
                    <a:cubicBezTo>
                      <a:pt x="1895" y="191"/>
                      <a:pt x="1720" y="121"/>
                      <a:pt x="1546" y="77"/>
                    </a:cubicBezTo>
                    <a:cubicBezTo>
                      <a:pt x="1380" y="34"/>
                      <a:pt x="1205" y="16"/>
                      <a:pt x="1031" y="8"/>
                    </a:cubicBezTo>
                    <a:cubicBezTo>
                      <a:pt x="982" y="3"/>
                      <a:pt x="933" y="1"/>
                      <a:pt x="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2730;p38">
                <a:extLst>
                  <a:ext uri="{FF2B5EF4-FFF2-40B4-BE49-F238E27FC236}">
                    <a16:creationId xmlns:a16="http://schemas.microsoft.com/office/drawing/2014/main" id="{49028B94-D349-A8F6-4C83-41E1E09FBD3F}"/>
                  </a:ext>
                </a:extLst>
              </p:cNvPr>
              <p:cNvSpPr/>
              <p:nvPr/>
            </p:nvSpPr>
            <p:spPr>
              <a:xfrm>
                <a:off x="6826538" y="3759860"/>
                <a:ext cx="1020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38" extrusionOk="0">
                    <a:moveTo>
                      <a:pt x="245" y="1"/>
                    </a:moveTo>
                    <a:cubicBezTo>
                      <a:pt x="201" y="1"/>
                      <a:pt x="167" y="9"/>
                      <a:pt x="123" y="44"/>
                    </a:cubicBezTo>
                    <a:cubicBezTo>
                      <a:pt x="79" y="79"/>
                      <a:pt x="44" y="132"/>
                      <a:pt x="1" y="219"/>
                    </a:cubicBezTo>
                    <a:cubicBezTo>
                      <a:pt x="44" y="315"/>
                      <a:pt x="79" y="359"/>
                      <a:pt x="123" y="394"/>
                    </a:cubicBezTo>
                    <a:cubicBezTo>
                      <a:pt x="167" y="429"/>
                      <a:pt x="201" y="437"/>
                      <a:pt x="245" y="437"/>
                    </a:cubicBezTo>
                    <a:cubicBezTo>
                      <a:pt x="289" y="437"/>
                      <a:pt x="315" y="429"/>
                      <a:pt x="359" y="394"/>
                    </a:cubicBezTo>
                    <a:cubicBezTo>
                      <a:pt x="402" y="359"/>
                      <a:pt x="437" y="306"/>
                      <a:pt x="481" y="219"/>
                    </a:cubicBezTo>
                    <a:cubicBezTo>
                      <a:pt x="437" y="123"/>
                      <a:pt x="394" y="79"/>
                      <a:pt x="359" y="44"/>
                    </a:cubicBezTo>
                    <a:cubicBezTo>
                      <a:pt x="315" y="9"/>
                      <a:pt x="28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2731;p38">
                <a:extLst>
                  <a:ext uri="{FF2B5EF4-FFF2-40B4-BE49-F238E27FC236}">
                    <a16:creationId xmlns:a16="http://schemas.microsoft.com/office/drawing/2014/main" id="{C97B2CAC-8EAE-72C4-BDE9-A1BB4B285616}"/>
                  </a:ext>
                </a:extLst>
              </p:cNvPr>
              <p:cNvSpPr/>
              <p:nvPr/>
            </p:nvSpPr>
            <p:spPr>
              <a:xfrm>
                <a:off x="6882854" y="3730907"/>
                <a:ext cx="20743" cy="986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65" extrusionOk="0">
                    <a:moveTo>
                      <a:pt x="620" y="0"/>
                    </a:moveTo>
                    <a:cubicBezTo>
                      <a:pt x="556" y="0"/>
                      <a:pt x="494" y="8"/>
                      <a:pt x="437" y="21"/>
                    </a:cubicBezTo>
                    <a:cubicBezTo>
                      <a:pt x="358" y="47"/>
                      <a:pt x="279" y="82"/>
                      <a:pt x="210" y="135"/>
                    </a:cubicBezTo>
                    <a:cubicBezTo>
                      <a:pt x="140" y="187"/>
                      <a:pt x="61" y="239"/>
                      <a:pt x="0" y="353"/>
                    </a:cubicBezTo>
                    <a:cubicBezTo>
                      <a:pt x="96" y="414"/>
                      <a:pt x="192" y="449"/>
                      <a:pt x="279" y="458"/>
                    </a:cubicBezTo>
                    <a:cubicBezTo>
                      <a:pt x="305" y="463"/>
                      <a:pt x="331" y="465"/>
                      <a:pt x="356" y="465"/>
                    </a:cubicBezTo>
                    <a:cubicBezTo>
                      <a:pt x="418" y="465"/>
                      <a:pt x="480" y="453"/>
                      <a:pt x="541" y="440"/>
                    </a:cubicBezTo>
                    <a:cubicBezTo>
                      <a:pt x="629" y="414"/>
                      <a:pt x="707" y="370"/>
                      <a:pt x="786" y="318"/>
                    </a:cubicBezTo>
                    <a:cubicBezTo>
                      <a:pt x="864" y="266"/>
                      <a:pt x="926" y="187"/>
                      <a:pt x="978" y="82"/>
                    </a:cubicBezTo>
                    <a:cubicBezTo>
                      <a:pt x="873" y="21"/>
                      <a:pt x="786" y="4"/>
                      <a:pt x="690" y="4"/>
                    </a:cubicBezTo>
                    <a:cubicBezTo>
                      <a:pt x="666" y="1"/>
                      <a:pt x="643" y="0"/>
                      <a:pt x="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2732;p38">
                <a:extLst>
                  <a:ext uri="{FF2B5EF4-FFF2-40B4-BE49-F238E27FC236}">
                    <a16:creationId xmlns:a16="http://schemas.microsoft.com/office/drawing/2014/main" id="{8A83E6DA-0129-15DD-5EDE-2162EB0B157A}"/>
                  </a:ext>
                </a:extLst>
              </p:cNvPr>
              <p:cNvSpPr/>
              <p:nvPr/>
            </p:nvSpPr>
            <p:spPr>
              <a:xfrm>
                <a:off x="6772471" y="3689672"/>
                <a:ext cx="53895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835" extrusionOk="0">
                    <a:moveTo>
                      <a:pt x="2541" y="0"/>
                    </a:moveTo>
                    <a:cubicBezTo>
                      <a:pt x="2279" y="88"/>
                      <a:pt x="2035" y="210"/>
                      <a:pt x="1807" y="332"/>
                    </a:cubicBezTo>
                    <a:cubicBezTo>
                      <a:pt x="1580" y="463"/>
                      <a:pt x="1362" y="603"/>
                      <a:pt x="1153" y="751"/>
                    </a:cubicBezTo>
                    <a:cubicBezTo>
                      <a:pt x="943" y="909"/>
                      <a:pt x="742" y="1074"/>
                      <a:pt x="541" y="1249"/>
                    </a:cubicBezTo>
                    <a:cubicBezTo>
                      <a:pt x="358" y="1432"/>
                      <a:pt x="157" y="1616"/>
                      <a:pt x="0" y="1834"/>
                    </a:cubicBezTo>
                    <a:cubicBezTo>
                      <a:pt x="262" y="1755"/>
                      <a:pt x="498" y="1651"/>
                      <a:pt x="742" y="1528"/>
                    </a:cubicBezTo>
                    <a:cubicBezTo>
                      <a:pt x="969" y="1415"/>
                      <a:pt x="1188" y="1267"/>
                      <a:pt x="1406" y="1118"/>
                    </a:cubicBezTo>
                    <a:cubicBezTo>
                      <a:pt x="1624" y="961"/>
                      <a:pt x="1816" y="804"/>
                      <a:pt x="2017" y="612"/>
                    </a:cubicBezTo>
                    <a:cubicBezTo>
                      <a:pt x="2200" y="428"/>
                      <a:pt x="2384" y="236"/>
                      <a:pt x="2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2733;p38">
                <a:extLst>
                  <a:ext uri="{FF2B5EF4-FFF2-40B4-BE49-F238E27FC236}">
                    <a16:creationId xmlns:a16="http://schemas.microsoft.com/office/drawing/2014/main" id="{8B3F221F-C679-8668-FFFF-8EC85F0253C8}"/>
                  </a:ext>
                </a:extLst>
              </p:cNvPr>
              <p:cNvSpPr/>
              <p:nvPr/>
            </p:nvSpPr>
            <p:spPr>
              <a:xfrm>
                <a:off x="6731342" y="3738712"/>
                <a:ext cx="26513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07" extrusionOk="0">
                    <a:moveTo>
                      <a:pt x="1201" y="1"/>
                    </a:moveTo>
                    <a:cubicBezTo>
                      <a:pt x="1068" y="1"/>
                      <a:pt x="965" y="32"/>
                      <a:pt x="848" y="63"/>
                    </a:cubicBezTo>
                    <a:cubicBezTo>
                      <a:pt x="725" y="107"/>
                      <a:pt x="603" y="159"/>
                      <a:pt x="507" y="221"/>
                    </a:cubicBezTo>
                    <a:cubicBezTo>
                      <a:pt x="394" y="290"/>
                      <a:pt x="306" y="369"/>
                      <a:pt x="219" y="465"/>
                    </a:cubicBezTo>
                    <a:cubicBezTo>
                      <a:pt x="132" y="552"/>
                      <a:pt x="62" y="657"/>
                      <a:pt x="1" y="806"/>
                    </a:cubicBezTo>
                    <a:cubicBezTo>
                      <a:pt x="17" y="807"/>
                      <a:pt x="34" y="807"/>
                      <a:pt x="50" y="807"/>
                    </a:cubicBezTo>
                    <a:cubicBezTo>
                      <a:pt x="185" y="807"/>
                      <a:pt x="302" y="776"/>
                      <a:pt x="411" y="744"/>
                    </a:cubicBezTo>
                    <a:cubicBezTo>
                      <a:pt x="525" y="701"/>
                      <a:pt x="647" y="648"/>
                      <a:pt x="743" y="587"/>
                    </a:cubicBezTo>
                    <a:cubicBezTo>
                      <a:pt x="856" y="517"/>
                      <a:pt x="944" y="439"/>
                      <a:pt x="1031" y="343"/>
                    </a:cubicBezTo>
                    <a:cubicBezTo>
                      <a:pt x="1118" y="256"/>
                      <a:pt x="1197" y="151"/>
                      <a:pt x="1249" y="2"/>
                    </a:cubicBezTo>
                    <a:cubicBezTo>
                      <a:pt x="1233" y="1"/>
                      <a:pt x="1217" y="1"/>
                      <a:pt x="1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2734;p38">
                <a:extLst>
                  <a:ext uri="{FF2B5EF4-FFF2-40B4-BE49-F238E27FC236}">
                    <a16:creationId xmlns:a16="http://schemas.microsoft.com/office/drawing/2014/main" id="{5989D90C-83E7-DEFE-AEBE-AF906048AFD7}"/>
                  </a:ext>
                </a:extLst>
              </p:cNvPr>
              <p:cNvSpPr/>
              <p:nvPr/>
            </p:nvSpPr>
            <p:spPr>
              <a:xfrm>
                <a:off x="6751153" y="3706153"/>
                <a:ext cx="22801" cy="20043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45" extrusionOk="0">
                    <a:moveTo>
                      <a:pt x="1075" y="1"/>
                    </a:moveTo>
                    <a:lnTo>
                      <a:pt x="1075" y="1"/>
                    </a:lnTo>
                    <a:cubicBezTo>
                      <a:pt x="926" y="27"/>
                      <a:pt x="813" y="79"/>
                      <a:pt x="717" y="132"/>
                    </a:cubicBezTo>
                    <a:cubicBezTo>
                      <a:pt x="612" y="184"/>
                      <a:pt x="507" y="254"/>
                      <a:pt x="420" y="324"/>
                    </a:cubicBezTo>
                    <a:cubicBezTo>
                      <a:pt x="333" y="402"/>
                      <a:pt x="263" y="490"/>
                      <a:pt x="184" y="586"/>
                    </a:cubicBezTo>
                    <a:cubicBezTo>
                      <a:pt x="106" y="690"/>
                      <a:pt x="36" y="795"/>
                      <a:pt x="1" y="944"/>
                    </a:cubicBezTo>
                    <a:cubicBezTo>
                      <a:pt x="14" y="944"/>
                      <a:pt x="27" y="945"/>
                      <a:pt x="39" y="945"/>
                    </a:cubicBezTo>
                    <a:cubicBezTo>
                      <a:pt x="171" y="945"/>
                      <a:pt x="282" y="905"/>
                      <a:pt x="394" y="865"/>
                    </a:cubicBezTo>
                    <a:cubicBezTo>
                      <a:pt x="507" y="821"/>
                      <a:pt x="621" y="743"/>
                      <a:pt x="708" y="664"/>
                    </a:cubicBezTo>
                    <a:cubicBezTo>
                      <a:pt x="795" y="577"/>
                      <a:pt x="883" y="490"/>
                      <a:pt x="944" y="385"/>
                    </a:cubicBezTo>
                    <a:cubicBezTo>
                      <a:pt x="1014" y="271"/>
                      <a:pt x="1057" y="158"/>
                      <a:pt x="10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2735;p38">
                <a:extLst>
                  <a:ext uri="{FF2B5EF4-FFF2-40B4-BE49-F238E27FC236}">
                    <a16:creationId xmlns:a16="http://schemas.microsoft.com/office/drawing/2014/main" id="{83DC533B-F376-6076-EB44-A75190E0C043}"/>
                  </a:ext>
                </a:extLst>
              </p:cNvPr>
              <p:cNvSpPr/>
              <p:nvPr/>
            </p:nvSpPr>
            <p:spPr>
              <a:xfrm>
                <a:off x="6658566" y="3720789"/>
                <a:ext cx="24264" cy="3779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782" extrusionOk="0">
                    <a:moveTo>
                      <a:pt x="1144" y="0"/>
                    </a:moveTo>
                    <a:cubicBezTo>
                      <a:pt x="978" y="96"/>
                      <a:pt x="838" y="227"/>
                      <a:pt x="707" y="358"/>
                    </a:cubicBezTo>
                    <a:cubicBezTo>
                      <a:pt x="585" y="489"/>
                      <a:pt x="480" y="620"/>
                      <a:pt x="376" y="777"/>
                    </a:cubicBezTo>
                    <a:cubicBezTo>
                      <a:pt x="288" y="926"/>
                      <a:pt x="201" y="1083"/>
                      <a:pt x="140" y="1240"/>
                    </a:cubicBezTo>
                    <a:cubicBezTo>
                      <a:pt x="70" y="1406"/>
                      <a:pt x="18" y="1581"/>
                      <a:pt x="0" y="1782"/>
                    </a:cubicBezTo>
                    <a:cubicBezTo>
                      <a:pt x="157" y="1677"/>
                      <a:pt x="306" y="1563"/>
                      <a:pt x="419" y="1432"/>
                    </a:cubicBezTo>
                    <a:cubicBezTo>
                      <a:pt x="542" y="1301"/>
                      <a:pt x="655" y="1153"/>
                      <a:pt x="751" y="1004"/>
                    </a:cubicBezTo>
                    <a:cubicBezTo>
                      <a:pt x="847" y="865"/>
                      <a:pt x="934" y="699"/>
                      <a:pt x="1004" y="533"/>
                    </a:cubicBezTo>
                    <a:cubicBezTo>
                      <a:pt x="1065" y="367"/>
                      <a:pt x="1118" y="192"/>
                      <a:pt x="1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2736;p38">
                <a:extLst>
                  <a:ext uri="{FF2B5EF4-FFF2-40B4-BE49-F238E27FC236}">
                    <a16:creationId xmlns:a16="http://schemas.microsoft.com/office/drawing/2014/main" id="{FA6E2442-9491-ABBB-3671-AB0B076B5B55}"/>
                  </a:ext>
                </a:extLst>
              </p:cNvPr>
              <p:cNvSpPr/>
              <p:nvPr/>
            </p:nvSpPr>
            <p:spPr>
              <a:xfrm>
                <a:off x="6637631" y="3765969"/>
                <a:ext cx="11135" cy="1317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21" extrusionOk="0">
                    <a:moveTo>
                      <a:pt x="481" y="1"/>
                    </a:moveTo>
                    <a:cubicBezTo>
                      <a:pt x="376" y="1"/>
                      <a:pt x="297" y="27"/>
                      <a:pt x="245" y="53"/>
                    </a:cubicBezTo>
                    <a:cubicBezTo>
                      <a:pt x="175" y="88"/>
                      <a:pt x="123" y="132"/>
                      <a:pt x="88" y="184"/>
                    </a:cubicBezTo>
                    <a:cubicBezTo>
                      <a:pt x="44" y="237"/>
                      <a:pt x="27" y="306"/>
                      <a:pt x="9" y="368"/>
                    </a:cubicBezTo>
                    <a:cubicBezTo>
                      <a:pt x="0" y="437"/>
                      <a:pt x="9" y="507"/>
                      <a:pt x="44" y="621"/>
                    </a:cubicBezTo>
                    <a:cubicBezTo>
                      <a:pt x="158" y="621"/>
                      <a:pt x="228" y="595"/>
                      <a:pt x="297" y="568"/>
                    </a:cubicBezTo>
                    <a:cubicBezTo>
                      <a:pt x="358" y="533"/>
                      <a:pt x="420" y="490"/>
                      <a:pt x="446" y="437"/>
                    </a:cubicBezTo>
                    <a:cubicBezTo>
                      <a:pt x="481" y="376"/>
                      <a:pt x="507" y="315"/>
                      <a:pt x="516" y="245"/>
                    </a:cubicBezTo>
                    <a:cubicBezTo>
                      <a:pt x="524" y="184"/>
                      <a:pt x="516" y="106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2737;p38">
                <a:extLst>
                  <a:ext uri="{FF2B5EF4-FFF2-40B4-BE49-F238E27FC236}">
                    <a16:creationId xmlns:a16="http://schemas.microsoft.com/office/drawing/2014/main" id="{EF3C555F-A09E-4C6F-F44F-A39E5A73D1FE}"/>
                  </a:ext>
                </a:extLst>
              </p:cNvPr>
              <p:cNvSpPr/>
              <p:nvPr/>
            </p:nvSpPr>
            <p:spPr>
              <a:xfrm>
                <a:off x="6633919" y="3740600"/>
                <a:ext cx="13723" cy="23734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119" extrusionOk="0">
                    <a:moveTo>
                      <a:pt x="638" y="1"/>
                    </a:moveTo>
                    <a:cubicBezTo>
                      <a:pt x="507" y="36"/>
                      <a:pt x="394" y="105"/>
                      <a:pt x="315" y="175"/>
                    </a:cubicBezTo>
                    <a:cubicBezTo>
                      <a:pt x="228" y="254"/>
                      <a:pt x="167" y="341"/>
                      <a:pt x="114" y="437"/>
                    </a:cubicBezTo>
                    <a:cubicBezTo>
                      <a:pt x="53" y="542"/>
                      <a:pt x="27" y="647"/>
                      <a:pt x="10" y="760"/>
                    </a:cubicBezTo>
                    <a:cubicBezTo>
                      <a:pt x="1" y="865"/>
                      <a:pt x="10" y="987"/>
                      <a:pt x="71" y="1118"/>
                    </a:cubicBezTo>
                    <a:cubicBezTo>
                      <a:pt x="184" y="1048"/>
                      <a:pt x="263" y="961"/>
                      <a:pt x="333" y="891"/>
                    </a:cubicBezTo>
                    <a:cubicBezTo>
                      <a:pt x="394" y="813"/>
                      <a:pt x="446" y="725"/>
                      <a:pt x="490" y="638"/>
                    </a:cubicBezTo>
                    <a:cubicBezTo>
                      <a:pt x="533" y="551"/>
                      <a:pt x="577" y="455"/>
                      <a:pt x="603" y="350"/>
                    </a:cubicBezTo>
                    <a:cubicBezTo>
                      <a:pt x="621" y="254"/>
                      <a:pt x="647" y="149"/>
                      <a:pt x="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2738;p38">
                <a:extLst>
                  <a:ext uri="{FF2B5EF4-FFF2-40B4-BE49-F238E27FC236}">
                    <a16:creationId xmlns:a16="http://schemas.microsoft.com/office/drawing/2014/main" id="{1EB8AD94-1D8F-0ADD-6B4F-E15235FA5CE8}"/>
                  </a:ext>
                </a:extLst>
              </p:cNvPr>
              <p:cNvSpPr/>
              <p:nvPr/>
            </p:nvSpPr>
            <p:spPr>
              <a:xfrm>
                <a:off x="6568185" y="3861737"/>
                <a:ext cx="13914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541" extrusionOk="0">
                    <a:moveTo>
                      <a:pt x="655" y="0"/>
                    </a:moveTo>
                    <a:lnTo>
                      <a:pt x="655" y="0"/>
                    </a:lnTo>
                    <a:cubicBezTo>
                      <a:pt x="524" y="175"/>
                      <a:pt x="428" y="376"/>
                      <a:pt x="341" y="594"/>
                    </a:cubicBezTo>
                    <a:cubicBezTo>
                      <a:pt x="253" y="795"/>
                      <a:pt x="184" y="1004"/>
                      <a:pt x="131" y="1223"/>
                    </a:cubicBezTo>
                    <a:cubicBezTo>
                      <a:pt x="79" y="1441"/>
                      <a:pt x="35" y="1659"/>
                      <a:pt x="26" y="1877"/>
                    </a:cubicBezTo>
                    <a:cubicBezTo>
                      <a:pt x="0" y="2096"/>
                      <a:pt x="0" y="2323"/>
                      <a:pt x="35" y="2541"/>
                    </a:cubicBezTo>
                    <a:cubicBezTo>
                      <a:pt x="96" y="2340"/>
                      <a:pt x="157" y="2122"/>
                      <a:pt x="210" y="1912"/>
                    </a:cubicBezTo>
                    <a:lnTo>
                      <a:pt x="358" y="1275"/>
                    </a:lnTo>
                    <a:lnTo>
                      <a:pt x="515" y="646"/>
                    </a:lnTo>
                    <a:cubicBezTo>
                      <a:pt x="568" y="437"/>
                      <a:pt x="620" y="218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2739;p38">
                <a:extLst>
                  <a:ext uri="{FF2B5EF4-FFF2-40B4-BE49-F238E27FC236}">
                    <a16:creationId xmlns:a16="http://schemas.microsoft.com/office/drawing/2014/main" id="{E1D3C202-4BA7-5845-B454-BE11A6D8F35B}"/>
                  </a:ext>
                </a:extLst>
              </p:cNvPr>
              <p:cNvSpPr/>
              <p:nvPr/>
            </p:nvSpPr>
            <p:spPr>
              <a:xfrm>
                <a:off x="6595951" y="3919134"/>
                <a:ext cx="7063" cy="3096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460" extrusionOk="0">
                    <a:moveTo>
                      <a:pt x="79" y="1"/>
                    </a:moveTo>
                    <a:cubicBezTo>
                      <a:pt x="36" y="123"/>
                      <a:pt x="10" y="254"/>
                      <a:pt x="10" y="368"/>
                    </a:cubicBezTo>
                    <a:cubicBezTo>
                      <a:pt x="1" y="507"/>
                      <a:pt x="10" y="638"/>
                      <a:pt x="36" y="752"/>
                    </a:cubicBezTo>
                    <a:cubicBezTo>
                      <a:pt x="53" y="883"/>
                      <a:pt x="88" y="1005"/>
                      <a:pt x="132" y="1127"/>
                    </a:cubicBezTo>
                    <a:cubicBezTo>
                      <a:pt x="176" y="1241"/>
                      <a:pt x="228" y="1354"/>
                      <a:pt x="315" y="1459"/>
                    </a:cubicBezTo>
                    <a:cubicBezTo>
                      <a:pt x="333" y="1328"/>
                      <a:pt x="333" y="1197"/>
                      <a:pt x="315" y="1084"/>
                    </a:cubicBezTo>
                    <a:cubicBezTo>
                      <a:pt x="306" y="961"/>
                      <a:pt x="298" y="839"/>
                      <a:pt x="272" y="726"/>
                    </a:cubicBezTo>
                    <a:cubicBezTo>
                      <a:pt x="254" y="603"/>
                      <a:pt x="228" y="481"/>
                      <a:pt x="202" y="359"/>
                    </a:cubicBezTo>
                    <a:cubicBezTo>
                      <a:pt x="167" y="245"/>
                      <a:pt x="132" y="123"/>
                      <a:pt x="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2740;p38">
                <a:extLst>
                  <a:ext uri="{FF2B5EF4-FFF2-40B4-BE49-F238E27FC236}">
                    <a16:creationId xmlns:a16="http://schemas.microsoft.com/office/drawing/2014/main" id="{296E6F37-2EDA-C489-3F8A-350E94C467FF}"/>
                  </a:ext>
                </a:extLst>
              </p:cNvPr>
              <p:cNvSpPr/>
              <p:nvPr/>
            </p:nvSpPr>
            <p:spPr>
              <a:xfrm>
                <a:off x="6610035" y="3860803"/>
                <a:ext cx="20383" cy="40766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922" extrusionOk="0">
                    <a:moveTo>
                      <a:pt x="0" y="0"/>
                    </a:moveTo>
                    <a:cubicBezTo>
                      <a:pt x="35" y="184"/>
                      <a:pt x="88" y="358"/>
                      <a:pt x="158" y="524"/>
                    </a:cubicBezTo>
                    <a:cubicBezTo>
                      <a:pt x="219" y="690"/>
                      <a:pt x="297" y="856"/>
                      <a:pt x="376" y="1013"/>
                    </a:cubicBezTo>
                    <a:cubicBezTo>
                      <a:pt x="446" y="1179"/>
                      <a:pt x="542" y="1328"/>
                      <a:pt x="638" y="1485"/>
                    </a:cubicBezTo>
                    <a:cubicBezTo>
                      <a:pt x="734" y="1642"/>
                      <a:pt x="839" y="1782"/>
                      <a:pt x="961" y="1921"/>
                    </a:cubicBezTo>
                    <a:cubicBezTo>
                      <a:pt x="935" y="1738"/>
                      <a:pt x="874" y="1563"/>
                      <a:pt x="813" y="1397"/>
                    </a:cubicBezTo>
                    <a:cubicBezTo>
                      <a:pt x="743" y="1232"/>
                      <a:pt x="673" y="1074"/>
                      <a:pt x="594" y="909"/>
                    </a:cubicBezTo>
                    <a:cubicBezTo>
                      <a:pt x="516" y="743"/>
                      <a:pt x="428" y="594"/>
                      <a:pt x="332" y="437"/>
                    </a:cubicBezTo>
                    <a:cubicBezTo>
                      <a:pt x="236" y="280"/>
                      <a:pt x="123" y="14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2741;p38">
                <a:extLst>
                  <a:ext uri="{FF2B5EF4-FFF2-40B4-BE49-F238E27FC236}">
                    <a16:creationId xmlns:a16="http://schemas.microsoft.com/office/drawing/2014/main" id="{5F8DFF05-7E86-C68B-DA40-CFB5403F65AC}"/>
                  </a:ext>
                </a:extLst>
              </p:cNvPr>
              <p:cNvSpPr/>
              <p:nvPr/>
            </p:nvSpPr>
            <p:spPr>
              <a:xfrm>
                <a:off x="6644864" y="3828202"/>
                <a:ext cx="16120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5" extrusionOk="0">
                    <a:moveTo>
                      <a:pt x="0" y="1"/>
                    </a:moveTo>
                    <a:cubicBezTo>
                      <a:pt x="35" y="88"/>
                      <a:pt x="79" y="149"/>
                      <a:pt x="131" y="210"/>
                    </a:cubicBezTo>
                    <a:cubicBezTo>
                      <a:pt x="183" y="263"/>
                      <a:pt x="236" y="315"/>
                      <a:pt x="306" y="359"/>
                    </a:cubicBezTo>
                    <a:cubicBezTo>
                      <a:pt x="367" y="402"/>
                      <a:pt x="437" y="437"/>
                      <a:pt x="515" y="472"/>
                    </a:cubicBezTo>
                    <a:cubicBezTo>
                      <a:pt x="585" y="498"/>
                      <a:pt x="672" y="525"/>
                      <a:pt x="760" y="525"/>
                    </a:cubicBezTo>
                    <a:cubicBezTo>
                      <a:pt x="716" y="437"/>
                      <a:pt x="672" y="367"/>
                      <a:pt x="620" y="315"/>
                    </a:cubicBezTo>
                    <a:cubicBezTo>
                      <a:pt x="568" y="263"/>
                      <a:pt x="515" y="210"/>
                      <a:pt x="445" y="167"/>
                    </a:cubicBezTo>
                    <a:cubicBezTo>
                      <a:pt x="384" y="123"/>
                      <a:pt x="314" y="88"/>
                      <a:pt x="236" y="53"/>
                    </a:cubicBezTo>
                    <a:cubicBezTo>
                      <a:pt x="175" y="18"/>
                      <a:pt x="87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2742;p38">
                <a:extLst>
                  <a:ext uri="{FF2B5EF4-FFF2-40B4-BE49-F238E27FC236}">
                    <a16:creationId xmlns:a16="http://schemas.microsoft.com/office/drawing/2014/main" id="{9C1FEE38-4685-486E-9BE8-B40988530160}"/>
                  </a:ext>
                </a:extLst>
              </p:cNvPr>
              <p:cNvSpPr/>
              <p:nvPr/>
            </p:nvSpPr>
            <p:spPr>
              <a:xfrm>
                <a:off x="6732084" y="3853952"/>
                <a:ext cx="28909" cy="23543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10" extrusionOk="0">
                    <a:moveTo>
                      <a:pt x="1" y="0"/>
                    </a:moveTo>
                    <a:lnTo>
                      <a:pt x="359" y="245"/>
                    </a:lnTo>
                    <a:cubicBezTo>
                      <a:pt x="481" y="332"/>
                      <a:pt x="603" y="419"/>
                      <a:pt x="708" y="507"/>
                    </a:cubicBezTo>
                    <a:cubicBezTo>
                      <a:pt x="821" y="594"/>
                      <a:pt x="926" y="690"/>
                      <a:pt x="1040" y="795"/>
                    </a:cubicBezTo>
                    <a:lnTo>
                      <a:pt x="1363" y="1109"/>
                    </a:lnTo>
                    <a:cubicBezTo>
                      <a:pt x="1337" y="943"/>
                      <a:pt x="1267" y="804"/>
                      <a:pt x="1179" y="673"/>
                    </a:cubicBezTo>
                    <a:cubicBezTo>
                      <a:pt x="1092" y="542"/>
                      <a:pt x="987" y="419"/>
                      <a:pt x="865" y="323"/>
                    </a:cubicBezTo>
                    <a:cubicBezTo>
                      <a:pt x="743" y="227"/>
                      <a:pt x="612" y="140"/>
                      <a:pt x="463" y="88"/>
                    </a:cubicBezTo>
                    <a:cubicBezTo>
                      <a:pt x="315" y="27"/>
                      <a:pt x="166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2743;p38">
                <a:extLst>
                  <a:ext uri="{FF2B5EF4-FFF2-40B4-BE49-F238E27FC236}">
                    <a16:creationId xmlns:a16="http://schemas.microsoft.com/office/drawing/2014/main" id="{FD4A48ED-ECFA-0DFD-97B1-45346DC3DAB2}"/>
                  </a:ext>
                </a:extLst>
              </p:cNvPr>
              <p:cNvSpPr/>
              <p:nvPr/>
            </p:nvSpPr>
            <p:spPr>
              <a:xfrm>
                <a:off x="6744875" y="3837280"/>
                <a:ext cx="34466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1" y="97"/>
                      <a:pt x="262" y="184"/>
                      <a:pt x="393" y="271"/>
                    </a:cubicBezTo>
                    <a:lnTo>
                      <a:pt x="786" y="498"/>
                    </a:lnTo>
                    <a:cubicBezTo>
                      <a:pt x="917" y="577"/>
                      <a:pt x="1048" y="655"/>
                      <a:pt x="1188" y="717"/>
                    </a:cubicBezTo>
                    <a:cubicBezTo>
                      <a:pt x="1327" y="795"/>
                      <a:pt x="1476" y="856"/>
                      <a:pt x="1624" y="917"/>
                    </a:cubicBezTo>
                    <a:cubicBezTo>
                      <a:pt x="1537" y="786"/>
                      <a:pt x="1415" y="664"/>
                      <a:pt x="1301" y="568"/>
                    </a:cubicBezTo>
                    <a:cubicBezTo>
                      <a:pt x="1179" y="455"/>
                      <a:pt x="1048" y="367"/>
                      <a:pt x="908" y="289"/>
                    </a:cubicBezTo>
                    <a:cubicBezTo>
                      <a:pt x="760" y="219"/>
                      <a:pt x="620" y="149"/>
                      <a:pt x="472" y="97"/>
                    </a:cubicBezTo>
                    <a:cubicBezTo>
                      <a:pt x="314" y="44"/>
                      <a:pt x="166" y="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2744;p38">
                <a:extLst>
                  <a:ext uri="{FF2B5EF4-FFF2-40B4-BE49-F238E27FC236}">
                    <a16:creationId xmlns:a16="http://schemas.microsoft.com/office/drawing/2014/main" id="{22335DBB-CEEF-1DBD-E5BD-8165094105E0}"/>
                  </a:ext>
                </a:extLst>
              </p:cNvPr>
              <p:cNvSpPr/>
              <p:nvPr/>
            </p:nvSpPr>
            <p:spPr>
              <a:xfrm>
                <a:off x="6487986" y="3881739"/>
                <a:ext cx="16692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1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73" y="44"/>
                      <a:pt x="585" y="105"/>
                      <a:pt x="498" y="201"/>
                    </a:cubicBezTo>
                    <a:cubicBezTo>
                      <a:pt x="393" y="280"/>
                      <a:pt x="323" y="367"/>
                      <a:pt x="254" y="463"/>
                    </a:cubicBezTo>
                    <a:cubicBezTo>
                      <a:pt x="175" y="550"/>
                      <a:pt x="123" y="664"/>
                      <a:pt x="79" y="768"/>
                    </a:cubicBezTo>
                    <a:cubicBezTo>
                      <a:pt x="35" y="882"/>
                      <a:pt x="0" y="987"/>
                      <a:pt x="0" y="1118"/>
                    </a:cubicBezTo>
                    <a:cubicBezTo>
                      <a:pt x="96" y="1039"/>
                      <a:pt x="166" y="961"/>
                      <a:pt x="245" y="873"/>
                    </a:cubicBezTo>
                    <a:cubicBezTo>
                      <a:pt x="323" y="786"/>
                      <a:pt x="385" y="681"/>
                      <a:pt x="454" y="594"/>
                    </a:cubicBezTo>
                    <a:cubicBezTo>
                      <a:pt x="516" y="507"/>
                      <a:pt x="585" y="410"/>
                      <a:pt x="638" y="314"/>
                    </a:cubicBezTo>
                    <a:cubicBezTo>
                      <a:pt x="690" y="218"/>
                      <a:pt x="751" y="114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2745;p38">
                <a:extLst>
                  <a:ext uri="{FF2B5EF4-FFF2-40B4-BE49-F238E27FC236}">
                    <a16:creationId xmlns:a16="http://schemas.microsoft.com/office/drawing/2014/main" id="{550D6E21-DFAF-8B0E-F027-28920BB962E1}"/>
                  </a:ext>
                </a:extLst>
              </p:cNvPr>
              <p:cNvSpPr/>
              <p:nvPr/>
            </p:nvSpPr>
            <p:spPr>
              <a:xfrm>
                <a:off x="6454090" y="3928594"/>
                <a:ext cx="14274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18" extrusionOk="0">
                    <a:moveTo>
                      <a:pt x="673" y="0"/>
                    </a:moveTo>
                    <a:lnTo>
                      <a:pt x="673" y="0"/>
                    </a:lnTo>
                    <a:cubicBezTo>
                      <a:pt x="577" y="61"/>
                      <a:pt x="489" y="131"/>
                      <a:pt x="411" y="236"/>
                    </a:cubicBezTo>
                    <a:cubicBezTo>
                      <a:pt x="341" y="306"/>
                      <a:pt x="271" y="393"/>
                      <a:pt x="219" y="498"/>
                    </a:cubicBezTo>
                    <a:cubicBezTo>
                      <a:pt x="166" y="585"/>
                      <a:pt x="123" y="681"/>
                      <a:pt x="79" y="786"/>
                    </a:cubicBezTo>
                    <a:cubicBezTo>
                      <a:pt x="27" y="891"/>
                      <a:pt x="9" y="996"/>
                      <a:pt x="1" y="1118"/>
                    </a:cubicBezTo>
                    <a:cubicBezTo>
                      <a:pt x="97" y="1039"/>
                      <a:pt x="175" y="961"/>
                      <a:pt x="236" y="873"/>
                    </a:cubicBezTo>
                    <a:cubicBezTo>
                      <a:pt x="306" y="804"/>
                      <a:pt x="367" y="699"/>
                      <a:pt x="428" y="611"/>
                    </a:cubicBezTo>
                    <a:cubicBezTo>
                      <a:pt x="481" y="524"/>
                      <a:pt x="533" y="428"/>
                      <a:pt x="577" y="332"/>
                    </a:cubicBezTo>
                    <a:cubicBezTo>
                      <a:pt x="620" y="218"/>
                      <a:pt x="655" y="122"/>
                      <a:pt x="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2746;p38">
                <a:extLst>
                  <a:ext uri="{FF2B5EF4-FFF2-40B4-BE49-F238E27FC236}">
                    <a16:creationId xmlns:a16="http://schemas.microsoft.com/office/drawing/2014/main" id="{917543B3-CF26-9D0B-9CA9-3882980374B4}"/>
                  </a:ext>
                </a:extLst>
              </p:cNvPr>
              <p:cNvSpPr/>
              <p:nvPr/>
            </p:nvSpPr>
            <p:spPr>
              <a:xfrm>
                <a:off x="6405750" y="3923949"/>
                <a:ext cx="1908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57" extrusionOk="0">
                    <a:moveTo>
                      <a:pt x="900" y="1"/>
                    </a:moveTo>
                    <a:cubicBezTo>
                      <a:pt x="786" y="27"/>
                      <a:pt x="682" y="62"/>
                      <a:pt x="586" y="114"/>
                    </a:cubicBezTo>
                    <a:cubicBezTo>
                      <a:pt x="490" y="158"/>
                      <a:pt x="402" y="219"/>
                      <a:pt x="324" y="298"/>
                    </a:cubicBezTo>
                    <a:cubicBezTo>
                      <a:pt x="245" y="376"/>
                      <a:pt x="175" y="464"/>
                      <a:pt x="114" y="551"/>
                    </a:cubicBezTo>
                    <a:cubicBezTo>
                      <a:pt x="62" y="638"/>
                      <a:pt x="18" y="743"/>
                      <a:pt x="1" y="857"/>
                    </a:cubicBezTo>
                    <a:cubicBezTo>
                      <a:pt x="97" y="804"/>
                      <a:pt x="184" y="734"/>
                      <a:pt x="263" y="673"/>
                    </a:cubicBezTo>
                    <a:lnTo>
                      <a:pt x="490" y="472"/>
                    </a:lnTo>
                    <a:cubicBezTo>
                      <a:pt x="568" y="411"/>
                      <a:pt x="638" y="333"/>
                      <a:pt x="708" y="254"/>
                    </a:cubicBezTo>
                    <a:cubicBezTo>
                      <a:pt x="769" y="176"/>
                      <a:pt x="839" y="106"/>
                      <a:pt x="9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2747;p38">
                <a:extLst>
                  <a:ext uri="{FF2B5EF4-FFF2-40B4-BE49-F238E27FC236}">
                    <a16:creationId xmlns:a16="http://schemas.microsoft.com/office/drawing/2014/main" id="{9AFF69B0-FF1D-AB2D-4ED8-DE8511053922}"/>
                  </a:ext>
                </a:extLst>
              </p:cNvPr>
              <p:cNvSpPr/>
              <p:nvPr/>
            </p:nvSpPr>
            <p:spPr>
              <a:xfrm>
                <a:off x="6415019" y="3969701"/>
                <a:ext cx="10202" cy="146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691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402" y="27"/>
                      <a:pt x="332" y="70"/>
                      <a:pt x="280" y="114"/>
                    </a:cubicBezTo>
                    <a:cubicBezTo>
                      <a:pt x="227" y="167"/>
                      <a:pt x="184" y="228"/>
                      <a:pt x="140" y="280"/>
                    </a:cubicBezTo>
                    <a:cubicBezTo>
                      <a:pt x="96" y="332"/>
                      <a:pt x="61" y="402"/>
                      <a:pt x="44" y="463"/>
                    </a:cubicBezTo>
                    <a:cubicBezTo>
                      <a:pt x="18" y="533"/>
                      <a:pt x="0" y="603"/>
                      <a:pt x="0" y="690"/>
                    </a:cubicBezTo>
                    <a:cubicBezTo>
                      <a:pt x="70" y="664"/>
                      <a:pt x="140" y="621"/>
                      <a:pt x="192" y="577"/>
                    </a:cubicBezTo>
                    <a:cubicBezTo>
                      <a:pt x="245" y="525"/>
                      <a:pt x="288" y="463"/>
                      <a:pt x="332" y="411"/>
                    </a:cubicBezTo>
                    <a:cubicBezTo>
                      <a:pt x="376" y="359"/>
                      <a:pt x="411" y="289"/>
                      <a:pt x="437" y="228"/>
                    </a:cubicBezTo>
                    <a:cubicBezTo>
                      <a:pt x="454" y="158"/>
                      <a:pt x="480" y="88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2748;p38">
                <a:extLst>
                  <a:ext uri="{FF2B5EF4-FFF2-40B4-BE49-F238E27FC236}">
                    <a16:creationId xmlns:a16="http://schemas.microsoft.com/office/drawing/2014/main" id="{4B2AAAFC-CE8B-64D4-7EEA-308D49205B00}"/>
                  </a:ext>
                </a:extLst>
              </p:cNvPr>
              <p:cNvSpPr/>
              <p:nvPr/>
            </p:nvSpPr>
            <p:spPr>
              <a:xfrm>
                <a:off x="6497976" y="3831638"/>
                <a:ext cx="21146" cy="5303"/>
              </a:xfrm>
              <a:custGeom>
                <a:avLst/>
                <a:gdLst/>
                <a:ahLst/>
                <a:cxnLst/>
                <a:rect l="l" t="t" r="r" b="b"/>
                <a:pathLst>
                  <a:path w="997" h="250" extrusionOk="0">
                    <a:moveTo>
                      <a:pt x="608" y="0"/>
                    </a:moveTo>
                    <a:cubicBezTo>
                      <a:pt x="566" y="0"/>
                      <a:pt x="525" y="5"/>
                      <a:pt x="481" y="13"/>
                    </a:cubicBezTo>
                    <a:cubicBezTo>
                      <a:pt x="394" y="22"/>
                      <a:pt x="306" y="31"/>
                      <a:pt x="237" y="66"/>
                    </a:cubicBezTo>
                    <a:cubicBezTo>
                      <a:pt x="158" y="101"/>
                      <a:pt x="79" y="127"/>
                      <a:pt x="1" y="197"/>
                    </a:cubicBezTo>
                    <a:cubicBezTo>
                      <a:pt x="88" y="232"/>
                      <a:pt x="176" y="240"/>
                      <a:pt x="263" y="249"/>
                    </a:cubicBezTo>
                    <a:cubicBezTo>
                      <a:pt x="350" y="249"/>
                      <a:pt x="429" y="249"/>
                      <a:pt x="516" y="240"/>
                    </a:cubicBezTo>
                    <a:cubicBezTo>
                      <a:pt x="595" y="232"/>
                      <a:pt x="682" y="205"/>
                      <a:pt x="752" y="188"/>
                    </a:cubicBezTo>
                    <a:cubicBezTo>
                      <a:pt x="830" y="153"/>
                      <a:pt x="918" y="118"/>
                      <a:pt x="996" y="66"/>
                    </a:cubicBezTo>
                    <a:cubicBezTo>
                      <a:pt x="909" y="22"/>
                      <a:pt x="822" y="13"/>
                      <a:pt x="734" y="13"/>
                    </a:cubicBezTo>
                    <a:cubicBezTo>
                      <a:pt x="691" y="5"/>
                      <a:pt x="649" y="0"/>
                      <a:pt x="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2749;p38">
                <a:extLst>
                  <a:ext uri="{FF2B5EF4-FFF2-40B4-BE49-F238E27FC236}">
                    <a16:creationId xmlns:a16="http://schemas.microsoft.com/office/drawing/2014/main" id="{8D861C85-5A5D-4BC9-40F4-59CF171F2583}"/>
                  </a:ext>
                </a:extLst>
              </p:cNvPr>
              <p:cNvSpPr/>
              <p:nvPr/>
            </p:nvSpPr>
            <p:spPr>
              <a:xfrm>
                <a:off x="6452054" y="3833865"/>
                <a:ext cx="22610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94" extrusionOk="0">
                    <a:moveTo>
                      <a:pt x="712" y="1"/>
                    </a:moveTo>
                    <a:cubicBezTo>
                      <a:pt x="646" y="1"/>
                      <a:pt x="581" y="7"/>
                      <a:pt x="507" y="13"/>
                    </a:cubicBezTo>
                    <a:cubicBezTo>
                      <a:pt x="411" y="39"/>
                      <a:pt x="324" y="57"/>
                      <a:pt x="236" y="100"/>
                    </a:cubicBezTo>
                    <a:cubicBezTo>
                      <a:pt x="149" y="144"/>
                      <a:pt x="62" y="205"/>
                      <a:pt x="0" y="275"/>
                    </a:cubicBezTo>
                    <a:cubicBezTo>
                      <a:pt x="58" y="291"/>
                      <a:pt x="116" y="294"/>
                      <a:pt x="171" y="294"/>
                    </a:cubicBezTo>
                    <a:cubicBezTo>
                      <a:pt x="209" y="294"/>
                      <a:pt x="245" y="292"/>
                      <a:pt x="280" y="292"/>
                    </a:cubicBezTo>
                    <a:lnTo>
                      <a:pt x="542" y="258"/>
                    </a:lnTo>
                    <a:cubicBezTo>
                      <a:pt x="629" y="249"/>
                      <a:pt x="716" y="223"/>
                      <a:pt x="804" y="205"/>
                    </a:cubicBezTo>
                    <a:cubicBezTo>
                      <a:pt x="891" y="170"/>
                      <a:pt x="978" y="144"/>
                      <a:pt x="1066" y="92"/>
                    </a:cubicBezTo>
                    <a:cubicBezTo>
                      <a:pt x="978" y="39"/>
                      <a:pt x="882" y="13"/>
                      <a:pt x="795" y="4"/>
                    </a:cubicBezTo>
                    <a:cubicBezTo>
                      <a:pt x="767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2750;p38">
                <a:extLst>
                  <a:ext uri="{FF2B5EF4-FFF2-40B4-BE49-F238E27FC236}">
                    <a16:creationId xmlns:a16="http://schemas.microsoft.com/office/drawing/2014/main" id="{38499F48-7FE8-E0FF-F62F-62A7E6598C3B}"/>
                  </a:ext>
                </a:extLst>
              </p:cNvPr>
              <p:cNvSpPr/>
              <p:nvPr/>
            </p:nvSpPr>
            <p:spPr>
              <a:xfrm>
                <a:off x="6555034" y="3785610"/>
                <a:ext cx="19471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96"/>
                      <a:pt x="96" y="175"/>
                      <a:pt x="166" y="271"/>
                    </a:cubicBezTo>
                    <a:cubicBezTo>
                      <a:pt x="227" y="350"/>
                      <a:pt x="306" y="411"/>
                      <a:pt x="384" y="481"/>
                    </a:cubicBezTo>
                    <a:cubicBezTo>
                      <a:pt x="454" y="533"/>
                      <a:pt x="542" y="585"/>
                      <a:pt x="629" y="647"/>
                    </a:cubicBezTo>
                    <a:cubicBezTo>
                      <a:pt x="716" y="690"/>
                      <a:pt x="804" y="734"/>
                      <a:pt x="917" y="751"/>
                    </a:cubicBezTo>
                    <a:cubicBezTo>
                      <a:pt x="865" y="655"/>
                      <a:pt x="804" y="568"/>
                      <a:pt x="742" y="489"/>
                    </a:cubicBezTo>
                    <a:cubicBezTo>
                      <a:pt x="673" y="411"/>
                      <a:pt x="611" y="350"/>
                      <a:pt x="533" y="280"/>
                    </a:cubicBezTo>
                    <a:cubicBezTo>
                      <a:pt x="454" y="227"/>
                      <a:pt x="384" y="166"/>
                      <a:pt x="297" y="114"/>
                    </a:cubicBezTo>
                    <a:cubicBezTo>
                      <a:pt x="192" y="62"/>
                      <a:pt x="105" y="1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2751;p38">
                <a:extLst>
                  <a:ext uri="{FF2B5EF4-FFF2-40B4-BE49-F238E27FC236}">
                    <a16:creationId xmlns:a16="http://schemas.microsoft.com/office/drawing/2014/main" id="{93C1A5CC-B881-EB51-C88E-CFFF79CC3125}"/>
                  </a:ext>
                </a:extLst>
              </p:cNvPr>
              <p:cNvSpPr/>
              <p:nvPr/>
            </p:nvSpPr>
            <p:spPr>
              <a:xfrm>
                <a:off x="6612814" y="3771908"/>
                <a:ext cx="6130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289" h="725" extrusionOk="0">
                    <a:moveTo>
                      <a:pt x="35" y="0"/>
                    </a:moveTo>
                    <a:cubicBezTo>
                      <a:pt x="0" y="79"/>
                      <a:pt x="0" y="140"/>
                      <a:pt x="0" y="201"/>
                    </a:cubicBezTo>
                    <a:cubicBezTo>
                      <a:pt x="0" y="262"/>
                      <a:pt x="9" y="332"/>
                      <a:pt x="27" y="384"/>
                    </a:cubicBezTo>
                    <a:cubicBezTo>
                      <a:pt x="44" y="446"/>
                      <a:pt x="70" y="507"/>
                      <a:pt x="105" y="559"/>
                    </a:cubicBezTo>
                    <a:cubicBezTo>
                      <a:pt x="131" y="611"/>
                      <a:pt x="166" y="664"/>
                      <a:pt x="236" y="725"/>
                    </a:cubicBezTo>
                    <a:cubicBezTo>
                      <a:pt x="280" y="646"/>
                      <a:pt x="289" y="577"/>
                      <a:pt x="289" y="515"/>
                    </a:cubicBezTo>
                    <a:cubicBezTo>
                      <a:pt x="289" y="446"/>
                      <a:pt x="289" y="393"/>
                      <a:pt x="262" y="332"/>
                    </a:cubicBezTo>
                    <a:cubicBezTo>
                      <a:pt x="254" y="262"/>
                      <a:pt x="219" y="210"/>
                      <a:pt x="193" y="157"/>
                    </a:cubicBezTo>
                    <a:cubicBezTo>
                      <a:pt x="149" y="96"/>
                      <a:pt x="105" y="44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2752;p38">
                <a:extLst>
                  <a:ext uri="{FF2B5EF4-FFF2-40B4-BE49-F238E27FC236}">
                    <a16:creationId xmlns:a16="http://schemas.microsoft.com/office/drawing/2014/main" id="{985B255C-0BBC-3A6F-162C-A2DE398DF6F0}"/>
                  </a:ext>
                </a:extLst>
              </p:cNvPr>
              <p:cNvSpPr/>
              <p:nvPr/>
            </p:nvSpPr>
            <p:spPr>
              <a:xfrm>
                <a:off x="6712464" y="3729995"/>
                <a:ext cx="7784" cy="1026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84" extrusionOk="0">
                    <a:moveTo>
                      <a:pt x="336" y="1"/>
                    </a:moveTo>
                    <a:cubicBezTo>
                      <a:pt x="288" y="1"/>
                      <a:pt x="246" y="18"/>
                      <a:pt x="210" y="47"/>
                    </a:cubicBezTo>
                    <a:cubicBezTo>
                      <a:pt x="166" y="81"/>
                      <a:pt x="122" y="108"/>
                      <a:pt x="87" y="151"/>
                    </a:cubicBezTo>
                    <a:cubicBezTo>
                      <a:pt x="52" y="186"/>
                      <a:pt x="35" y="239"/>
                      <a:pt x="17" y="300"/>
                    </a:cubicBezTo>
                    <a:cubicBezTo>
                      <a:pt x="0" y="352"/>
                      <a:pt x="0" y="413"/>
                      <a:pt x="17" y="483"/>
                    </a:cubicBezTo>
                    <a:cubicBezTo>
                      <a:pt x="87" y="457"/>
                      <a:pt x="131" y="439"/>
                      <a:pt x="175" y="405"/>
                    </a:cubicBezTo>
                    <a:cubicBezTo>
                      <a:pt x="210" y="387"/>
                      <a:pt x="236" y="335"/>
                      <a:pt x="271" y="309"/>
                    </a:cubicBezTo>
                    <a:lnTo>
                      <a:pt x="341" y="178"/>
                    </a:lnTo>
                    <a:cubicBezTo>
                      <a:pt x="349" y="116"/>
                      <a:pt x="367" y="81"/>
                      <a:pt x="367" y="3"/>
                    </a:cubicBezTo>
                    <a:cubicBezTo>
                      <a:pt x="356" y="1"/>
                      <a:pt x="346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2753;p38">
                <a:extLst>
                  <a:ext uri="{FF2B5EF4-FFF2-40B4-BE49-F238E27FC236}">
                    <a16:creationId xmlns:a16="http://schemas.microsoft.com/office/drawing/2014/main" id="{F18678DE-F063-C68E-4502-B695631ECCED}"/>
                  </a:ext>
                </a:extLst>
              </p:cNvPr>
              <p:cNvSpPr/>
              <p:nvPr/>
            </p:nvSpPr>
            <p:spPr>
              <a:xfrm>
                <a:off x="6690977" y="3755427"/>
                <a:ext cx="25007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34" extrusionOk="0">
                    <a:moveTo>
                      <a:pt x="1179" y="0"/>
                    </a:moveTo>
                    <a:lnTo>
                      <a:pt x="1179" y="0"/>
                    </a:lnTo>
                    <a:cubicBezTo>
                      <a:pt x="1057" y="26"/>
                      <a:pt x="934" y="70"/>
                      <a:pt x="830" y="105"/>
                    </a:cubicBezTo>
                    <a:cubicBezTo>
                      <a:pt x="716" y="149"/>
                      <a:pt x="620" y="201"/>
                      <a:pt x="524" y="262"/>
                    </a:cubicBezTo>
                    <a:cubicBezTo>
                      <a:pt x="419" y="332"/>
                      <a:pt x="323" y="393"/>
                      <a:pt x="236" y="472"/>
                    </a:cubicBezTo>
                    <a:cubicBezTo>
                      <a:pt x="149" y="550"/>
                      <a:pt x="70" y="629"/>
                      <a:pt x="0" y="734"/>
                    </a:cubicBezTo>
                    <a:cubicBezTo>
                      <a:pt x="131" y="725"/>
                      <a:pt x="236" y="681"/>
                      <a:pt x="349" y="638"/>
                    </a:cubicBezTo>
                    <a:cubicBezTo>
                      <a:pt x="454" y="594"/>
                      <a:pt x="550" y="542"/>
                      <a:pt x="655" y="472"/>
                    </a:cubicBezTo>
                    <a:cubicBezTo>
                      <a:pt x="751" y="411"/>
                      <a:pt x="847" y="341"/>
                      <a:pt x="934" y="262"/>
                    </a:cubicBezTo>
                    <a:cubicBezTo>
                      <a:pt x="1022" y="192"/>
                      <a:pt x="1100" y="105"/>
                      <a:pt x="1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2754;p38">
                <a:extLst>
                  <a:ext uri="{FF2B5EF4-FFF2-40B4-BE49-F238E27FC236}">
                    <a16:creationId xmlns:a16="http://schemas.microsoft.com/office/drawing/2014/main" id="{F92D6A47-54C8-4BFC-AA5E-25E5DB1E3650}"/>
                  </a:ext>
                </a:extLst>
              </p:cNvPr>
              <p:cNvSpPr/>
              <p:nvPr/>
            </p:nvSpPr>
            <p:spPr>
              <a:xfrm>
                <a:off x="6731151" y="3788622"/>
                <a:ext cx="50777" cy="5472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58" extrusionOk="0">
                    <a:moveTo>
                      <a:pt x="1486" y="0"/>
                    </a:moveTo>
                    <a:cubicBezTo>
                      <a:pt x="1387" y="0"/>
                      <a:pt x="1289" y="2"/>
                      <a:pt x="1188" y="7"/>
                    </a:cubicBezTo>
                    <a:cubicBezTo>
                      <a:pt x="988" y="7"/>
                      <a:pt x="787" y="33"/>
                      <a:pt x="595" y="50"/>
                    </a:cubicBezTo>
                    <a:cubicBezTo>
                      <a:pt x="394" y="85"/>
                      <a:pt x="202" y="120"/>
                      <a:pt x="1" y="173"/>
                    </a:cubicBezTo>
                    <a:cubicBezTo>
                      <a:pt x="202" y="216"/>
                      <a:pt x="403" y="243"/>
                      <a:pt x="603" y="251"/>
                    </a:cubicBezTo>
                    <a:cubicBezTo>
                      <a:pt x="708" y="256"/>
                      <a:pt x="809" y="258"/>
                      <a:pt x="908" y="258"/>
                    </a:cubicBezTo>
                    <a:cubicBezTo>
                      <a:pt x="1007" y="258"/>
                      <a:pt x="1105" y="256"/>
                      <a:pt x="1206" y="251"/>
                    </a:cubicBezTo>
                    <a:cubicBezTo>
                      <a:pt x="1407" y="251"/>
                      <a:pt x="1608" y="225"/>
                      <a:pt x="1800" y="208"/>
                    </a:cubicBezTo>
                    <a:cubicBezTo>
                      <a:pt x="2000" y="173"/>
                      <a:pt x="2193" y="138"/>
                      <a:pt x="2393" y="85"/>
                    </a:cubicBezTo>
                    <a:cubicBezTo>
                      <a:pt x="2193" y="42"/>
                      <a:pt x="1992" y="24"/>
                      <a:pt x="1791" y="7"/>
                    </a:cubicBezTo>
                    <a:cubicBezTo>
                      <a:pt x="1686" y="2"/>
                      <a:pt x="1586" y="0"/>
                      <a:pt x="1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2755;p38">
                <a:extLst>
                  <a:ext uri="{FF2B5EF4-FFF2-40B4-BE49-F238E27FC236}">
                    <a16:creationId xmlns:a16="http://schemas.microsoft.com/office/drawing/2014/main" id="{4784BB15-FC3F-DD0C-4BF8-5D192E8767C9}"/>
                  </a:ext>
                </a:extLst>
              </p:cNvPr>
              <p:cNvSpPr/>
              <p:nvPr/>
            </p:nvSpPr>
            <p:spPr>
              <a:xfrm>
                <a:off x="6774507" y="3772777"/>
                <a:ext cx="2687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" extrusionOk="0">
                    <a:moveTo>
                      <a:pt x="1100" y="1"/>
                    </a:moveTo>
                    <a:cubicBezTo>
                      <a:pt x="1046" y="1"/>
                      <a:pt x="991" y="3"/>
                      <a:pt x="934" y="3"/>
                    </a:cubicBezTo>
                    <a:cubicBezTo>
                      <a:pt x="830" y="3"/>
                      <a:pt x="716" y="29"/>
                      <a:pt x="620" y="38"/>
                    </a:cubicBezTo>
                    <a:cubicBezTo>
                      <a:pt x="524" y="55"/>
                      <a:pt x="410" y="82"/>
                      <a:pt x="314" y="99"/>
                    </a:cubicBezTo>
                    <a:cubicBezTo>
                      <a:pt x="210" y="125"/>
                      <a:pt x="105" y="160"/>
                      <a:pt x="0" y="212"/>
                    </a:cubicBezTo>
                    <a:cubicBezTo>
                      <a:pt x="105" y="256"/>
                      <a:pt x="218" y="274"/>
                      <a:pt x="323" y="282"/>
                    </a:cubicBezTo>
                    <a:cubicBezTo>
                      <a:pt x="374" y="290"/>
                      <a:pt x="423" y="294"/>
                      <a:pt x="473" y="294"/>
                    </a:cubicBezTo>
                    <a:cubicBezTo>
                      <a:pt x="533" y="294"/>
                      <a:pt x="592" y="288"/>
                      <a:pt x="655" y="274"/>
                    </a:cubicBezTo>
                    <a:cubicBezTo>
                      <a:pt x="760" y="256"/>
                      <a:pt x="873" y="230"/>
                      <a:pt x="969" y="186"/>
                    </a:cubicBezTo>
                    <a:cubicBezTo>
                      <a:pt x="1074" y="143"/>
                      <a:pt x="1179" y="90"/>
                      <a:pt x="1266" y="12"/>
                    </a:cubicBezTo>
                    <a:cubicBezTo>
                      <a:pt x="1209" y="3"/>
                      <a:pt x="1155" y="1"/>
                      <a:pt x="11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2756;p38">
                <a:extLst>
                  <a:ext uri="{FF2B5EF4-FFF2-40B4-BE49-F238E27FC236}">
                    <a16:creationId xmlns:a16="http://schemas.microsoft.com/office/drawing/2014/main" id="{A996002C-7C7E-299E-7B94-B1ABD231799A}"/>
                  </a:ext>
                </a:extLst>
              </p:cNvPr>
              <p:cNvSpPr/>
              <p:nvPr/>
            </p:nvSpPr>
            <p:spPr>
              <a:xfrm>
                <a:off x="6287222" y="3667252"/>
                <a:ext cx="692104" cy="370348"/>
              </a:xfrm>
              <a:custGeom>
                <a:avLst/>
                <a:gdLst/>
                <a:ahLst/>
                <a:cxnLst/>
                <a:rect l="l" t="t" r="r" b="b"/>
                <a:pathLst>
                  <a:path w="32631" h="17461" extrusionOk="0">
                    <a:moveTo>
                      <a:pt x="29164" y="1"/>
                    </a:moveTo>
                    <a:cubicBezTo>
                      <a:pt x="30299" y="464"/>
                      <a:pt x="31495" y="1057"/>
                      <a:pt x="31853" y="2210"/>
                    </a:cubicBezTo>
                    <a:cubicBezTo>
                      <a:pt x="32290" y="3590"/>
                      <a:pt x="31259" y="5004"/>
                      <a:pt x="30212" y="6008"/>
                    </a:cubicBezTo>
                    <a:cubicBezTo>
                      <a:pt x="26378" y="9702"/>
                      <a:pt x="21489" y="12103"/>
                      <a:pt x="16555" y="14129"/>
                    </a:cubicBezTo>
                    <a:cubicBezTo>
                      <a:pt x="12669" y="15724"/>
                      <a:pt x="8566" y="17143"/>
                      <a:pt x="4401" y="17143"/>
                    </a:cubicBezTo>
                    <a:cubicBezTo>
                      <a:pt x="3756" y="17143"/>
                      <a:pt x="3110" y="17109"/>
                      <a:pt x="2463" y="17036"/>
                    </a:cubicBezTo>
                    <a:cubicBezTo>
                      <a:pt x="1851" y="16975"/>
                      <a:pt x="1232" y="16862"/>
                      <a:pt x="708" y="16530"/>
                    </a:cubicBezTo>
                    <a:cubicBezTo>
                      <a:pt x="420" y="16338"/>
                      <a:pt x="192" y="16050"/>
                      <a:pt x="0" y="15709"/>
                    </a:cubicBezTo>
                    <a:lnTo>
                      <a:pt x="0" y="15709"/>
                    </a:lnTo>
                    <a:cubicBezTo>
                      <a:pt x="44" y="16119"/>
                      <a:pt x="201" y="16504"/>
                      <a:pt x="533" y="16809"/>
                    </a:cubicBezTo>
                    <a:cubicBezTo>
                      <a:pt x="1109" y="17359"/>
                      <a:pt x="1956" y="17429"/>
                      <a:pt x="2733" y="17455"/>
                    </a:cubicBezTo>
                    <a:cubicBezTo>
                      <a:pt x="2901" y="17459"/>
                      <a:pt x="3068" y="17460"/>
                      <a:pt x="3235" y="17460"/>
                    </a:cubicBezTo>
                    <a:cubicBezTo>
                      <a:pt x="10521" y="17460"/>
                      <a:pt x="17538" y="14506"/>
                      <a:pt x="23838" y="10793"/>
                    </a:cubicBezTo>
                    <a:cubicBezTo>
                      <a:pt x="26396" y="9283"/>
                      <a:pt x="28919" y="7606"/>
                      <a:pt x="30980" y="5458"/>
                    </a:cubicBezTo>
                    <a:cubicBezTo>
                      <a:pt x="31827" y="4585"/>
                      <a:pt x="32630" y="3450"/>
                      <a:pt x="32360" y="2271"/>
                    </a:cubicBezTo>
                    <a:cubicBezTo>
                      <a:pt x="32054" y="944"/>
                      <a:pt x="30543" y="298"/>
                      <a:pt x="29216" y="10"/>
                    </a:cubicBezTo>
                    <a:cubicBezTo>
                      <a:pt x="29190" y="10"/>
                      <a:pt x="29181" y="1"/>
                      <a:pt x="29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2757;p38">
                <a:extLst>
                  <a:ext uri="{FF2B5EF4-FFF2-40B4-BE49-F238E27FC236}">
                    <a16:creationId xmlns:a16="http://schemas.microsoft.com/office/drawing/2014/main" id="{F9B1E421-1F83-EC10-F03B-A5EF3DF7D255}"/>
                  </a:ext>
                </a:extLst>
              </p:cNvPr>
              <p:cNvSpPr/>
              <p:nvPr/>
            </p:nvSpPr>
            <p:spPr>
              <a:xfrm>
                <a:off x="6327226" y="3744673"/>
                <a:ext cx="684319" cy="431624"/>
              </a:xfrm>
              <a:custGeom>
                <a:avLst/>
                <a:gdLst/>
                <a:ahLst/>
                <a:cxnLst/>
                <a:rect l="l" t="t" r="r" b="b"/>
                <a:pathLst>
                  <a:path w="32264" h="20350" extrusionOk="0">
                    <a:moveTo>
                      <a:pt x="31268" y="1"/>
                    </a:moveTo>
                    <a:cubicBezTo>
                      <a:pt x="31521" y="3808"/>
                      <a:pt x="30308" y="7650"/>
                      <a:pt x="28465" y="11029"/>
                    </a:cubicBezTo>
                    <a:cubicBezTo>
                      <a:pt x="27383" y="13002"/>
                      <a:pt x="25968" y="14967"/>
                      <a:pt x="23872" y="15796"/>
                    </a:cubicBezTo>
                    <a:cubicBezTo>
                      <a:pt x="22502" y="16338"/>
                      <a:pt x="20991" y="16346"/>
                      <a:pt x="19577" y="16783"/>
                    </a:cubicBezTo>
                    <a:cubicBezTo>
                      <a:pt x="18791" y="17027"/>
                      <a:pt x="18049" y="17403"/>
                      <a:pt x="17280" y="17665"/>
                    </a:cubicBezTo>
                    <a:cubicBezTo>
                      <a:pt x="15866" y="18145"/>
                      <a:pt x="14373" y="18267"/>
                      <a:pt x="12888" y="18302"/>
                    </a:cubicBezTo>
                    <a:cubicBezTo>
                      <a:pt x="12517" y="18311"/>
                      <a:pt x="12145" y="18316"/>
                      <a:pt x="11773" y="18316"/>
                    </a:cubicBezTo>
                    <a:cubicBezTo>
                      <a:pt x="10036" y="18316"/>
                      <a:pt x="8292" y="18215"/>
                      <a:pt x="6567" y="18014"/>
                    </a:cubicBezTo>
                    <a:cubicBezTo>
                      <a:pt x="4244" y="17743"/>
                      <a:pt x="1747" y="17167"/>
                      <a:pt x="0" y="15726"/>
                    </a:cubicBezTo>
                    <a:lnTo>
                      <a:pt x="0" y="15726"/>
                    </a:lnTo>
                    <a:cubicBezTo>
                      <a:pt x="1301" y="17289"/>
                      <a:pt x="3065" y="18468"/>
                      <a:pt x="5030" y="19210"/>
                    </a:cubicBezTo>
                    <a:cubicBezTo>
                      <a:pt x="7299" y="20064"/>
                      <a:pt x="9720" y="20350"/>
                      <a:pt x="12152" y="20350"/>
                    </a:cubicBezTo>
                    <a:cubicBezTo>
                      <a:pt x="13080" y="20350"/>
                      <a:pt x="14008" y="20308"/>
                      <a:pt x="14931" y="20241"/>
                    </a:cubicBezTo>
                    <a:cubicBezTo>
                      <a:pt x="16896" y="20101"/>
                      <a:pt x="18913" y="19821"/>
                      <a:pt x="20572" y="18747"/>
                    </a:cubicBezTo>
                    <a:cubicBezTo>
                      <a:pt x="21174" y="18355"/>
                      <a:pt x="21733" y="17866"/>
                      <a:pt x="22406" y="17647"/>
                    </a:cubicBezTo>
                    <a:cubicBezTo>
                      <a:pt x="22912" y="17481"/>
                      <a:pt x="23445" y="17481"/>
                      <a:pt x="23969" y="17385"/>
                    </a:cubicBezTo>
                    <a:cubicBezTo>
                      <a:pt x="25104" y="17176"/>
                      <a:pt x="26116" y="16521"/>
                      <a:pt x="26998" y="15779"/>
                    </a:cubicBezTo>
                    <a:cubicBezTo>
                      <a:pt x="29592" y="13596"/>
                      <a:pt x="31364" y="10461"/>
                      <a:pt x="31905" y="7117"/>
                    </a:cubicBezTo>
                    <a:cubicBezTo>
                      <a:pt x="32263" y="4847"/>
                      <a:pt x="31993" y="2070"/>
                      <a:pt x="3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2758;p38">
                <a:extLst>
                  <a:ext uri="{FF2B5EF4-FFF2-40B4-BE49-F238E27FC236}">
                    <a16:creationId xmlns:a16="http://schemas.microsoft.com/office/drawing/2014/main" id="{A7E20236-BFF6-8890-A5AD-995D4ACA35AE}"/>
                  </a:ext>
                </a:extLst>
              </p:cNvPr>
              <p:cNvSpPr/>
              <p:nvPr/>
            </p:nvSpPr>
            <p:spPr>
              <a:xfrm>
                <a:off x="6357601" y="4066572"/>
                <a:ext cx="44838" cy="4150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9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" y="297"/>
                      <a:pt x="114" y="542"/>
                      <a:pt x="245" y="760"/>
                    </a:cubicBezTo>
                    <a:cubicBezTo>
                      <a:pt x="367" y="978"/>
                      <a:pt x="533" y="1170"/>
                      <a:pt x="716" y="1345"/>
                    </a:cubicBezTo>
                    <a:cubicBezTo>
                      <a:pt x="900" y="1520"/>
                      <a:pt x="1109" y="1659"/>
                      <a:pt x="1336" y="1773"/>
                    </a:cubicBezTo>
                    <a:cubicBezTo>
                      <a:pt x="1581" y="1878"/>
                      <a:pt x="1817" y="1956"/>
                      <a:pt x="2113" y="1956"/>
                    </a:cubicBezTo>
                    <a:cubicBezTo>
                      <a:pt x="1991" y="1694"/>
                      <a:pt x="1851" y="1485"/>
                      <a:pt x="1712" y="1301"/>
                    </a:cubicBezTo>
                    <a:cubicBezTo>
                      <a:pt x="1555" y="1118"/>
                      <a:pt x="1406" y="943"/>
                      <a:pt x="1232" y="786"/>
                    </a:cubicBezTo>
                    <a:cubicBezTo>
                      <a:pt x="1066" y="629"/>
                      <a:pt x="882" y="480"/>
                      <a:pt x="681" y="350"/>
                    </a:cubicBezTo>
                    <a:cubicBezTo>
                      <a:pt x="481" y="219"/>
                      <a:pt x="271" y="8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2759;p38">
                <a:extLst>
                  <a:ext uri="{FF2B5EF4-FFF2-40B4-BE49-F238E27FC236}">
                    <a16:creationId xmlns:a16="http://schemas.microsoft.com/office/drawing/2014/main" id="{8CC34972-91F8-451D-5927-25128A9DB60D}"/>
                  </a:ext>
                </a:extLst>
              </p:cNvPr>
              <p:cNvSpPr/>
              <p:nvPr/>
            </p:nvSpPr>
            <p:spPr>
              <a:xfrm>
                <a:off x="6419262" y="4072872"/>
                <a:ext cx="47807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519" extrusionOk="0">
                    <a:moveTo>
                      <a:pt x="1" y="0"/>
                    </a:moveTo>
                    <a:cubicBezTo>
                      <a:pt x="36" y="271"/>
                      <a:pt x="158" y="489"/>
                      <a:pt x="324" y="699"/>
                    </a:cubicBezTo>
                    <a:cubicBezTo>
                      <a:pt x="464" y="899"/>
                      <a:pt x="647" y="1057"/>
                      <a:pt x="848" y="1188"/>
                    </a:cubicBezTo>
                    <a:cubicBezTo>
                      <a:pt x="1040" y="1319"/>
                      <a:pt x="1258" y="1423"/>
                      <a:pt x="1503" y="1476"/>
                    </a:cubicBezTo>
                    <a:cubicBezTo>
                      <a:pt x="1621" y="1503"/>
                      <a:pt x="1746" y="1518"/>
                      <a:pt x="1876" y="1518"/>
                    </a:cubicBezTo>
                    <a:cubicBezTo>
                      <a:pt x="1997" y="1518"/>
                      <a:pt x="2124" y="1505"/>
                      <a:pt x="2254" y="1476"/>
                    </a:cubicBezTo>
                    <a:cubicBezTo>
                      <a:pt x="2097" y="1257"/>
                      <a:pt x="1939" y="1092"/>
                      <a:pt x="1773" y="943"/>
                    </a:cubicBezTo>
                    <a:cubicBezTo>
                      <a:pt x="1608" y="786"/>
                      <a:pt x="1433" y="664"/>
                      <a:pt x="1258" y="550"/>
                    </a:cubicBezTo>
                    <a:cubicBezTo>
                      <a:pt x="1075" y="428"/>
                      <a:pt x="900" y="314"/>
                      <a:pt x="691" y="227"/>
                    </a:cubicBezTo>
                    <a:cubicBezTo>
                      <a:pt x="481" y="140"/>
                      <a:pt x="280" y="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2760;p38">
                <a:extLst>
                  <a:ext uri="{FF2B5EF4-FFF2-40B4-BE49-F238E27FC236}">
                    <a16:creationId xmlns:a16="http://schemas.microsoft.com/office/drawing/2014/main" id="{9B38838B-CCCA-B5D0-18D5-272B1C8E049D}"/>
                  </a:ext>
                </a:extLst>
              </p:cNvPr>
              <p:cNvSpPr/>
              <p:nvPr/>
            </p:nvSpPr>
            <p:spPr>
              <a:xfrm>
                <a:off x="6462617" y="4142742"/>
                <a:ext cx="628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921" extrusionOk="0">
                    <a:moveTo>
                      <a:pt x="626" y="0"/>
                    </a:moveTo>
                    <a:cubicBezTo>
                      <a:pt x="425" y="0"/>
                      <a:pt x="220" y="23"/>
                      <a:pt x="0" y="77"/>
                    </a:cubicBezTo>
                    <a:cubicBezTo>
                      <a:pt x="201" y="295"/>
                      <a:pt x="428" y="452"/>
                      <a:pt x="655" y="592"/>
                    </a:cubicBezTo>
                    <a:cubicBezTo>
                      <a:pt x="891" y="714"/>
                      <a:pt x="1135" y="801"/>
                      <a:pt x="1388" y="854"/>
                    </a:cubicBezTo>
                    <a:cubicBezTo>
                      <a:pt x="1589" y="895"/>
                      <a:pt x="1795" y="920"/>
                      <a:pt x="2002" y="920"/>
                    </a:cubicBezTo>
                    <a:cubicBezTo>
                      <a:pt x="2056" y="920"/>
                      <a:pt x="2111" y="918"/>
                      <a:pt x="2166" y="915"/>
                    </a:cubicBezTo>
                    <a:cubicBezTo>
                      <a:pt x="2419" y="906"/>
                      <a:pt x="2681" y="880"/>
                      <a:pt x="2960" y="740"/>
                    </a:cubicBezTo>
                    <a:cubicBezTo>
                      <a:pt x="2724" y="548"/>
                      <a:pt x="2489" y="426"/>
                      <a:pt x="2262" y="330"/>
                    </a:cubicBezTo>
                    <a:cubicBezTo>
                      <a:pt x="2026" y="234"/>
                      <a:pt x="1790" y="155"/>
                      <a:pt x="1546" y="103"/>
                    </a:cubicBezTo>
                    <a:cubicBezTo>
                      <a:pt x="1310" y="50"/>
                      <a:pt x="1057" y="15"/>
                      <a:pt x="812" y="7"/>
                    </a:cubicBezTo>
                    <a:cubicBezTo>
                      <a:pt x="750" y="3"/>
                      <a:pt x="689" y="0"/>
                      <a:pt x="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2761;p38">
                <a:extLst>
                  <a:ext uri="{FF2B5EF4-FFF2-40B4-BE49-F238E27FC236}">
                    <a16:creationId xmlns:a16="http://schemas.microsoft.com/office/drawing/2014/main" id="{E69898FF-6C58-D46B-448B-E0514750E8A0}"/>
                  </a:ext>
                </a:extLst>
              </p:cNvPr>
              <p:cNvSpPr/>
              <p:nvPr/>
            </p:nvSpPr>
            <p:spPr>
              <a:xfrm>
                <a:off x="6501497" y="4063412"/>
                <a:ext cx="40575" cy="3395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63"/>
                      <a:pt x="114" y="481"/>
                      <a:pt x="228" y="673"/>
                    </a:cubicBezTo>
                    <a:cubicBezTo>
                      <a:pt x="341" y="865"/>
                      <a:pt x="490" y="1022"/>
                      <a:pt x="656" y="1171"/>
                    </a:cubicBezTo>
                    <a:cubicBezTo>
                      <a:pt x="822" y="1302"/>
                      <a:pt x="1005" y="1415"/>
                      <a:pt x="1214" y="1494"/>
                    </a:cubicBezTo>
                    <a:cubicBezTo>
                      <a:pt x="1386" y="1556"/>
                      <a:pt x="1557" y="1601"/>
                      <a:pt x="1749" y="1601"/>
                    </a:cubicBezTo>
                    <a:cubicBezTo>
                      <a:pt x="1802" y="1601"/>
                      <a:pt x="1856" y="1598"/>
                      <a:pt x="1913" y="1590"/>
                    </a:cubicBezTo>
                    <a:cubicBezTo>
                      <a:pt x="1808" y="1345"/>
                      <a:pt x="1695" y="1171"/>
                      <a:pt x="1564" y="1005"/>
                    </a:cubicBezTo>
                    <a:cubicBezTo>
                      <a:pt x="1433" y="839"/>
                      <a:pt x="1284" y="708"/>
                      <a:pt x="1136" y="577"/>
                    </a:cubicBezTo>
                    <a:cubicBezTo>
                      <a:pt x="987" y="446"/>
                      <a:pt x="822" y="341"/>
                      <a:pt x="629" y="237"/>
                    </a:cubicBezTo>
                    <a:cubicBezTo>
                      <a:pt x="446" y="141"/>
                      <a:pt x="254" y="5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2762;p38">
                <a:extLst>
                  <a:ext uri="{FF2B5EF4-FFF2-40B4-BE49-F238E27FC236}">
                    <a16:creationId xmlns:a16="http://schemas.microsoft.com/office/drawing/2014/main" id="{68FFD0D8-6BD7-6A3B-9394-27631107586A}"/>
                  </a:ext>
                </a:extLst>
              </p:cNvPr>
              <p:cNvSpPr/>
              <p:nvPr/>
            </p:nvSpPr>
            <p:spPr>
              <a:xfrm>
                <a:off x="6559849" y="4105707"/>
                <a:ext cx="15377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404" y="1"/>
                    </a:moveTo>
                    <a:cubicBezTo>
                      <a:pt x="386" y="1"/>
                      <a:pt x="368" y="3"/>
                      <a:pt x="349" y="6"/>
                    </a:cubicBezTo>
                    <a:cubicBezTo>
                      <a:pt x="253" y="24"/>
                      <a:pt x="157" y="59"/>
                      <a:pt x="26" y="164"/>
                    </a:cubicBezTo>
                    <a:cubicBezTo>
                      <a:pt x="0" y="338"/>
                      <a:pt x="9" y="443"/>
                      <a:pt x="35" y="530"/>
                    </a:cubicBezTo>
                    <a:cubicBezTo>
                      <a:pt x="53" y="600"/>
                      <a:pt x="88" y="661"/>
                      <a:pt x="131" y="687"/>
                    </a:cubicBezTo>
                    <a:cubicBezTo>
                      <a:pt x="167" y="709"/>
                      <a:pt x="221" y="725"/>
                      <a:pt x="278" y="725"/>
                    </a:cubicBezTo>
                    <a:cubicBezTo>
                      <a:pt x="290" y="725"/>
                      <a:pt x="302" y="724"/>
                      <a:pt x="315" y="722"/>
                    </a:cubicBezTo>
                    <a:cubicBezTo>
                      <a:pt x="402" y="714"/>
                      <a:pt x="507" y="687"/>
                      <a:pt x="655" y="618"/>
                    </a:cubicBezTo>
                    <a:cubicBezTo>
                      <a:pt x="707" y="452"/>
                      <a:pt x="725" y="338"/>
                      <a:pt x="699" y="251"/>
                    </a:cubicBezTo>
                    <a:cubicBezTo>
                      <a:pt x="681" y="164"/>
                      <a:pt x="638" y="102"/>
                      <a:pt x="577" y="59"/>
                    </a:cubicBezTo>
                    <a:cubicBezTo>
                      <a:pt x="528" y="24"/>
                      <a:pt x="470" y="1"/>
                      <a:pt x="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2763;p38">
                <a:extLst>
                  <a:ext uri="{FF2B5EF4-FFF2-40B4-BE49-F238E27FC236}">
                    <a16:creationId xmlns:a16="http://schemas.microsoft.com/office/drawing/2014/main" id="{415F2823-29F4-D8C6-3B2C-EB4D37DE4811}"/>
                  </a:ext>
                </a:extLst>
              </p:cNvPr>
              <p:cNvSpPr/>
              <p:nvPr/>
            </p:nvSpPr>
            <p:spPr>
              <a:xfrm>
                <a:off x="6564664" y="4038192"/>
                <a:ext cx="17604" cy="1826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1" extrusionOk="0">
                    <a:moveTo>
                      <a:pt x="265" y="0"/>
                    </a:moveTo>
                    <a:cubicBezTo>
                      <a:pt x="210" y="0"/>
                      <a:pt x="149" y="6"/>
                      <a:pt x="79" y="20"/>
                    </a:cubicBezTo>
                    <a:cubicBezTo>
                      <a:pt x="18" y="194"/>
                      <a:pt x="0" y="317"/>
                      <a:pt x="18" y="413"/>
                    </a:cubicBezTo>
                    <a:cubicBezTo>
                      <a:pt x="26" y="526"/>
                      <a:pt x="70" y="614"/>
                      <a:pt x="122" y="675"/>
                    </a:cubicBezTo>
                    <a:cubicBezTo>
                      <a:pt x="175" y="745"/>
                      <a:pt x="253" y="797"/>
                      <a:pt x="350" y="832"/>
                    </a:cubicBezTo>
                    <a:cubicBezTo>
                      <a:pt x="418" y="848"/>
                      <a:pt x="489" y="860"/>
                      <a:pt x="573" y="860"/>
                    </a:cubicBezTo>
                    <a:cubicBezTo>
                      <a:pt x="629" y="860"/>
                      <a:pt x="690" y="855"/>
                      <a:pt x="760" y="841"/>
                    </a:cubicBezTo>
                    <a:cubicBezTo>
                      <a:pt x="821" y="675"/>
                      <a:pt x="830" y="552"/>
                      <a:pt x="821" y="448"/>
                    </a:cubicBezTo>
                    <a:cubicBezTo>
                      <a:pt x="812" y="334"/>
                      <a:pt x="769" y="247"/>
                      <a:pt x="716" y="186"/>
                    </a:cubicBezTo>
                    <a:cubicBezTo>
                      <a:pt x="655" y="116"/>
                      <a:pt x="585" y="63"/>
                      <a:pt x="480" y="29"/>
                    </a:cubicBezTo>
                    <a:cubicBezTo>
                      <a:pt x="418" y="13"/>
                      <a:pt x="348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2764;p38">
                <a:extLst>
                  <a:ext uri="{FF2B5EF4-FFF2-40B4-BE49-F238E27FC236}">
                    <a16:creationId xmlns:a16="http://schemas.microsoft.com/office/drawing/2014/main" id="{94389370-45F2-895E-001D-C3A0370AB843}"/>
                  </a:ext>
                </a:extLst>
              </p:cNvPr>
              <p:cNvSpPr/>
              <p:nvPr/>
            </p:nvSpPr>
            <p:spPr>
              <a:xfrm>
                <a:off x="6594106" y="4070263"/>
                <a:ext cx="45220" cy="4027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8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" y="298"/>
                      <a:pt x="114" y="542"/>
                      <a:pt x="245" y="752"/>
                    </a:cubicBezTo>
                    <a:cubicBezTo>
                      <a:pt x="376" y="988"/>
                      <a:pt x="533" y="1180"/>
                      <a:pt x="725" y="1346"/>
                    </a:cubicBezTo>
                    <a:cubicBezTo>
                      <a:pt x="909" y="1511"/>
                      <a:pt x="1127" y="1651"/>
                      <a:pt x="1354" y="1747"/>
                    </a:cubicBezTo>
                    <a:cubicBezTo>
                      <a:pt x="1557" y="1833"/>
                      <a:pt x="1789" y="1898"/>
                      <a:pt x="2042" y="1898"/>
                    </a:cubicBezTo>
                    <a:cubicBezTo>
                      <a:pt x="2072" y="1898"/>
                      <a:pt x="2101" y="1897"/>
                      <a:pt x="2131" y="1896"/>
                    </a:cubicBezTo>
                    <a:cubicBezTo>
                      <a:pt x="2000" y="1634"/>
                      <a:pt x="1860" y="1442"/>
                      <a:pt x="1703" y="1258"/>
                    </a:cubicBezTo>
                    <a:cubicBezTo>
                      <a:pt x="1555" y="1075"/>
                      <a:pt x="1398" y="918"/>
                      <a:pt x="1223" y="769"/>
                    </a:cubicBezTo>
                    <a:cubicBezTo>
                      <a:pt x="1048" y="630"/>
                      <a:pt x="874" y="481"/>
                      <a:pt x="682" y="350"/>
                    </a:cubicBezTo>
                    <a:cubicBezTo>
                      <a:pt x="481" y="219"/>
                      <a:pt x="271" y="10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2765;p38">
                <a:extLst>
                  <a:ext uri="{FF2B5EF4-FFF2-40B4-BE49-F238E27FC236}">
                    <a16:creationId xmlns:a16="http://schemas.microsoft.com/office/drawing/2014/main" id="{AD6F881D-1E83-1128-801E-287980A07F1B}"/>
                  </a:ext>
                </a:extLst>
              </p:cNvPr>
              <p:cNvSpPr/>
              <p:nvPr/>
            </p:nvSpPr>
            <p:spPr>
              <a:xfrm>
                <a:off x="6649297" y="4051343"/>
                <a:ext cx="18177" cy="2038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61" extrusionOk="0">
                    <a:moveTo>
                      <a:pt x="162" y="0"/>
                    </a:moveTo>
                    <a:cubicBezTo>
                      <a:pt x="133" y="0"/>
                      <a:pt x="102" y="1"/>
                      <a:pt x="70" y="2"/>
                    </a:cubicBezTo>
                    <a:cubicBezTo>
                      <a:pt x="9" y="177"/>
                      <a:pt x="1" y="308"/>
                      <a:pt x="9" y="439"/>
                    </a:cubicBezTo>
                    <a:cubicBezTo>
                      <a:pt x="27" y="544"/>
                      <a:pt x="62" y="648"/>
                      <a:pt x="132" y="718"/>
                    </a:cubicBezTo>
                    <a:cubicBezTo>
                      <a:pt x="193" y="797"/>
                      <a:pt x="271" y="867"/>
                      <a:pt x="376" y="910"/>
                    </a:cubicBezTo>
                    <a:cubicBezTo>
                      <a:pt x="460" y="943"/>
                      <a:pt x="549" y="961"/>
                      <a:pt x="664" y="961"/>
                    </a:cubicBezTo>
                    <a:cubicBezTo>
                      <a:pt x="704" y="961"/>
                      <a:pt x="748" y="959"/>
                      <a:pt x="795" y="954"/>
                    </a:cubicBezTo>
                    <a:cubicBezTo>
                      <a:pt x="856" y="762"/>
                      <a:pt x="856" y="631"/>
                      <a:pt x="848" y="526"/>
                    </a:cubicBezTo>
                    <a:cubicBezTo>
                      <a:pt x="839" y="404"/>
                      <a:pt x="795" y="317"/>
                      <a:pt x="743" y="238"/>
                    </a:cubicBezTo>
                    <a:cubicBezTo>
                      <a:pt x="682" y="168"/>
                      <a:pt x="612" y="98"/>
                      <a:pt x="498" y="55"/>
                    </a:cubicBezTo>
                    <a:cubicBezTo>
                      <a:pt x="411" y="18"/>
                      <a:pt x="305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2766;p38">
                <a:extLst>
                  <a:ext uri="{FF2B5EF4-FFF2-40B4-BE49-F238E27FC236}">
                    <a16:creationId xmlns:a16="http://schemas.microsoft.com/office/drawing/2014/main" id="{A68EDE82-EC60-4A92-EA71-5E9DD20C2A3F}"/>
                  </a:ext>
                </a:extLst>
              </p:cNvPr>
              <p:cNvSpPr/>
              <p:nvPr/>
            </p:nvSpPr>
            <p:spPr>
              <a:xfrm>
                <a:off x="6571516" y="4150484"/>
                <a:ext cx="44096" cy="1985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936" extrusionOk="0">
                    <a:moveTo>
                      <a:pt x="293" y="1"/>
                    </a:moveTo>
                    <a:cubicBezTo>
                      <a:pt x="202" y="1"/>
                      <a:pt x="107" y="5"/>
                      <a:pt x="0" y="17"/>
                    </a:cubicBezTo>
                    <a:cubicBezTo>
                      <a:pt x="61" y="253"/>
                      <a:pt x="192" y="428"/>
                      <a:pt x="350" y="576"/>
                    </a:cubicBezTo>
                    <a:cubicBezTo>
                      <a:pt x="507" y="707"/>
                      <a:pt x="681" y="803"/>
                      <a:pt x="882" y="873"/>
                    </a:cubicBezTo>
                    <a:cubicBezTo>
                      <a:pt x="1016" y="911"/>
                      <a:pt x="1165" y="936"/>
                      <a:pt x="1317" y="936"/>
                    </a:cubicBezTo>
                    <a:cubicBezTo>
                      <a:pt x="1372" y="936"/>
                      <a:pt x="1429" y="932"/>
                      <a:pt x="1485" y="925"/>
                    </a:cubicBezTo>
                    <a:cubicBezTo>
                      <a:pt x="1686" y="890"/>
                      <a:pt x="1895" y="829"/>
                      <a:pt x="2078" y="672"/>
                    </a:cubicBezTo>
                    <a:cubicBezTo>
                      <a:pt x="1904" y="515"/>
                      <a:pt x="1747" y="410"/>
                      <a:pt x="1581" y="323"/>
                    </a:cubicBezTo>
                    <a:cubicBezTo>
                      <a:pt x="1424" y="235"/>
                      <a:pt x="1275" y="183"/>
                      <a:pt x="1109" y="131"/>
                    </a:cubicBezTo>
                    <a:cubicBezTo>
                      <a:pt x="943" y="78"/>
                      <a:pt x="786" y="43"/>
                      <a:pt x="612" y="17"/>
                    </a:cubicBezTo>
                    <a:cubicBezTo>
                      <a:pt x="506" y="8"/>
                      <a:pt x="403" y="1"/>
                      <a:pt x="2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2767;p38">
                <a:extLst>
                  <a:ext uri="{FF2B5EF4-FFF2-40B4-BE49-F238E27FC236}">
                    <a16:creationId xmlns:a16="http://schemas.microsoft.com/office/drawing/2014/main" id="{5796D9DC-D69B-A5E0-C38C-E1417E9F562E}"/>
                  </a:ext>
                </a:extLst>
              </p:cNvPr>
              <p:cNvSpPr/>
              <p:nvPr/>
            </p:nvSpPr>
            <p:spPr>
              <a:xfrm>
                <a:off x="6948778" y="3816918"/>
                <a:ext cx="16501" cy="2445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53" extrusionOk="0">
                    <a:moveTo>
                      <a:pt x="306" y="0"/>
                    </a:moveTo>
                    <a:cubicBezTo>
                      <a:pt x="166" y="114"/>
                      <a:pt x="97" y="227"/>
                      <a:pt x="53" y="323"/>
                    </a:cubicBezTo>
                    <a:cubicBezTo>
                      <a:pt x="9" y="437"/>
                      <a:pt x="0" y="533"/>
                      <a:pt x="9" y="629"/>
                    </a:cubicBezTo>
                    <a:cubicBezTo>
                      <a:pt x="27" y="716"/>
                      <a:pt x="53" y="812"/>
                      <a:pt x="131" y="899"/>
                    </a:cubicBezTo>
                    <a:cubicBezTo>
                      <a:pt x="210" y="987"/>
                      <a:pt x="297" y="1074"/>
                      <a:pt x="472" y="1153"/>
                    </a:cubicBezTo>
                    <a:cubicBezTo>
                      <a:pt x="612" y="1039"/>
                      <a:pt x="682" y="934"/>
                      <a:pt x="725" y="821"/>
                    </a:cubicBezTo>
                    <a:cubicBezTo>
                      <a:pt x="769" y="716"/>
                      <a:pt x="778" y="620"/>
                      <a:pt x="769" y="524"/>
                    </a:cubicBezTo>
                    <a:cubicBezTo>
                      <a:pt x="751" y="437"/>
                      <a:pt x="725" y="332"/>
                      <a:pt x="647" y="245"/>
                    </a:cubicBezTo>
                    <a:cubicBezTo>
                      <a:pt x="568" y="157"/>
                      <a:pt x="481" y="70"/>
                      <a:pt x="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2768;p38">
                <a:extLst>
                  <a:ext uri="{FF2B5EF4-FFF2-40B4-BE49-F238E27FC236}">
                    <a16:creationId xmlns:a16="http://schemas.microsoft.com/office/drawing/2014/main" id="{40AFC8F1-ADFF-E087-F03C-B86E26AA9E8A}"/>
                  </a:ext>
                </a:extLst>
              </p:cNvPr>
              <p:cNvSpPr/>
              <p:nvPr/>
            </p:nvSpPr>
            <p:spPr>
              <a:xfrm>
                <a:off x="6925064" y="3845807"/>
                <a:ext cx="17244" cy="59473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804" extrusionOk="0">
                    <a:moveTo>
                      <a:pt x="210" y="0"/>
                    </a:moveTo>
                    <a:cubicBezTo>
                      <a:pt x="106" y="253"/>
                      <a:pt x="62" y="489"/>
                      <a:pt x="36" y="742"/>
                    </a:cubicBezTo>
                    <a:cubicBezTo>
                      <a:pt x="1" y="969"/>
                      <a:pt x="1" y="1196"/>
                      <a:pt x="27" y="1423"/>
                    </a:cubicBezTo>
                    <a:cubicBezTo>
                      <a:pt x="53" y="1642"/>
                      <a:pt x="79" y="1877"/>
                      <a:pt x="149" y="2104"/>
                    </a:cubicBezTo>
                    <a:cubicBezTo>
                      <a:pt x="210" y="2332"/>
                      <a:pt x="298" y="2567"/>
                      <a:pt x="455" y="2803"/>
                    </a:cubicBezTo>
                    <a:cubicBezTo>
                      <a:pt x="612" y="2576"/>
                      <a:pt x="691" y="2332"/>
                      <a:pt x="752" y="2096"/>
                    </a:cubicBezTo>
                    <a:cubicBezTo>
                      <a:pt x="804" y="1843"/>
                      <a:pt x="813" y="1607"/>
                      <a:pt x="787" y="1362"/>
                    </a:cubicBezTo>
                    <a:cubicBezTo>
                      <a:pt x="769" y="1127"/>
                      <a:pt x="717" y="882"/>
                      <a:pt x="630" y="655"/>
                    </a:cubicBezTo>
                    <a:cubicBezTo>
                      <a:pt x="533" y="428"/>
                      <a:pt x="411" y="192"/>
                      <a:pt x="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2769;p38">
                <a:extLst>
                  <a:ext uri="{FF2B5EF4-FFF2-40B4-BE49-F238E27FC236}">
                    <a16:creationId xmlns:a16="http://schemas.microsoft.com/office/drawing/2014/main" id="{151176AC-03FA-E9BE-18E5-A3D4B0D67DA7}"/>
                  </a:ext>
                </a:extLst>
              </p:cNvPr>
              <p:cNvSpPr/>
              <p:nvPr/>
            </p:nvSpPr>
            <p:spPr>
              <a:xfrm>
                <a:off x="6969523" y="3906174"/>
                <a:ext cx="16310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355" extrusionOk="0">
                    <a:moveTo>
                      <a:pt x="358" y="1"/>
                    </a:moveTo>
                    <a:cubicBezTo>
                      <a:pt x="201" y="123"/>
                      <a:pt x="123" y="245"/>
                      <a:pt x="70" y="350"/>
                    </a:cubicBezTo>
                    <a:cubicBezTo>
                      <a:pt x="18" y="463"/>
                      <a:pt x="0" y="577"/>
                      <a:pt x="0" y="690"/>
                    </a:cubicBezTo>
                    <a:cubicBezTo>
                      <a:pt x="18" y="813"/>
                      <a:pt x="35" y="917"/>
                      <a:pt x="105" y="1031"/>
                    </a:cubicBezTo>
                    <a:cubicBezTo>
                      <a:pt x="166" y="1136"/>
                      <a:pt x="254" y="1249"/>
                      <a:pt x="420" y="1354"/>
                    </a:cubicBezTo>
                    <a:cubicBezTo>
                      <a:pt x="568" y="1232"/>
                      <a:pt x="647" y="1127"/>
                      <a:pt x="699" y="1005"/>
                    </a:cubicBezTo>
                    <a:cubicBezTo>
                      <a:pt x="760" y="900"/>
                      <a:pt x="769" y="778"/>
                      <a:pt x="769" y="664"/>
                    </a:cubicBezTo>
                    <a:cubicBezTo>
                      <a:pt x="760" y="551"/>
                      <a:pt x="734" y="437"/>
                      <a:pt x="673" y="332"/>
                    </a:cubicBezTo>
                    <a:cubicBezTo>
                      <a:pt x="603" y="219"/>
                      <a:pt x="516" y="114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2770;p38">
                <a:extLst>
                  <a:ext uri="{FF2B5EF4-FFF2-40B4-BE49-F238E27FC236}">
                    <a16:creationId xmlns:a16="http://schemas.microsoft.com/office/drawing/2014/main" id="{D1EF0623-CA6F-75ED-523E-393ED3E8A77B}"/>
                  </a:ext>
                </a:extLst>
              </p:cNvPr>
              <p:cNvSpPr/>
              <p:nvPr/>
            </p:nvSpPr>
            <p:spPr>
              <a:xfrm>
                <a:off x="6905444" y="3920619"/>
                <a:ext cx="16501" cy="5020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367" extrusionOk="0">
                    <a:moveTo>
                      <a:pt x="376" y="1"/>
                    </a:moveTo>
                    <a:cubicBezTo>
                      <a:pt x="219" y="202"/>
                      <a:pt x="149" y="402"/>
                      <a:pt x="88" y="586"/>
                    </a:cubicBezTo>
                    <a:cubicBezTo>
                      <a:pt x="35" y="787"/>
                      <a:pt x="0" y="979"/>
                      <a:pt x="0" y="1180"/>
                    </a:cubicBezTo>
                    <a:cubicBezTo>
                      <a:pt x="0" y="1372"/>
                      <a:pt x="18" y="1572"/>
                      <a:pt x="70" y="1765"/>
                    </a:cubicBezTo>
                    <a:cubicBezTo>
                      <a:pt x="114" y="1965"/>
                      <a:pt x="192" y="2157"/>
                      <a:pt x="332" y="2367"/>
                    </a:cubicBezTo>
                    <a:cubicBezTo>
                      <a:pt x="507" y="2184"/>
                      <a:pt x="603" y="1983"/>
                      <a:pt x="673" y="1791"/>
                    </a:cubicBezTo>
                    <a:cubicBezTo>
                      <a:pt x="734" y="1590"/>
                      <a:pt x="769" y="1380"/>
                      <a:pt x="769" y="1188"/>
                    </a:cubicBezTo>
                    <a:cubicBezTo>
                      <a:pt x="777" y="987"/>
                      <a:pt x="742" y="787"/>
                      <a:pt x="690" y="586"/>
                    </a:cubicBezTo>
                    <a:cubicBezTo>
                      <a:pt x="620" y="394"/>
                      <a:pt x="542" y="193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2771;p38">
                <a:extLst>
                  <a:ext uri="{FF2B5EF4-FFF2-40B4-BE49-F238E27FC236}">
                    <a16:creationId xmlns:a16="http://schemas.microsoft.com/office/drawing/2014/main" id="{98D7A9B0-A5B8-FD80-773B-363F97000FF1}"/>
                  </a:ext>
                </a:extLst>
              </p:cNvPr>
              <p:cNvSpPr/>
              <p:nvPr/>
            </p:nvSpPr>
            <p:spPr>
              <a:xfrm>
                <a:off x="6938215" y="3968959"/>
                <a:ext cx="166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590" extrusionOk="0">
                    <a:moveTo>
                      <a:pt x="420" y="1"/>
                    </a:moveTo>
                    <a:cubicBezTo>
                      <a:pt x="271" y="132"/>
                      <a:pt x="184" y="263"/>
                      <a:pt x="114" y="385"/>
                    </a:cubicBezTo>
                    <a:cubicBezTo>
                      <a:pt x="53" y="516"/>
                      <a:pt x="18" y="629"/>
                      <a:pt x="10" y="760"/>
                    </a:cubicBezTo>
                    <a:cubicBezTo>
                      <a:pt x="1" y="891"/>
                      <a:pt x="1" y="1022"/>
                      <a:pt x="44" y="1153"/>
                    </a:cubicBezTo>
                    <a:cubicBezTo>
                      <a:pt x="88" y="1284"/>
                      <a:pt x="140" y="1433"/>
                      <a:pt x="271" y="1590"/>
                    </a:cubicBezTo>
                    <a:cubicBezTo>
                      <a:pt x="455" y="1494"/>
                      <a:pt x="568" y="1372"/>
                      <a:pt x="638" y="1241"/>
                    </a:cubicBezTo>
                    <a:cubicBezTo>
                      <a:pt x="717" y="1127"/>
                      <a:pt x="760" y="979"/>
                      <a:pt x="769" y="839"/>
                    </a:cubicBezTo>
                    <a:cubicBezTo>
                      <a:pt x="787" y="699"/>
                      <a:pt x="769" y="560"/>
                      <a:pt x="717" y="411"/>
                    </a:cubicBezTo>
                    <a:cubicBezTo>
                      <a:pt x="664" y="271"/>
                      <a:pt x="586" y="132"/>
                      <a:pt x="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2772;p38">
                <a:extLst>
                  <a:ext uri="{FF2B5EF4-FFF2-40B4-BE49-F238E27FC236}">
                    <a16:creationId xmlns:a16="http://schemas.microsoft.com/office/drawing/2014/main" id="{97C48C1F-B4CF-0555-5CD6-72C8EA26E848}"/>
                  </a:ext>
                </a:extLst>
              </p:cNvPr>
              <p:cNvSpPr/>
              <p:nvPr/>
            </p:nvSpPr>
            <p:spPr>
              <a:xfrm>
                <a:off x="6858588" y="3980074"/>
                <a:ext cx="17244" cy="624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44" extrusionOk="0">
                    <a:moveTo>
                      <a:pt x="498" y="1"/>
                    </a:moveTo>
                    <a:cubicBezTo>
                      <a:pt x="349" y="254"/>
                      <a:pt x="245" y="490"/>
                      <a:pt x="184" y="708"/>
                    </a:cubicBezTo>
                    <a:cubicBezTo>
                      <a:pt x="105" y="944"/>
                      <a:pt x="61" y="1188"/>
                      <a:pt x="26" y="1424"/>
                    </a:cubicBezTo>
                    <a:cubicBezTo>
                      <a:pt x="0" y="1668"/>
                      <a:pt x="0" y="1913"/>
                      <a:pt x="9" y="2157"/>
                    </a:cubicBezTo>
                    <a:cubicBezTo>
                      <a:pt x="26" y="2411"/>
                      <a:pt x="61" y="2672"/>
                      <a:pt x="157" y="2943"/>
                    </a:cubicBezTo>
                    <a:cubicBezTo>
                      <a:pt x="367" y="2734"/>
                      <a:pt x="498" y="2507"/>
                      <a:pt x="594" y="2271"/>
                    </a:cubicBezTo>
                    <a:cubicBezTo>
                      <a:pt x="699" y="2026"/>
                      <a:pt x="751" y="1782"/>
                      <a:pt x="786" y="1529"/>
                    </a:cubicBezTo>
                    <a:cubicBezTo>
                      <a:pt x="812" y="1275"/>
                      <a:pt x="812" y="1013"/>
                      <a:pt x="769" y="760"/>
                    </a:cubicBezTo>
                    <a:cubicBezTo>
                      <a:pt x="725" y="498"/>
                      <a:pt x="655" y="254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2773;p38">
                <a:extLst>
                  <a:ext uri="{FF2B5EF4-FFF2-40B4-BE49-F238E27FC236}">
                    <a16:creationId xmlns:a16="http://schemas.microsoft.com/office/drawing/2014/main" id="{889D8998-80F1-5F78-2F8E-430F16B0D675}"/>
                  </a:ext>
                </a:extLst>
              </p:cNvPr>
              <p:cNvSpPr/>
              <p:nvPr/>
            </p:nvSpPr>
            <p:spPr>
              <a:xfrm>
                <a:off x="6883023" y="4037853"/>
                <a:ext cx="26703" cy="385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818" extrusionOk="0">
                    <a:moveTo>
                      <a:pt x="1249" y="1"/>
                    </a:moveTo>
                    <a:cubicBezTo>
                      <a:pt x="1014" y="45"/>
                      <a:pt x="830" y="149"/>
                      <a:pt x="682" y="245"/>
                    </a:cubicBezTo>
                    <a:cubicBezTo>
                      <a:pt x="525" y="368"/>
                      <a:pt x="402" y="507"/>
                      <a:pt x="298" y="656"/>
                    </a:cubicBezTo>
                    <a:cubicBezTo>
                      <a:pt x="184" y="822"/>
                      <a:pt x="114" y="996"/>
                      <a:pt x="71" y="1180"/>
                    </a:cubicBezTo>
                    <a:cubicBezTo>
                      <a:pt x="27" y="1380"/>
                      <a:pt x="1" y="1573"/>
                      <a:pt x="53" y="1817"/>
                    </a:cubicBezTo>
                    <a:cubicBezTo>
                      <a:pt x="289" y="1738"/>
                      <a:pt x="437" y="1616"/>
                      <a:pt x="577" y="1503"/>
                    </a:cubicBezTo>
                    <a:cubicBezTo>
                      <a:pt x="726" y="1380"/>
                      <a:pt x="830" y="1241"/>
                      <a:pt x="926" y="1092"/>
                    </a:cubicBezTo>
                    <a:cubicBezTo>
                      <a:pt x="1014" y="953"/>
                      <a:pt x="1101" y="787"/>
                      <a:pt x="1162" y="612"/>
                    </a:cubicBezTo>
                    <a:cubicBezTo>
                      <a:pt x="1214" y="429"/>
                      <a:pt x="1258" y="245"/>
                      <a:pt x="1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774;p38">
              <a:extLst>
                <a:ext uri="{FF2B5EF4-FFF2-40B4-BE49-F238E27FC236}">
                  <a16:creationId xmlns:a16="http://schemas.microsoft.com/office/drawing/2014/main" id="{B0218944-8308-01F2-5B9A-86527294D7AD}"/>
                </a:ext>
              </a:extLst>
            </p:cNvPr>
            <p:cNvGrpSpPr/>
            <p:nvPr/>
          </p:nvGrpSpPr>
          <p:grpSpPr>
            <a:xfrm>
              <a:off x="-2656913" y="5418782"/>
              <a:ext cx="529700" cy="313166"/>
              <a:chOff x="966724" y="3894494"/>
              <a:chExt cx="529700" cy="313166"/>
            </a:xfrm>
          </p:grpSpPr>
          <p:sp>
            <p:nvSpPr>
              <p:cNvPr id="11" name="Google Shape;2775;p38">
                <a:extLst>
                  <a:ext uri="{FF2B5EF4-FFF2-40B4-BE49-F238E27FC236}">
                    <a16:creationId xmlns:a16="http://schemas.microsoft.com/office/drawing/2014/main" id="{7AFA6621-EAA8-94DD-6999-926A3C413637}"/>
                  </a:ext>
                </a:extLst>
              </p:cNvPr>
              <p:cNvSpPr/>
              <p:nvPr/>
            </p:nvSpPr>
            <p:spPr>
              <a:xfrm>
                <a:off x="1136944" y="4040617"/>
                <a:ext cx="55570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73" extrusionOk="0">
                    <a:moveTo>
                      <a:pt x="2620" y="0"/>
                    </a:moveTo>
                    <a:lnTo>
                      <a:pt x="2620" y="0"/>
                    </a:lnTo>
                    <a:cubicBezTo>
                      <a:pt x="2270" y="131"/>
                      <a:pt x="2000" y="306"/>
                      <a:pt x="1746" y="489"/>
                    </a:cubicBezTo>
                    <a:cubicBezTo>
                      <a:pt x="1493" y="673"/>
                      <a:pt x="1266" y="873"/>
                      <a:pt x="1057" y="1092"/>
                    </a:cubicBezTo>
                    <a:cubicBezTo>
                      <a:pt x="838" y="1301"/>
                      <a:pt x="646" y="1528"/>
                      <a:pt x="472" y="1790"/>
                    </a:cubicBezTo>
                    <a:cubicBezTo>
                      <a:pt x="297" y="2052"/>
                      <a:pt x="122" y="2323"/>
                      <a:pt x="0" y="2672"/>
                    </a:cubicBezTo>
                    <a:cubicBezTo>
                      <a:pt x="376" y="2655"/>
                      <a:pt x="690" y="2524"/>
                      <a:pt x="987" y="2367"/>
                    </a:cubicBezTo>
                    <a:cubicBezTo>
                      <a:pt x="1266" y="2218"/>
                      <a:pt x="1528" y="2009"/>
                      <a:pt x="1755" y="1782"/>
                    </a:cubicBezTo>
                    <a:cubicBezTo>
                      <a:pt x="1991" y="1546"/>
                      <a:pt x="2183" y="1284"/>
                      <a:pt x="2340" y="996"/>
                    </a:cubicBezTo>
                    <a:cubicBezTo>
                      <a:pt x="2480" y="690"/>
                      <a:pt x="2602" y="367"/>
                      <a:pt x="262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776;p38">
                <a:extLst>
                  <a:ext uri="{FF2B5EF4-FFF2-40B4-BE49-F238E27FC236}">
                    <a16:creationId xmlns:a16="http://schemas.microsoft.com/office/drawing/2014/main" id="{24802F75-A7EA-7B0D-A200-F5933C36B5D4}"/>
                  </a:ext>
                </a:extLst>
              </p:cNvPr>
              <p:cNvSpPr/>
              <p:nvPr/>
            </p:nvSpPr>
            <p:spPr>
              <a:xfrm>
                <a:off x="983778" y="3894664"/>
                <a:ext cx="512646" cy="312741"/>
              </a:xfrm>
              <a:custGeom>
                <a:avLst/>
                <a:gdLst/>
                <a:ahLst/>
                <a:cxnLst/>
                <a:rect l="l" t="t" r="r" b="b"/>
                <a:pathLst>
                  <a:path w="24170" h="14745" extrusionOk="0">
                    <a:moveTo>
                      <a:pt x="742" y="1"/>
                    </a:moveTo>
                    <a:cubicBezTo>
                      <a:pt x="184" y="1267"/>
                      <a:pt x="0" y="2708"/>
                      <a:pt x="140" y="4140"/>
                    </a:cubicBezTo>
                    <a:lnTo>
                      <a:pt x="140" y="4192"/>
                    </a:lnTo>
                    <a:lnTo>
                      <a:pt x="149" y="4279"/>
                    </a:lnTo>
                    <a:cubicBezTo>
                      <a:pt x="157" y="4349"/>
                      <a:pt x="157" y="4410"/>
                      <a:pt x="175" y="4480"/>
                    </a:cubicBezTo>
                    <a:cubicBezTo>
                      <a:pt x="280" y="5240"/>
                      <a:pt x="489" y="5999"/>
                      <a:pt x="760" y="6724"/>
                    </a:cubicBezTo>
                    <a:cubicBezTo>
                      <a:pt x="1031" y="7458"/>
                      <a:pt x="1415" y="8147"/>
                      <a:pt x="1843" y="8802"/>
                    </a:cubicBezTo>
                    <a:cubicBezTo>
                      <a:pt x="2689" y="10121"/>
                      <a:pt x="3842" y="11221"/>
                      <a:pt x="5108" y="12155"/>
                    </a:cubicBezTo>
                    <a:cubicBezTo>
                      <a:pt x="6383" y="13055"/>
                      <a:pt x="7815" y="13727"/>
                      <a:pt x="9308" y="14181"/>
                    </a:cubicBezTo>
                    <a:lnTo>
                      <a:pt x="9325" y="14181"/>
                    </a:lnTo>
                    <a:cubicBezTo>
                      <a:pt x="10639" y="14545"/>
                      <a:pt x="11991" y="14745"/>
                      <a:pt x="13344" y="14745"/>
                    </a:cubicBezTo>
                    <a:cubicBezTo>
                      <a:pt x="13547" y="14745"/>
                      <a:pt x="13750" y="14740"/>
                      <a:pt x="13953" y="14731"/>
                    </a:cubicBezTo>
                    <a:cubicBezTo>
                      <a:pt x="14739" y="14687"/>
                      <a:pt x="15516" y="14574"/>
                      <a:pt x="16285" y="14399"/>
                    </a:cubicBezTo>
                    <a:cubicBezTo>
                      <a:pt x="16660" y="14312"/>
                      <a:pt x="17044" y="14216"/>
                      <a:pt x="17420" y="14085"/>
                    </a:cubicBezTo>
                    <a:cubicBezTo>
                      <a:pt x="17786" y="13954"/>
                      <a:pt x="18144" y="13814"/>
                      <a:pt x="18511" y="13657"/>
                    </a:cubicBezTo>
                    <a:cubicBezTo>
                      <a:pt x="19218" y="13334"/>
                      <a:pt x="19908" y="12958"/>
                      <a:pt x="20537" y="12487"/>
                    </a:cubicBezTo>
                    <a:cubicBezTo>
                      <a:pt x="21157" y="12033"/>
                      <a:pt x="21742" y="11509"/>
                      <a:pt x="22239" y="10915"/>
                    </a:cubicBezTo>
                    <a:cubicBezTo>
                      <a:pt x="22283" y="10863"/>
                      <a:pt x="22318" y="10819"/>
                      <a:pt x="22362" y="10767"/>
                    </a:cubicBezTo>
                    <a:lnTo>
                      <a:pt x="22423" y="10697"/>
                    </a:lnTo>
                    <a:lnTo>
                      <a:pt x="22458" y="10645"/>
                    </a:lnTo>
                    <a:cubicBezTo>
                      <a:pt x="23340" y="9518"/>
                      <a:pt x="23968" y="8200"/>
                      <a:pt x="24169" y="6838"/>
                    </a:cubicBezTo>
                    <a:lnTo>
                      <a:pt x="24125" y="6829"/>
                    </a:lnTo>
                    <a:lnTo>
                      <a:pt x="23279" y="6576"/>
                    </a:lnTo>
                    <a:lnTo>
                      <a:pt x="19410" y="5449"/>
                    </a:lnTo>
                    <a:lnTo>
                      <a:pt x="1642" y="263"/>
                    </a:lnTo>
                    <a:lnTo>
                      <a:pt x="838" y="36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rgbClr val="FAF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777;p38">
                <a:extLst>
                  <a:ext uri="{FF2B5EF4-FFF2-40B4-BE49-F238E27FC236}">
                    <a16:creationId xmlns:a16="http://schemas.microsoft.com/office/drawing/2014/main" id="{0B0240F9-1F7E-F824-C141-513D5C2C131A}"/>
                  </a:ext>
                </a:extLst>
              </p:cNvPr>
              <p:cNvSpPr/>
              <p:nvPr/>
            </p:nvSpPr>
            <p:spPr>
              <a:xfrm>
                <a:off x="985433" y="3895046"/>
                <a:ext cx="510991" cy="312551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14736" extrusionOk="0">
                    <a:moveTo>
                      <a:pt x="656" y="0"/>
                    </a:moveTo>
                    <a:cubicBezTo>
                      <a:pt x="542" y="349"/>
                      <a:pt x="411" y="699"/>
                      <a:pt x="289" y="1057"/>
                    </a:cubicBezTo>
                    <a:cubicBezTo>
                      <a:pt x="219" y="1423"/>
                      <a:pt x="132" y="1799"/>
                      <a:pt x="79" y="2166"/>
                    </a:cubicBezTo>
                    <a:cubicBezTo>
                      <a:pt x="62" y="2550"/>
                      <a:pt x="1" y="2934"/>
                      <a:pt x="18" y="3318"/>
                    </a:cubicBezTo>
                    <a:lnTo>
                      <a:pt x="36" y="3895"/>
                    </a:lnTo>
                    <a:lnTo>
                      <a:pt x="44" y="4191"/>
                    </a:lnTo>
                    <a:lnTo>
                      <a:pt x="88" y="4471"/>
                    </a:lnTo>
                    <a:cubicBezTo>
                      <a:pt x="306" y="5999"/>
                      <a:pt x="900" y="7492"/>
                      <a:pt x="1765" y="8793"/>
                    </a:cubicBezTo>
                    <a:cubicBezTo>
                      <a:pt x="2611" y="10111"/>
                      <a:pt x="3747" y="11220"/>
                      <a:pt x="5013" y="12128"/>
                    </a:cubicBezTo>
                    <a:cubicBezTo>
                      <a:pt x="6287" y="13037"/>
                      <a:pt x="7728" y="13700"/>
                      <a:pt x="9213" y="14172"/>
                    </a:cubicBezTo>
                    <a:cubicBezTo>
                      <a:pt x="10526" y="14536"/>
                      <a:pt x="11885" y="14735"/>
                      <a:pt x="13245" y="14735"/>
                    </a:cubicBezTo>
                    <a:cubicBezTo>
                      <a:pt x="13449" y="14735"/>
                      <a:pt x="13653" y="14731"/>
                      <a:pt x="13858" y="14722"/>
                    </a:cubicBezTo>
                    <a:cubicBezTo>
                      <a:pt x="15438" y="14608"/>
                      <a:pt x="17001" y="14294"/>
                      <a:pt x="18433" y="13639"/>
                    </a:cubicBezTo>
                    <a:cubicBezTo>
                      <a:pt x="19856" y="13010"/>
                      <a:pt x="21157" y="12067"/>
                      <a:pt x="22161" y="10897"/>
                    </a:cubicBezTo>
                    <a:lnTo>
                      <a:pt x="22345" y="10679"/>
                    </a:lnTo>
                    <a:lnTo>
                      <a:pt x="22511" y="10443"/>
                    </a:lnTo>
                    <a:lnTo>
                      <a:pt x="22843" y="9972"/>
                    </a:lnTo>
                    <a:cubicBezTo>
                      <a:pt x="23061" y="9657"/>
                      <a:pt x="23209" y="9308"/>
                      <a:pt x="23410" y="8968"/>
                    </a:cubicBezTo>
                    <a:cubicBezTo>
                      <a:pt x="23567" y="8627"/>
                      <a:pt x="23689" y="8260"/>
                      <a:pt x="23829" y="7920"/>
                    </a:cubicBezTo>
                    <a:cubicBezTo>
                      <a:pt x="23925" y="7553"/>
                      <a:pt x="24004" y="7186"/>
                      <a:pt x="24091" y="6828"/>
                    </a:cubicBezTo>
                    <a:lnTo>
                      <a:pt x="24047" y="6820"/>
                    </a:lnTo>
                    <a:lnTo>
                      <a:pt x="23201" y="6566"/>
                    </a:lnTo>
                    <a:lnTo>
                      <a:pt x="12382" y="3414"/>
                    </a:lnTo>
                    <a:lnTo>
                      <a:pt x="1564" y="262"/>
                    </a:lnTo>
                    <a:lnTo>
                      <a:pt x="743" y="18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778;p38">
                <a:extLst>
                  <a:ext uri="{FF2B5EF4-FFF2-40B4-BE49-F238E27FC236}">
                    <a16:creationId xmlns:a16="http://schemas.microsoft.com/office/drawing/2014/main" id="{82506257-6556-21CC-C6FE-7E8EF4FD5594}"/>
                  </a:ext>
                </a:extLst>
              </p:cNvPr>
              <p:cNvSpPr/>
              <p:nvPr/>
            </p:nvSpPr>
            <p:spPr>
              <a:xfrm>
                <a:off x="966724" y="3895215"/>
                <a:ext cx="528765" cy="293843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13854" extrusionOk="0">
                    <a:moveTo>
                      <a:pt x="1599" y="1"/>
                    </a:moveTo>
                    <a:cubicBezTo>
                      <a:pt x="1" y="5458"/>
                      <a:pt x="3948" y="11404"/>
                      <a:pt x="10383" y="13282"/>
                    </a:cubicBezTo>
                    <a:cubicBezTo>
                      <a:pt x="11713" y="13669"/>
                      <a:pt x="13046" y="13853"/>
                      <a:pt x="14338" y="13853"/>
                    </a:cubicBezTo>
                    <a:cubicBezTo>
                      <a:pt x="19306" y="13853"/>
                      <a:pt x="23668" y="11134"/>
                      <a:pt x="24929" y="6803"/>
                    </a:cubicBez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779;p38">
                <a:extLst>
                  <a:ext uri="{FF2B5EF4-FFF2-40B4-BE49-F238E27FC236}">
                    <a16:creationId xmlns:a16="http://schemas.microsoft.com/office/drawing/2014/main" id="{7306C903-B61E-DA0F-4631-16612494E445}"/>
                  </a:ext>
                </a:extLst>
              </p:cNvPr>
              <p:cNvSpPr/>
              <p:nvPr/>
            </p:nvSpPr>
            <p:spPr>
              <a:xfrm>
                <a:off x="966724" y="3895046"/>
                <a:ext cx="528574" cy="294013"/>
              </a:xfrm>
              <a:custGeom>
                <a:avLst/>
                <a:gdLst/>
                <a:ahLst/>
                <a:cxnLst/>
                <a:rect l="l" t="t" r="r" b="b"/>
                <a:pathLst>
                  <a:path w="24921" h="13862" extrusionOk="0">
                    <a:moveTo>
                      <a:pt x="1590" y="0"/>
                    </a:moveTo>
                    <a:lnTo>
                      <a:pt x="1590" y="0"/>
                    </a:lnTo>
                    <a:cubicBezTo>
                      <a:pt x="1" y="5457"/>
                      <a:pt x="3930" y="11412"/>
                      <a:pt x="10374" y="13290"/>
                    </a:cubicBezTo>
                    <a:cubicBezTo>
                      <a:pt x="11702" y="13677"/>
                      <a:pt x="13034" y="13861"/>
                      <a:pt x="14326" y="13861"/>
                    </a:cubicBezTo>
                    <a:cubicBezTo>
                      <a:pt x="19292" y="13861"/>
                      <a:pt x="23660" y="11142"/>
                      <a:pt x="24921" y="6811"/>
                    </a:cubicBezTo>
                    <a:lnTo>
                      <a:pt x="24074" y="6558"/>
                    </a:lnTo>
                    <a:cubicBezTo>
                      <a:pt x="22919" y="10499"/>
                      <a:pt x="18895" y="12973"/>
                      <a:pt x="14312" y="12973"/>
                    </a:cubicBezTo>
                    <a:cubicBezTo>
                      <a:pt x="13108" y="12973"/>
                      <a:pt x="11866" y="12802"/>
                      <a:pt x="10627" y="12443"/>
                    </a:cubicBezTo>
                    <a:cubicBezTo>
                      <a:pt x="4664" y="10705"/>
                      <a:pt x="988" y="5239"/>
                      <a:pt x="2437" y="245"/>
                    </a:cubicBez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780;p38">
                <a:extLst>
                  <a:ext uri="{FF2B5EF4-FFF2-40B4-BE49-F238E27FC236}">
                    <a16:creationId xmlns:a16="http://schemas.microsoft.com/office/drawing/2014/main" id="{83BAA4FD-85EE-DD31-C175-3E695C15701D}"/>
                  </a:ext>
                </a:extLst>
              </p:cNvPr>
              <p:cNvSpPr/>
              <p:nvPr/>
            </p:nvSpPr>
            <p:spPr>
              <a:xfrm>
                <a:off x="983036" y="3894494"/>
                <a:ext cx="513388" cy="313166"/>
              </a:xfrm>
              <a:custGeom>
                <a:avLst/>
                <a:gdLst/>
                <a:ahLst/>
                <a:cxnLst/>
                <a:rect l="l" t="t" r="r" b="b"/>
                <a:pathLst>
                  <a:path w="24205" h="14765" extrusionOk="0">
                    <a:moveTo>
                      <a:pt x="769" y="0"/>
                    </a:moveTo>
                    <a:cubicBezTo>
                      <a:pt x="175" y="1362"/>
                      <a:pt x="0" y="2951"/>
                      <a:pt x="201" y="4479"/>
                    </a:cubicBezTo>
                    <a:cubicBezTo>
                      <a:pt x="315" y="5239"/>
                      <a:pt x="524" y="5990"/>
                      <a:pt x="795" y="6723"/>
                    </a:cubicBezTo>
                    <a:cubicBezTo>
                      <a:pt x="926" y="7090"/>
                      <a:pt x="1092" y="7439"/>
                      <a:pt x="1275" y="7789"/>
                    </a:cubicBezTo>
                    <a:cubicBezTo>
                      <a:pt x="1362" y="7972"/>
                      <a:pt x="1458" y="8129"/>
                      <a:pt x="1554" y="8304"/>
                    </a:cubicBezTo>
                    <a:cubicBezTo>
                      <a:pt x="1659" y="8478"/>
                      <a:pt x="1764" y="8644"/>
                      <a:pt x="1860" y="8810"/>
                    </a:cubicBezTo>
                    <a:cubicBezTo>
                      <a:pt x="1974" y="8967"/>
                      <a:pt x="2096" y="9125"/>
                      <a:pt x="2201" y="9290"/>
                    </a:cubicBezTo>
                    <a:cubicBezTo>
                      <a:pt x="2323" y="9448"/>
                      <a:pt x="2445" y="9605"/>
                      <a:pt x="2559" y="9753"/>
                    </a:cubicBezTo>
                    <a:cubicBezTo>
                      <a:pt x="2681" y="9910"/>
                      <a:pt x="2812" y="10050"/>
                      <a:pt x="2943" y="10207"/>
                    </a:cubicBezTo>
                    <a:cubicBezTo>
                      <a:pt x="3074" y="10347"/>
                      <a:pt x="3213" y="10487"/>
                      <a:pt x="3344" y="10626"/>
                    </a:cubicBezTo>
                    <a:cubicBezTo>
                      <a:pt x="3903" y="11185"/>
                      <a:pt x="4506" y="11700"/>
                      <a:pt x="5134" y="12154"/>
                    </a:cubicBezTo>
                    <a:cubicBezTo>
                      <a:pt x="5772" y="12617"/>
                      <a:pt x="6462" y="13010"/>
                      <a:pt x="7160" y="13351"/>
                    </a:cubicBezTo>
                    <a:cubicBezTo>
                      <a:pt x="7867" y="13691"/>
                      <a:pt x="8601" y="13962"/>
                      <a:pt x="9352" y="14189"/>
                    </a:cubicBezTo>
                    <a:cubicBezTo>
                      <a:pt x="10103" y="14407"/>
                      <a:pt x="10880" y="14556"/>
                      <a:pt x="11657" y="14660"/>
                    </a:cubicBezTo>
                    <a:cubicBezTo>
                      <a:pt x="12226" y="14724"/>
                      <a:pt x="12799" y="14765"/>
                      <a:pt x="13374" y="14765"/>
                    </a:cubicBezTo>
                    <a:cubicBezTo>
                      <a:pt x="13585" y="14765"/>
                      <a:pt x="13795" y="14759"/>
                      <a:pt x="14006" y="14748"/>
                    </a:cubicBezTo>
                    <a:cubicBezTo>
                      <a:pt x="14792" y="14704"/>
                      <a:pt x="15560" y="14591"/>
                      <a:pt x="16328" y="14416"/>
                    </a:cubicBezTo>
                    <a:cubicBezTo>
                      <a:pt x="16512" y="14372"/>
                      <a:pt x="16712" y="14329"/>
                      <a:pt x="16896" y="14276"/>
                    </a:cubicBezTo>
                    <a:cubicBezTo>
                      <a:pt x="17079" y="14215"/>
                      <a:pt x="17263" y="14163"/>
                      <a:pt x="17455" y="14102"/>
                    </a:cubicBezTo>
                    <a:cubicBezTo>
                      <a:pt x="17629" y="14023"/>
                      <a:pt x="17813" y="13971"/>
                      <a:pt x="17996" y="13892"/>
                    </a:cubicBezTo>
                    <a:cubicBezTo>
                      <a:pt x="18179" y="13822"/>
                      <a:pt x="18371" y="13744"/>
                      <a:pt x="18546" y="13665"/>
                    </a:cubicBezTo>
                    <a:cubicBezTo>
                      <a:pt x="18721" y="13578"/>
                      <a:pt x="18895" y="13499"/>
                      <a:pt x="19070" y="13412"/>
                    </a:cubicBezTo>
                    <a:cubicBezTo>
                      <a:pt x="19245" y="13324"/>
                      <a:pt x="19419" y="13237"/>
                      <a:pt x="19576" y="13141"/>
                    </a:cubicBezTo>
                    <a:cubicBezTo>
                      <a:pt x="19917" y="12949"/>
                      <a:pt x="20249" y="12748"/>
                      <a:pt x="20563" y="12512"/>
                    </a:cubicBezTo>
                    <a:cubicBezTo>
                      <a:pt x="21192" y="12041"/>
                      <a:pt x="21777" y="11517"/>
                      <a:pt x="22274" y="10923"/>
                    </a:cubicBezTo>
                    <a:cubicBezTo>
                      <a:pt x="23279" y="9745"/>
                      <a:pt x="23977" y="8330"/>
                      <a:pt x="24204" y="6846"/>
                    </a:cubicBezTo>
                    <a:lnTo>
                      <a:pt x="24117" y="6811"/>
                    </a:lnTo>
                    <a:cubicBezTo>
                      <a:pt x="23706" y="8208"/>
                      <a:pt x="22921" y="9500"/>
                      <a:pt x="21890" y="10530"/>
                    </a:cubicBezTo>
                    <a:cubicBezTo>
                      <a:pt x="20869" y="11569"/>
                      <a:pt x="19603" y="12373"/>
                      <a:pt x="18249" y="12914"/>
                    </a:cubicBezTo>
                    <a:cubicBezTo>
                      <a:pt x="16878" y="13455"/>
                      <a:pt x="15429" y="13726"/>
                      <a:pt x="13971" y="13779"/>
                    </a:cubicBezTo>
                    <a:cubicBezTo>
                      <a:pt x="13861" y="13781"/>
                      <a:pt x="13752" y="13782"/>
                      <a:pt x="13643" y="13782"/>
                    </a:cubicBezTo>
                    <a:cubicBezTo>
                      <a:pt x="12287" y="13782"/>
                      <a:pt x="10940" y="13583"/>
                      <a:pt x="9631" y="13211"/>
                    </a:cubicBezTo>
                    <a:cubicBezTo>
                      <a:pt x="8225" y="12801"/>
                      <a:pt x="6881" y="12181"/>
                      <a:pt x="5676" y="11360"/>
                    </a:cubicBezTo>
                    <a:cubicBezTo>
                      <a:pt x="4462" y="10539"/>
                      <a:pt x="3379" y="9526"/>
                      <a:pt x="2532" y="8339"/>
                    </a:cubicBezTo>
                    <a:cubicBezTo>
                      <a:pt x="1677" y="7160"/>
                      <a:pt x="1048" y="5807"/>
                      <a:pt x="742" y="4375"/>
                    </a:cubicBezTo>
                    <a:cubicBezTo>
                      <a:pt x="437" y="2951"/>
                      <a:pt x="463" y="1441"/>
                      <a:pt x="873" y="35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81;p38">
                <a:extLst>
                  <a:ext uri="{FF2B5EF4-FFF2-40B4-BE49-F238E27FC236}">
                    <a16:creationId xmlns:a16="http://schemas.microsoft.com/office/drawing/2014/main" id="{308FB131-FC9E-B07E-A061-DA501A6D8192}"/>
                  </a:ext>
                </a:extLst>
              </p:cNvPr>
              <p:cNvSpPr/>
              <p:nvPr/>
            </p:nvSpPr>
            <p:spPr>
              <a:xfrm>
                <a:off x="987851" y="3900221"/>
                <a:ext cx="489484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23078" h="12731" extrusionOk="0">
                    <a:moveTo>
                      <a:pt x="1441" y="1"/>
                    </a:moveTo>
                    <a:cubicBezTo>
                      <a:pt x="0" y="4978"/>
                      <a:pt x="3668" y="10452"/>
                      <a:pt x="9631" y="12199"/>
                    </a:cubicBezTo>
                    <a:cubicBezTo>
                      <a:pt x="10872" y="12559"/>
                      <a:pt x="12116" y="12730"/>
                      <a:pt x="13322" y="12730"/>
                    </a:cubicBezTo>
                    <a:cubicBezTo>
                      <a:pt x="17902" y="12730"/>
                      <a:pt x="21923" y="10261"/>
                      <a:pt x="23078" y="6314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82;p38">
                <a:extLst>
                  <a:ext uri="{FF2B5EF4-FFF2-40B4-BE49-F238E27FC236}">
                    <a16:creationId xmlns:a16="http://schemas.microsoft.com/office/drawing/2014/main" id="{15A24F56-1C42-E574-A114-E0580FAB970C}"/>
                  </a:ext>
                </a:extLst>
              </p:cNvPr>
              <p:cNvSpPr/>
              <p:nvPr/>
            </p:nvSpPr>
            <p:spPr>
              <a:xfrm>
                <a:off x="1065823" y="3979572"/>
                <a:ext cx="170147" cy="160645"/>
              </a:xfrm>
              <a:custGeom>
                <a:avLst/>
                <a:gdLst/>
                <a:ahLst/>
                <a:cxnLst/>
                <a:rect l="l" t="t" r="r" b="b"/>
                <a:pathLst>
                  <a:path w="8022" h="7574" extrusionOk="0">
                    <a:moveTo>
                      <a:pt x="7688" y="0"/>
                    </a:moveTo>
                    <a:cubicBezTo>
                      <a:pt x="7644" y="0"/>
                      <a:pt x="7598" y="10"/>
                      <a:pt x="7553" y="32"/>
                    </a:cubicBezTo>
                    <a:lnTo>
                      <a:pt x="236" y="3306"/>
                    </a:lnTo>
                    <a:cubicBezTo>
                      <a:pt x="53" y="3376"/>
                      <a:pt x="0" y="3586"/>
                      <a:pt x="123" y="3725"/>
                    </a:cubicBezTo>
                    <a:cubicBezTo>
                      <a:pt x="1415" y="5376"/>
                      <a:pt x="3275" y="6738"/>
                      <a:pt x="5545" y="7558"/>
                    </a:cubicBezTo>
                    <a:cubicBezTo>
                      <a:pt x="5578" y="7569"/>
                      <a:pt x="5611" y="7574"/>
                      <a:pt x="5644" y="7574"/>
                    </a:cubicBezTo>
                    <a:cubicBezTo>
                      <a:pt x="5775" y="7574"/>
                      <a:pt x="5894" y="7494"/>
                      <a:pt x="5929" y="7375"/>
                    </a:cubicBezTo>
                    <a:lnTo>
                      <a:pt x="7972" y="364"/>
                    </a:lnTo>
                    <a:cubicBezTo>
                      <a:pt x="8022" y="173"/>
                      <a:pt x="7872" y="0"/>
                      <a:pt x="7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83;p38">
                <a:extLst>
                  <a:ext uri="{FF2B5EF4-FFF2-40B4-BE49-F238E27FC236}">
                    <a16:creationId xmlns:a16="http://schemas.microsoft.com/office/drawing/2014/main" id="{53678EE3-14A9-7B5C-DC9E-8D4CCB4C350F}"/>
                  </a:ext>
                </a:extLst>
              </p:cNvPr>
              <p:cNvSpPr/>
              <p:nvPr/>
            </p:nvSpPr>
            <p:spPr>
              <a:xfrm>
                <a:off x="1023040" y="3914645"/>
                <a:ext cx="187815" cy="121957"/>
              </a:xfrm>
              <a:custGeom>
                <a:avLst/>
                <a:gdLst/>
                <a:ahLst/>
                <a:cxnLst/>
                <a:rect l="l" t="t" r="r" b="b"/>
                <a:pathLst>
                  <a:path w="8855" h="5750" extrusionOk="0">
                    <a:moveTo>
                      <a:pt x="666" y="1"/>
                    </a:moveTo>
                    <a:cubicBezTo>
                      <a:pt x="537" y="1"/>
                      <a:pt x="421" y="88"/>
                      <a:pt x="393" y="220"/>
                    </a:cubicBezTo>
                    <a:cubicBezTo>
                      <a:pt x="0" y="2045"/>
                      <a:pt x="376" y="3905"/>
                      <a:pt x="1336" y="5599"/>
                    </a:cubicBezTo>
                    <a:cubicBezTo>
                      <a:pt x="1388" y="5696"/>
                      <a:pt x="1493" y="5750"/>
                      <a:pt x="1600" y="5750"/>
                    </a:cubicBezTo>
                    <a:cubicBezTo>
                      <a:pt x="1638" y="5750"/>
                      <a:pt x="1676" y="5743"/>
                      <a:pt x="1712" y="5730"/>
                    </a:cubicBezTo>
                    <a:lnTo>
                      <a:pt x="8601" y="2831"/>
                    </a:lnTo>
                    <a:cubicBezTo>
                      <a:pt x="8854" y="2717"/>
                      <a:pt x="8819" y="2368"/>
                      <a:pt x="8557" y="2289"/>
                    </a:cubicBezTo>
                    <a:lnTo>
                      <a:pt x="769" y="19"/>
                    </a:lnTo>
                    <a:cubicBezTo>
                      <a:pt x="734" y="7"/>
                      <a:pt x="700" y="1"/>
                      <a:pt x="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84;p38">
                <a:extLst>
                  <a:ext uri="{FF2B5EF4-FFF2-40B4-BE49-F238E27FC236}">
                    <a16:creationId xmlns:a16="http://schemas.microsoft.com/office/drawing/2014/main" id="{A358F576-3572-EE1F-1877-1A5BE1AD61A5}"/>
                  </a:ext>
                </a:extLst>
              </p:cNvPr>
              <p:cNvSpPr/>
              <p:nvPr/>
            </p:nvSpPr>
            <p:spPr>
              <a:xfrm>
                <a:off x="1203611" y="3987208"/>
                <a:ext cx="151694" cy="167389"/>
              </a:xfrm>
              <a:custGeom>
                <a:avLst/>
                <a:gdLst/>
                <a:ahLst/>
                <a:cxnLst/>
                <a:rect l="l" t="t" r="r" b="b"/>
                <a:pathLst>
                  <a:path w="7152" h="7892" extrusionOk="0">
                    <a:moveTo>
                      <a:pt x="2371" y="1"/>
                    </a:moveTo>
                    <a:cubicBezTo>
                      <a:pt x="2251" y="1"/>
                      <a:pt x="2135" y="69"/>
                      <a:pt x="2096" y="204"/>
                    </a:cubicBezTo>
                    <a:lnTo>
                      <a:pt x="53" y="7207"/>
                    </a:lnTo>
                    <a:cubicBezTo>
                      <a:pt x="1" y="7364"/>
                      <a:pt x="114" y="7539"/>
                      <a:pt x="271" y="7574"/>
                    </a:cubicBezTo>
                    <a:cubicBezTo>
                      <a:pt x="1223" y="7789"/>
                      <a:pt x="2167" y="7891"/>
                      <a:pt x="3084" y="7891"/>
                    </a:cubicBezTo>
                    <a:cubicBezTo>
                      <a:pt x="4440" y="7891"/>
                      <a:pt x="5736" y="7667"/>
                      <a:pt x="6907" y="7251"/>
                    </a:cubicBezTo>
                    <a:cubicBezTo>
                      <a:pt x="7082" y="7190"/>
                      <a:pt x="7152" y="6980"/>
                      <a:pt x="7056" y="6832"/>
                    </a:cubicBezTo>
                    <a:lnTo>
                      <a:pt x="2629" y="135"/>
                    </a:lnTo>
                    <a:cubicBezTo>
                      <a:pt x="2566" y="45"/>
                      <a:pt x="2468" y="1"/>
                      <a:pt x="2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85;p38">
                <a:extLst>
                  <a:ext uri="{FF2B5EF4-FFF2-40B4-BE49-F238E27FC236}">
                    <a16:creationId xmlns:a16="http://schemas.microsoft.com/office/drawing/2014/main" id="{D99A7F82-2AFE-B040-E55A-FF2821F0E519}"/>
                  </a:ext>
                </a:extLst>
              </p:cNvPr>
              <p:cNvSpPr/>
              <p:nvPr/>
            </p:nvSpPr>
            <p:spPr>
              <a:xfrm>
                <a:off x="1277172" y="3986784"/>
                <a:ext cx="180370" cy="142786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6732" extrusionOk="0">
                    <a:moveTo>
                      <a:pt x="367" y="1"/>
                    </a:moveTo>
                    <a:cubicBezTo>
                      <a:pt x="146" y="1"/>
                      <a:pt x="0" y="235"/>
                      <a:pt x="139" y="443"/>
                    </a:cubicBezTo>
                    <a:lnTo>
                      <a:pt x="4382" y="6598"/>
                    </a:lnTo>
                    <a:cubicBezTo>
                      <a:pt x="4441" y="6681"/>
                      <a:pt x="4540" y="6732"/>
                      <a:pt x="4638" y="6732"/>
                    </a:cubicBezTo>
                    <a:cubicBezTo>
                      <a:pt x="4686" y="6732"/>
                      <a:pt x="4733" y="6720"/>
                      <a:pt x="4775" y="6695"/>
                    </a:cubicBezTo>
                    <a:cubicBezTo>
                      <a:pt x="6487" y="5778"/>
                      <a:pt x="7796" y="4407"/>
                      <a:pt x="8451" y="2661"/>
                    </a:cubicBezTo>
                    <a:cubicBezTo>
                      <a:pt x="8503" y="2503"/>
                      <a:pt x="8407" y="2329"/>
                      <a:pt x="8259" y="2285"/>
                    </a:cubicBezTo>
                    <a:lnTo>
                      <a:pt x="462" y="15"/>
                    </a:lnTo>
                    <a:cubicBezTo>
                      <a:pt x="429" y="5"/>
                      <a:pt x="397" y="1"/>
                      <a:pt x="3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86;p38">
                <a:extLst>
                  <a:ext uri="{FF2B5EF4-FFF2-40B4-BE49-F238E27FC236}">
                    <a16:creationId xmlns:a16="http://schemas.microsoft.com/office/drawing/2014/main" id="{62296A94-1DF8-54E9-2FBB-8E93B4ACB6B0}"/>
                  </a:ext>
                </a:extLst>
              </p:cNvPr>
              <p:cNvSpPr/>
              <p:nvPr/>
            </p:nvSpPr>
            <p:spPr>
              <a:xfrm>
                <a:off x="1305107" y="400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87;p38">
                <a:extLst>
                  <a:ext uri="{FF2B5EF4-FFF2-40B4-BE49-F238E27FC236}">
                    <a16:creationId xmlns:a16="http://schemas.microsoft.com/office/drawing/2014/main" id="{4981A813-31D5-D0C2-46B3-895F7CA90F15}"/>
                  </a:ext>
                </a:extLst>
              </p:cNvPr>
              <p:cNvSpPr/>
              <p:nvPr/>
            </p:nvSpPr>
            <p:spPr>
              <a:xfrm>
                <a:off x="1297704" y="399912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88;p38">
                <a:extLst>
                  <a:ext uri="{FF2B5EF4-FFF2-40B4-BE49-F238E27FC236}">
                    <a16:creationId xmlns:a16="http://schemas.microsoft.com/office/drawing/2014/main" id="{5163BD46-A9FC-BB24-1B3C-1F637CDF4E2F}"/>
                  </a:ext>
                </a:extLst>
              </p:cNvPr>
              <p:cNvSpPr/>
              <p:nvPr/>
            </p:nvSpPr>
            <p:spPr>
              <a:xfrm>
                <a:off x="1343266" y="401764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89;p38">
                <a:extLst>
                  <a:ext uri="{FF2B5EF4-FFF2-40B4-BE49-F238E27FC236}">
                    <a16:creationId xmlns:a16="http://schemas.microsoft.com/office/drawing/2014/main" id="{B3BA3800-4BA9-9933-0682-864D573EADC8}"/>
                  </a:ext>
                </a:extLst>
              </p:cNvPr>
              <p:cNvSpPr/>
              <p:nvPr/>
            </p:nvSpPr>
            <p:spPr>
              <a:xfrm>
                <a:off x="1335842" y="4011898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790;p38">
                <a:extLst>
                  <a:ext uri="{FF2B5EF4-FFF2-40B4-BE49-F238E27FC236}">
                    <a16:creationId xmlns:a16="http://schemas.microsoft.com/office/drawing/2014/main" id="{F8844F10-D6E9-D214-78C3-A294C24537EA}"/>
                  </a:ext>
                </a:extLst>
              </p:cNvPr>
              <p:cNvSpPr/>
              <p:nvPr/>
            </p:nvSpPr>
            <p:spPr>
              <a:xfrm>
                <a:off x="1340487" y="405376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791;p38">
                <a:extLst>
                  <a:ext uri="{FF2B5EF4-FFF2-40B4-BE49-F238E27FC236}">
                    <a16:creationId xmlns:a16="http://schemas.microsoft.com/office/drawing/2014/main" id="{B4AEBE48-A33A-BE4D-2504-D06E264D9691}"/>
                  </a:ext>
                </a:extLst>
              </p:cNvPr>
              <p:cNvSpPr/>
              <p:nvPr/>
            </p:nvSpPr>
            <p:spPr>
              <a:xfrm>
                <a:off x="1333063" y="4048020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92;p38">
                <a:extLst>
                  <a:ext uri="{FF2B5EF4-FFF2-40B4-BE49-F238E27FC236}">
                    <a16:creationId xmlns:a16="http://schemas.microsoft.com/office/drawing/2014/main" id="{065ED146-6D81-927D-D4CB-740E094DC586}"/>
                  </a:ext>
                </a:extLst>
              </p:cNvPr>
              <p:cNvSpPr/>
              <p:nvPr/>
            </p:nvSpPr>
            <p:spPr>
              <a:xfrm>
                <a:off x="1365665" y="403913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793;p38">
                <a:extLst>
                  <a:ext uri="{FF2B5EF4-FFF2-40B4-BE49-F238E27FC236}">
                    <a16:creationId xmlns:a16="http://schemas.microsoft.com/office/drawing/2014/main" id="{5BF7E47D-7013-D3DA-098F-5AD21862A967}"/>
                  </a:ext>
                </a:extLst>
              </p:cNvPr>
              <p:cNvSpPr/>
              <p:nvPr/>
            </p:nvSpPr>
            <p:spPr>
              <a:xfrm>
                <a:off x="1358262" y="403338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794;p38">
                <a:extLst>
                  <a:ext uri="{FF2B5EF4-FFF2-40B4-BE49-F238E27FC236}">
                    <a16:creationId xmlns:a16="http://schemas.microsoft.com/office/drawing/2014/main" id="{DB79C623-08C4-48D6-002A-E52DF6B76DEA}"/>
                  </a:ext>
                </a:extLst>
              </p:cNvPr>
              <p:cNvSpPr/>
              <p:nvPr/>
            </p:nvSpPr>
            <p:spPr>
              <a:xfrm>
                <a:off x="1407154" y="404246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795;p38">
                <a:extLst>
                  <a:ext uri="{FF2B5EF4-FFF2-40B4-BE49-F238E27FC236}">
                    <a16:creationId xmlns:a16="http://schemas.microsoft.com/office/drawing/2014/main" id="{3ED3EA9A-BB58-C0B9-7E8E-34BD5CD780B8}"/>
                  </a:ext>
                </a:extLst>
              </p:cNvPr>
              <p:cNvSpPr/>
              <p:nvPr/>
            </p:nvSpPr>
            <p:spPr>
              <a:xfrm>
                <a:off x="1399751" y="4036715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50" y="1"/>
                    </a:moveTo>
                    <a:cubicBezTo>
                      <a:pt x="0" y="1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796;p38">
                <a:extLst>
                  <a:ext uri="{FF2B5EF4-FFF2-40B4-BE49-F238E27FC236}">
                    <a16:creationId xmlns:a16="http://schemas.microsoft.com/office/drawing/2014/main" id="{B2F5928F-E72E-119F-8950-DB5409B7AB65}"/>
                  </a:ext>
                </a:extLst>
              </p:cNvPr>
              <p:cNvSpPr/>
              <p:nvPr/>
            </p:nvSpPr>
            <p:spPr>
              <a:xfrm>
                <a:off x="1373067" y="406320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97;p38">
                <a:extLst>
                  <a:ext uri="{FF2B5EF4-FFF2-40B4-BE49-F238E27FC236}">
                    <a16:creationId xmlns:a16="http://schemas.microsoft.com/office/drawing/2014/main" id="{E73BFDDD-7783-CCA8-9384-383E33E4343A}"/>
                  </a:ext>
                </a:extLst>
              </p:cNvPr>
              <p:cNvSpPr/>
              <p:nvPr/>
            </p:nvSpPr>
            <p:spPr>
              <a:xfrm>
                <a:off x="1365665" y="4057459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798;p38">
                <a:extLst>
                  <a:ext uri="{FF2B5EF4-FFF2-40B4-BE49-F238E27FC236}">
                    <a16:creationId xmlns:a16="http://schemas.microsoft.com/office/drawing/2014/main" id="{C4C8B046-B1A5-46A5-D326-C2662C257BC2}"/>
                  </a:ext>
                </a:extLst>
              </p:cNvPr>
              <p:cNvSpPr/>
              <p:nvPr/>
            </p:nvSpPr>
            <p:spPr>
              <a:xfrm>
                <a:off x="1374743" y="410618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799;p38">
                <a:extLst>
                  <a:ext uri="{FF2B5EF4-FFF2-40B4-BE49-F238E27FC236}">
                    <a16:creationId xmlns:a16="http://schemas.microsoft.com/office/drawing/2014/main" id="{35B98013-F069-1013-066B-ECE6D2674660}"/>
                  </a:ext>
                </a:extLst>
              </p:cNvPr>
              <p:cNvSpPr/>
              <p:nvPr/>
            </p:nvSpPr>
            <p:spPr>
              <a:xfrm>
                <a:off x="1367340" y="410024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00;p38">
                <a:extLst>
                  <a:ext uri="{FF2B5EF4-FFF2-40B4-BE49-F238E27FC236}">
                    <a16:creationId xmlns:a16="http://schemas.microsoft.com/office/drawing/2014/main" id="{1D0791A2-98BC-6633-49F9-E65A0E276E32}"/>
                  </a:ext>
                </a:extLst>
              </p:cNvPr>
              <p:cNvSpPr/>
              <p:nvPr/>
            </p:nvSpPr>
            <p:spPr>
              <a:xfrm>
                <a:off x="1401406" y="409006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01;p38">
                <a:extLst>
                  <a:ext uri="{FF2B5EF4-FFF2-40B4-BE49-F238E27FC236}">
                    <a16:creationId xmlns:a16="http://schemas.microsoft.com/office/drawing/2014/main" id="{E3F2A8A2-564D-25DE-0C4E-3E96588EA709}"/>
                  </a:ext>
                </a:extLst>
              </p:cNvPr>
              <p:cNvSpPr/>
              <p:nvPr/>
            </p:nvSpPr>
            <p:spPr>
              <a:xfrm>
                <a:off x="1394003" y="4084143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02;p38">
                <a:extLst>
                  <a:ext uri="{FF2B5EF4-FFF2-40B4-BE49-F238E27FC236}">
                    <a16:creationId xmlns:a16="http://schemas.microsoft.com/office/drawing/2014/main" id="{0534CC6C-8EA6-2423-DB8E-9FA3679F5DAD}"/>
                  </a:ext>
                </a:extLst>
              </p:cNvPr>
              <p:cNvSpPr/>
              <p:nvPr/>
            </p:nvSpPr>
            <p:spPr>
              <a:xfrm>
                <a:off x="1431610" y="40554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03;p38">
                <a:extLst>
                  <a:ext uri="{FF2B5EF4-FFF2-40B4-BE49-F238E27FC236}">
                    <a16:creationId xmlns:a16="http://schemas.microsoft.com/office/drawing/2014/main" id="{01D5E2F2-258A-B934-5670-A0EB3A41FD19}"/>
                  </a:ext>
                </a:extLst>
              </p:cNvPr>
              <p:cNvSpPr/>
              <p:nvPr/>
            </p:nvSpPr>
            <p:spPr>
              <a:xfrm>
                <a:off x="1424186" y="404969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04;p38">
                <a:extLst>
                  <a:ext uri="{FF2B5EF4-FFF2-40B4-BE49-F238E27FC236}">
                    <a16:creationId xmlns:a16="http://schemas.microsoft.com/office/drawing/2014/main" id="{B091B705-A2A6-F79B-8C73-655C17DB2D47}"/>
                  </a:ext>
                </a:extLst>
              </p:cNvPr>
              <p:cNvSpPr/>
              <p:nvPr/>
            </p:nvSpPr>
            <p:spPr>
              <a:xfrm>
                <a:off x="1256957" y="400986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05;p38">
                <a:extLst>
                  <a:ext uri="{FF2B5EF4-FFF2-40B4-BE49-F238E27FC236}">
                    <a16:creationId xmlns:a16="http://schemas.microsoft.com/office/drawing/2014/main" id="{F45FE3A9-4ED8-843E-A13F-367C35CB0685}"/>
                  </a:ext>
                </a:extLst>
              </p:cNvPr>
              <p:cNvSpPr/>
              <p:nvPr/>
            </p:nvSpPr>
            <p:spPr>
              <a:xfrm>
                <a:off x="1249533" y="400394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1"/>
                      <a:pt x="350" y="551"/>
                    </a:cubicBezTo>
                    <a:cubicBezTo>
                      <a:pt x="699" y="55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06;p38">
                <a:extLst>
                  <a:ext uri="{FF2B5EF4-FFF2-40B4-BE49-F238E27FC236}">
                    <a16:creationId xmlns:a16="http://schemas.microsoft.com/office/drawing/2014/main" id="{3D04E8C2-1982-D00D-36A0-8377B2DF29F0}"/>
                  </a:ext>
                </a:extLst>
              </p:cNvPr>
              <p:cNvSpPr/>
              <p:nvPr/>
            </p:nvSpPr>
            <p:spPr>
              <a:xfrm>
                <a:off x="1277320" y="404653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07;p38">
                <a:extLst>
                  <a:ext uri="{FF2B5EF4-FFF2-40B4-BE49-F238E27FC236}">
                    <a16:creationId xmlns:a16="http://schemas.microsoft.com/office/drawing/2014/main" id="{22278C38-C0F8-CFD6-5C98-4E8F6E7797E3}"/>
                  </a:ext>
                </a:extLst>
              </p:cNvPr>
              <p:cNvSpPr/>
              <p:nvPr/>
            </p:nvSpPr>
            <p:spPr>
              <a:xfrm>
                <a:off x="1269917" y="404080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9" y="0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08;p38">
                <a:extLst>
                  <a:ext uri="{FF2B5EF4-FFF2-40B4-BE49-F238E27FC236}">
                    <a16:creationId xmlns:a16="http://schemas.microsoft.com/office/drawing/2014/main" id="{C548E905-6F9D-E8D0-483D-44255B55D010}"/>
                  </a:ext>
                </a:extLst>
              </p:cNvPr>
              <p:cNvSpPr/>
              <p:nvPr/>
            </p:nvSpPr>
            <p:spPr>
              <a:xfrm>
                <a:off x="1249915" y="404006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09;p38">
                <a:extLst>
                  <a:ext uri="{FF2B5EF4-FFF2-40B4-BE49-F238E27FC236}">
                    <a16:creationId xmlns:a16="http://schemas.microsoft.com/office/drawing/2014/main" id="{BF9B580F-9702-4A66-FCF9-7424870D6953}"/>
                  </a:ext>
                </a:extLst>
              </p:cNvPr>
              <p:cNvSpPr/>
              <p:nvPr/>
            </p:nvSpPr>
            <p:spPr>
              <a:xfrm>
                <a:off x="1242513" y="403431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10;p38">
                <a:extLst>
                  <a:ext uri="{FF2B5EF4-FFF2-40B4-BE49-F238E27FC236}">
                    <a16:creationId xmlns:a16="http://schemas.microsoft.com/office/drawing/2014/main" id="{7EFDA978-00A2-DE0D-B706-A21E65F84DD8}"/>
                  </a:ext>
                </a:extLst>
              </p:cNvPr>
              <p:cNvSpPr/>
              <p:nvPr/>
            </p:nvSpPr>
            <p:spPr>
              <a:xfrm>
                <a:off x="1242131" y="407525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11;p38">
                <a:extLst>
                  <a:ext uri="{FF2B5EF4-FFF2-40B4-BE49-F238E27FC236}">
                    <a16:creationId xmlns:a16="http://schemas.microsoft.com/office/drawing/2014/main" id="{56E0B8C8-F76E-A328-2E4F-8A8D027582EC}"/>
                  </a:ext>
                </a:extLst>
              </p:cNvPr>
              <p:cNvSpPr/>
              <p:nvPr/>
            </p:nvSpPr>
            <p:spPr>
              <a:xfrm>
                <a:off x="1234919" y="4069507"/>
                <a:ext cx="1463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1" extrusionOk="0">
                    <a:moveTo>
                      <a:pt x="341" y="0"/>
                    </a:moveTo>
                    <a:cubicBezTo>
                      <a:pt x="0" y="0"/>
                      <a:pt x="0" y="551"/>
                      <a:pt x="341" y="551"/>
                    </a:cubicBezTo>
                    <a:cubicBezTo>
                      <a:pt x="690" y="551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12;p38">
                <a:extLst>
                  <a:ext uri="{FF2B5EF4-FFF2-40B4-BE49-F238E27FC236}">
                    <a16:creationId xmlns:a16="http://schemas.microsoft.com/office/drawing/2014/main" id="{3714875D-607D-2193-8C20-6890D24C7D84}"/>
                  </a:ext>
                </a:extLst>
              </p:cNvPr>
              <p:cNvSpPr/>
              <p:nvPr/>
            </p:nvSpPr>
            <p:spPr>
              <a:xfrm>
                <a:off x="1265845" y="407432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13;p38">
                <a:extLst>
                  <a:ext uri="{FF2B5EF4-FFF2-40B4-BE49-F238E27FC236}">
                    <a16:creationId xmlns:a16="http://schemas.microsoft.com/office/drawing/2014/main" id="{6BADE1FA-0BB0-5789-6B88-D6BED364693F}"/>
                  </a:ext>
                </a:extLst>
              </p:cNvPr>
              <p:cNvSpPr/>
              <p:nvPr/>
            </p:nvSpPr>
            <p:spPr>
              <a:xfrm>
                <a:off x="1258803" y="4068574"/>
                <a:ext cx="1446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1" extrusionOk="0">
                    <a:moveTo>
                      <a:pt x="332" y="1"/>
                    </a:moveTo>
                    <a:cubicBezTo>
                      <a:pt x="1" y="1"/>
                      <a:pt x="1" y="551"/>
                      <a:pt x="332" y="551"/>
                    </a:cubicBezTo>
                    <a:cubicBezTo>
                      <a:pt x="682" y="551"/>
                      <a:pt x="682" y="1"/>
                      <a:pt x="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14;p38">
                <a:extLst>
                  <a:ext uri="{FF2B5EF4-FFF2-40B4-BE49-F238E27FC236}">
                    <a16:creationId xmlns:a16="http://schemas.microsoft.com/office/drawing/2014/main" id="{685E1EDE-F4C6-99C2-1C99-F61FE9C53C49}"/>
                  </a:ext>
                </a:extLst>
              </p:cNvPr>
              <p:cNvSpPr/>
              <p:nvPr/>
            </p:nvSpPr>
            <p:spPr>
              <a:xfrm>
                <a:off x="1303813" y="40889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15;p38">
                <a:extLst>
                  <a:ext uri="{FF2B5EF4-FFF2-40B4-BE49-F238E27FC236}">
                    <a16:creationId xmlns:a16="http://schemas.microsoft.com/office/drawing/2014/main" id="{561BAC06-26C0-7E78-D2F1-07EC12FAFCC4}"/>
                  </a:ext>
                </a:extLst>
              </p:cNvPr>
              <p:cNvSpPr/>
              <p:nvPr/>
            </p:nvSpPr>
            <p:spPr>
              <a:xfrm>
                <a:off x="1296410" y="4083209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16;p38">
                <a:extLst>
                  <a:ext uri="{FF2B5EF4-FFF2-40B4-BE49-F238E27FC236}">
                    <a16:creationId xmlns:a16="http://schemas.microsoft.com/office/drawing/2014/main" id="{CFFE9A30-A7F5-396C-2BF9-746A2DB28EB4}"/>
                  </a:ext>
                </a:extLst>
              </p:cNvPr>
              <p:cNvSpPr/>
              <p:nvPr/>
            </p:nvSpPr>
            <p:spPr>
              <a:xfrm>
                <a:off x="1309922" y="411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17;p38">
                <a:extLst>
                  <a:ext uri="{FF2B5EF4-FFF2-40B4-BE49-F238E27FC236}">
                    <a16:creationId xmlns:a16="http://schemas.microsoft.com/office/drawing/2014/main" id="{10F88702-264F-24DD-9196-A59544BED9B7}"/>
                  </a:ext>
                </a:extLst>
              </p:cNvPr>
              <p:cNvSpPr/>
              <p:nvPr/>
            </p:nvSpPr>
            <p:spPr>
              <a:xfrm>
                <a:off x="1302519" y="4109129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18;p38">
                <a:extLst>
                  <a:ext uri="{FF2B5EF4-FFF2-40B4-BE49-F238E27FC236}">
                    <a16:creationId xmlns:a16="http://schemas.microsoft.com/office/drawing/2014/main" id="{C0128C3B-A621-78CF-D265-8461ADE64079}"/>
                  </a:ext>
                </a:extLst>
              </p:cNvPr>
              <p:cNvSpPr/>
              <p:nvPr/>
            </p:nvSpPr>
            <p:spPr>
              <a:xfrm>
                <a:off x="1266757" y="410153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19;p38">
                <a:extLst>
                  <a:ext uri="{FF2B5EF4-FFF2-40B4-BE49-F238E27FC236}">
                    <a16:creationId xmlns:a16="http://schemas.microsoft.com/office/drawing/2014/main" id="{31525654-5C55-99B1-CFF3-6C0FBFE4B227}"/>
                  </a:ext>
                </a:extLst>
              </p:cNvPr>
              <p:cNvSpPr/>
              <p:nvPr/>
            </p:nvSpPr>
            <p:spPr>
              <a:xfrm>
                <a:off x="1259354" y="4095618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20;p38">
                <a:extLst>
                  <a:ext uri="{FF2B5EF4-FFF2-40B4-BE49-F238E27FC236}">
                    <a16:creationId xmlns:a16="http://schemas.microsoft.com/office/drawing/2014/main" id="{E4F168BD-E0C2-986E-DBCA-8A7E7EF4AA8B}"/>
                  </a:ext>
                </a:extLst>
              </p:cNvPr>
              <p:cNvSpPr/>
              <p:nvPr/>
            </p:nvSpPr>
            <p:spPr>
              <a:xfrm>
                <a:off x="1230655" y="41132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21;p38">
                <a:extLst>
                  <a:ext uri="{FF2B5EF4-FFF2-40B4-BE49-F238E27FC236}">
                    <a16:creationId xmlns:a16="http://schemas.microsoft.com/office/drawing/2014/main" id="{E03311DA-6BB9-FF18-041C-9FF5A314550A}"/>
                  </a:ext>
                </a:extLst>
              </p:cNvPr>
              <p:cNvSpPr/>
              <p:nvPr/>
            </p:nvSpPr>
            <p:spPr>
              <a:xfrm>
                <a:off x="1223253" y="4107284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22;p38">
                <a:extLst>
                  <a:ext uri="{FF2B5EF4-FFF2-40B4-BE49-F238E27FC236}">
                    <a16:creationId xmlns:a16="http://schemas.microsoft.com/office/drawing/2014/main" id="{9A12C494-397A-F69D-8923-08306A5CC9AF}"/>
                  </a:ext>
                </a:extLst>
              </p:cNvPr>
              <p:cNvSpPr/>
              <p:nvPr/>
            </p:nvSpPr>
            <p:spPr>
              <a:xfrm>
                <a:off x="1252694" y="41332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23;p38">
                <a:extLst>
                  <a:ext uri="{FF2B5EF4-FFF2-40B4-BE49-F238E27FC236}">
                    <a16:creationId xmlns:a16="http://schemas.microsoft.com/office/drawing/2014/main" id="{F87BC925-D949-AFCB-EC49-C34DE8EF98E0}"/>
                  </a:ext>
                </a:extLst>
              </p:cNvPr>
              <p:cNvSpPr/>
              <p:nvPr/>
            </p:nvSpPr>
            <p:spPr>
              <a:xfrm>
                <a:off x="1245291" y="4127095"/>
                <a:ext cx="14826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2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24;p38">
                <a:extLst>
                  <a:ext uri="{FF2B5EF4-FFF2-40B4-BE49-F238E27FC236}">
                    <a16:creationId xmlns:a16="http://schemas.microsoft.com/office/drawing/2014/main" id="{F142BDDD-471B-79BF-AD4D-4A21CE2E8748}"/>
                  </a:ext>
                </a:extLst>
              </p:cNvPr>
              <p:cNvSpPr/>
              <p:nvPr/>
            </p:nvSpPr>
            <p:spPr>
              <a:xfrm>
                <a:off x="1283811" y="41376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825;p38">
                <a:extLst>
                  <a:ext uri="{FF2B5EF4-FFF2-40B4-BE49-F238E27FC236}">
                    <a16:creationId xmlns:a16="http://schemas.microsoft.com/office/drawing/2014/main" id="{F11E0FE2-F309-18B5-99CD-411C73005AA0}"/>
                  </a:ext>
                </a:extLst>
              </p:cNvPr>
              <p:cNvSpPr/>
              <p:nvPr/>
            </p:nvSpPr>
            <p:spPr>
              <a:xfrm>
                <a:off x="1276408" y="4131740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2826;p38">
                <a:extLst>
                  <a:ext uri="{FF2B5EF4-FFF2-40B4-BE49-F238E27FC236}">
                    <a16:creationId xmlns:a16="http://schemas.microsoft.com/office/drawing/2014/main" id="{1D7E20D1-AC53-A242-43F3-C250275B8350}"/>
                  </a:ext>
                </a:extLst>
              </p:cNvPr>
              <p:cNvSpPr/>
              <p:nvPr/>
            </p:nvSpPr>
            <p:spPr>
              <a:xfrm>
                <a:off x="1331600" y="413617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2827;p38">
                <a:extLst>
                  <a:ext uri="{FF2B5EF4-FFF2-40B4-BE49-F238E27FC236}">
                    <a16:creationId xmlns:a16="http://schemas.microsoft.com/office/drawing/2014/main" id="{D5496B21-65B0-8E30-3C94-E22B780B6543}"/>
                  </a:ext>
                </a:extLst>
              </p:cNvPr>
              <p:cNvSpPr/>
              <p:nvPr/>
            </p:nvSpPr>
            <p:spPr>
              <a:xfrm>
                <a:off x="1324176" y="413044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2828;p38">
                <a:extLst>
                  <a:ext uri="{FF2B5EF4-FFF2-40B4-BE49-F238E27FC236}">
                    <a16:creationId xmlns:a16="http://schemas.microsoft.com/office/drawing/2014/main" id="{9A7E19A6-D715-C984-9C4B-A8A55899C034}"/>
                  </a:ext>
                </a:extLst>
              </p:cNvPr>
              <p:cNvSpPr/>
              <p:nvPr/>
            </p:nvSpPr>
            <p:spPr>
              <a:xfrm>
                <a:off x="1223613" y="413451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2829;p38">
                <a:extLst>
                  <a:ext uri="{FF2B5EF4-FFF2-40B4-BE49-F238E27FC236}">
                    <a16:creationId xmlns:a16="http://schemas.microsoft.com/office/drawing/2014/main" id="{1B5D8E5D-8593-3BE0-5967-9A91F1E13119}"/>
                  </a:ext>
                </a:extLst>
              </p:cNvPr>
              <p:cNvSpPr/>
              <p:nvPr/>
            </p:nvSpPr>
            <p:spPr>
              <a:xfrm>
                <a:off x="1216211" y="412877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9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2830;p38">
                <a:extLst>
                  <a:ext uri="{FF2B5EF4-FFF2-40B4-BE49-F238E27FC236}">
                    <a16:creationId xmlns:a16="http://schemas.microsoft.com/office/drawing/2014/main" id="{112EFD9B-5803-8B0A-56FB-DCFF66AEB64F}"/>
                  </a:ext>
                </a:extLst>
              </p:cNvPr>
              <p:cNvSpPr/>
              <p:nvPr/>
            </p:nvSpPr>
            <p:spPr>
              <a:xfrm>
                <a:off x="1209720" y="40063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2831;p38">
                <a:extLst>
                  <a:ext uri="{FF2B5EF4-FFF2-40B4-BE49-F238E27FC236}">
                    <a16:creationId xmlns:a16="http://schemas.microsoft.com/office/drawing/2014/main" id="{94DC6E32-AB1A-B582-43FE-52530C8FDA2D}"/>
                  </a:ext>
                </a:extLst>
              </p:cNvPr>
              <p:cNvSpPr/>
              <p:nvPr/>
            </p:nvSpPr>
            <p:spPr>
              <a:xfrm>
                <a:off x="1202508" y="4000613"/>
                <a:ext cx="14635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42" extrusionOk="0">
                    <a:moveTo>
                      <a:pt x="341" y="0"/>
                    </a:moveTo>
                    <a:cubicBezTo>
                      <a:pt x="0" y="0"/>
                      <a:pt x="0" y="542"/>
                      <a:pt x="341" y="542"/>
                    </a:cubicBezTo>
                    <a:cubicBezTo>
                      <a:pt x="690" y="542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2832;p38">
                <a:extLst>
                  <a:ext uri="{FF2B5EF4-FFF2-40B4-BE49-F238E27FC236}">
                    <a16:creationId xmlns:a16="http://schemas.microsoft.com/office/drawing/2014/main" id="{D1DF8B47-93DB-8B2D-EDD8-4294515F33A0}"/>
                  </a:ext>
                </a:extLst>
              </p:cNvPr>
              <p:cNvSpPr/>
              <p:nvPr/>
            </p:nvSpPr>
            <p:spPr>
              <a:xfrm>
                <a:off x="1174912" y="401968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2833;p38">
                <a:extLst>
                  <a:ext uri="{FF2B5EF4-FFF2-40B4-BE49-F238E27FC236}">
                    <a16:creationId xmlns:a16="http://schemas.microsoft.com/office/drawing/2014/main" id="{B2AFCC46-5872-C312-57BE-F1C4DAE56273}"/>
                  </a:ext>
                </a:extLst>
              </p:cNvPr>
              <p:cNvSpPr/>
              <p:nvPr/>
            </p:nvSpPr>
            <p:spPr>
              <a:xfrm>
                <a:off x="1167488" y="4013934"/>
                <a:ext cx="14847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2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2834;p38">
                <a:extLst>
                  <a:ext uri="{FF2B5EF4-FFF2-40B4-BE49-F238E27FC236}">
                    <a16:creationId xmlns:a16="http://schemas.microsoft.com/office/drawing/2014/main" id="{8DEB3796-A6F3-C458-FAB5-CC033CECAF80}"/>
                  </a:ext>
                </a:extLst>
              </p:cNvPr>
              <p:cNvSpPr/>
              <p:nvPr/>
            </p:nvSpPr>
            <p:spPr>
              <a:xfrm>
                <a:off x="1201384" y="404152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2835;p38">
                <a:extLst>
                  <a:ext uri="{FF2B5EF4-FFF2-40B4-BE49-F238E27FC236}">
                    <a16:creationId xmlns:a16="http://schemas.microsoft.com/office/drawing/2014/main" id="{6DAD734A-514A-341B-893A-AC22CD93268E}"/>
                  </a:ext>
                </a:extLst>
              </p:cNvPr>
              <p:cNvSpPr/>
              <p:nvPr/>
            </p:nvSpPr>
            <p:spPr>
              <a:xfrm>
                <a:off x="1193981" y="4035421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2836;p38">
                <a:extLst>
                  <a:ext uri="{FF2B5EF4-FFF2-40B4-BE49-F238E27FC236}">
                    <a16:creationId xmlns:a16="http://schemas.microsoft.com/office/drawing/2014/main" id="{3C88FB03-2048-69DE-FC2E-EEF1E60A5B3B}"/>
                  </a:ext>
                </a:extLst>
              </p:cNvPr>
              <p:cNvSpPr/>
              <p:nvPr/>
            </p:nvSpPr>
            <p:spPr>
              <a:xfrm>
                <a:off x="1174912" y="4048402"/>
                <a:ext cx="2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2837;p38">
                <a:extLst>
                  <a:ext uri="{FF2B5EF4-FFF2-40B4-BE49-F238E27FC236}">
                    <a16:creationId xmlns:a16="http://schemas.microsoft.com/office/drawing/2014/main" id="{0D9DAFB7-8981-2065-2C13-47FF7B5F3D25}"/>
                  </a:ext>
                </a:extLst>
              </p:cNvPr>
              <p:cNvSpPr/>
              <p:nvPr/>
            </p:nvSpPr>
            <p:spPr>
              <a:xfrm>
                <a:off x="1167488" y="404265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9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2838;p38">
                <a:extLst>
                  <a:ext uri="{FF2B5EF4-FFF2-40B4-BE49-F238E27FC236}">
                    <a16:creationId xmlns:a16="http://schemas.microsoft.com/office/drawing/2014/main" id="{70B2CA4D-D107-BCA2-436E-D3988B7CD63B}"/>
                  </a:ext>
                </a:extLst>
              </p:cNvPr>
              <p:cNvSpPr/>
              <p:nvPr/>
            </p:nvSpPr>
            <p:spPr>
              <a:xfrm>
                <a:off x="1132129" y="404320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2839;p38">
                <a:extLst>
                  <a:ext uri="{FF2B5EF4-FFF2-40B4-BE49-F238E27FC236}">
                    <a16:creationId xmlns:a16="http://schemas.microsoft.com/office/drawing/2014/main" id="{1BD5EF26-49C8-292E-05B6-C8D227943C3C}"/>
                  </a:ext>
                </a:extLst>
              </p:cNvPr>
              <p:cNvSpPr/>
              <p:nvPr/>
            </p:nvSpPr>
            <p:spPr>
              <a:xfrm>
                <a:off x="1124705" y="4037287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2840;p38">
                <a:extLst>
                  <a:ext uri="{FF2B5EF4-FFF2-40B4-BE49-F238E27FC236}">
                    <a16:creationId xmlns:a16="http://schemas.microsoft.com/office/drawing/2014/main" id="{A9DF57DF-B1AE-D765-83D8-57EEF5858857}"/>
                  </a:ext>
                </a:extLst>
              </p:cNvPr>
              <p:cNvSpPr/>
              <p:nvPr/>
            </p:nvSpPr>
            <p:spPr>
              <a:xfrm>
                <a:off x="1183057" y="408673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2841;p38">
                <a:extLst>
                  <a:ext uri="{FF2B5EF4-FFF2-40B4-BE49-F238E27FC236}">
                    <a16:creationId xmlns:a16="http://schemas.microsoft.com/office/drawing/2014/main" id="{BA5B1192-CDB1-7326-24B4-1A545F06E8B5}"/>
                  </a:ext>
                </a:extLst>
              </p:cNvPr>
              <p:cNvSpPr/>
              <p:nvPr/>
            </p:nvSpPr>
            <p:spPr>
              <a:xfrm>
                <a:off x="1175655" y="408081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2842;p38">
                <a:extLst>
                  <a:ext uri="{FF2B5EF4-FFF2-40B4-BE49-F238E27FC236}">
                    <a16:creationId xmlns:a16="http://schemas.microsoft.com/office/drawing/2014/main" id="{BCF03BD1-6462-D066-A32B-CC8ED63C250B}"/>
                  </a:ext>
                </a:extLst>
              </p:cNvPr>
              <p:cNvSpPr/>
              <p:nvPr/>
            </p:nvSpPr>
            <p:spPr>
              <a:xfrm>
                <a:off x="1147677" y="407599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2843;p38">
                <a:extLst>
                  <a:ext uri="{FF2B5EF4-FFF2-40B4-BE49-F238E27FC236}">
                    <a16:creationId xmlns:a16="http://schemas.microsoft.com/office/drawing/2014/main" id="{205BDF75-E100-0AA6-30EA-70767F08110F}"/>
                  </a:ext>
                </a:extLst>
              </p:cNvPr>
              <p:cNvSpPr/>
              <p:nvPr/>
            </p:nvSpPr>
            <p:spPr>
              <a:xfrm>
                <a:off x="1140275" y="4070058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1"/>
                    </a:moveTo>
                    <a:cubicBezTo>
                      <a:pt x="0" y="9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2844;p38">
                <a:extLst>
                  <a:ext uri="{FF2B5EF4-FFF2-40B4-BE49-F238E27FC236}">
                    <a16:creationId xmlns:a16="http://schemas.microsoft.com/office/drawing/2014/main" id="{5435CE41-0E96-D2CA-15C0-3AA62A4228C3}"/>
                  </a:ext>
                </a:extLst>
              </p:cNvPr>
              <p:cNvSpPr/>
              <p:nvPr/>
            </p:nvSpPr>
            <p:spPr>
              <a:xfrm>
                <a:off x="1097301" y="406136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2845;p38">
                <a:extLst>
                  <a:ext uri="{FF2B5EF4-FFF2-40B4-BE49-F238E27FC236}">
                    <a16:creationId xmlns:a16="http://schemas.microsoft.com/office/drawing/2014/main" id="{59E8D622-F1B8-35A1-1457-AA0B831EB188}"/>
                  </a:ext>
                </a:extLst>
              </p:cNvPr>
              <p:cNvSpPr/>
              <p:nvPr/>
            </p:nvSpPr>
            <p:spPr>
              <a:xfrm>
                <a:off x="1089898" y="405561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2846;p38">
                <a:extLst>
                  <a:ext uri="{FF2B5EF4-FFF2-40B4-BE49-F238E27FC236}">
                    <a16:creationId xmlns:a16="http://schemas.microsoft.com/office/drawing/2014/main" id="{1752772F-AD60-91DD-A680-726635AEEC35}"/>
                  </a:ext>
                </a:extLst>
              </p:cNvPr>
              <p:cNvSpPr/>
              <p:nvPr/>
            </p:nvSpPr>
            <p:spPr>
              <a:xfrm>
                <a:off x="1123602" y="40739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2847;p38">
                <a:extLst>
                  <a:ext uri="{FF2B5EF4-FFF2-40B4-BE49-F238E27FC236}">
                    <a16:creationId xmlns:a16="http://schemas.microsoft.com/office/drawing/2014/main" id="{FD83622B-E41A-2769-57A5-3A3F6ECB4A2A}"/>
                  </a:ext>
                </a:extLst>
              </p:cNvPr>
              <p:cNvSpPr/>
              <p:nvPr/>
            </p:nvSpPr>
            <p:spPr>
              <a:xfrm>
                <a:off x="1116200" y="4068213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2848;p38">
                <a:extLst>
                  <a:ext uri="{FF2B5EF4-FFF2-40B4-BE49-F238E27FC236}">
                    <a16:creationId xmlns:a16="http://schemas.microsoft.com/office/drawing/2014/main" id="{A3DFCC4C-4C8D-79BF-0E5C-F3B3D9398BB8}"/>
                  </a:ext>
                </a:extLst>
              </p:cNvPr>
              <p:cNvSpPr/>
              <p:nvPr/>
            </p:nvSpPr>
            <p:spPr>
              <a:xfrm>
                <a:off x="1155462" y="410747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2849;p38">
                <a:extLst>
                  <a:ext uri="{FF2B5EF4-FFF2-40B4-BE49-F238E27FC236}">
                    <a16:creationId xmlns:a16="http://schemas.microsoft.com/office/drawing/2014/main" id="{8D97ACE7-A537-A917-2A6D-8417AF705854}"/>
                  </a:ext>
                </a:extLst>
              </p:cNvPr>
              <p:cNvSpPr/>
              <p:nvPr/>
            </p:nvSpPr>
            <p:spPr>
              <a:xfrm>
                <a:off x="1148059" y="4101536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0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2850;p38">
                <a:extLst>
                  <a:ext uri="{FF2B5EF4-FFF2-40B4-BE49-F238E27FC236}">
                    <a16:creationId xmlns:a16="http://schemas.microsoft.com/office/drawing/2014/main" id="{0D5F2F46-26B5-DD89-E3DB-FC0AA9666750}"/>
                  </a:ext>
                </a:extLst>
              </p:cNvPr>
              <p:cNvSpPr/>
              <p:nvPr/>
            </p:nvSpPr>
            <p:spPr>
              <a:xfrm>
                <a:off x="1176015" y="412024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2851;p38">
                <a:extLst>
                  <a:ext uri="{FF2B5EF4-FFF2-40B4-BE49-F238E27FC236}">
                    <a16:creationId xmlns:a16="http://schemas.microsoft.com/office/drawing/2014/main" id="{CB891596-6500-2537-C098-758A28BB717E}"/>
                  </a:ext>
                </a:extLst>
              </p:cNvPr>
              <p:cNvSpPr/>
              <p:nvPr/>
            </p:nvSpPr>
            <p:spPr>
              <a:xfrm>
                <a:off x="1168613" y="4114135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2852;p38">
                <a:extLst>
                  <a:ext uri="{FF2B5EF4-FFF2-40B4-BE49-F238E27FC236}">
                    <a16:creationId xmlns:a16="http://schemas.microsoft.com/office/drawing/2014/main" id="{A5319B33-3DEC-7421-9AED-8DD641BE95F2}"/>
                  </a:ext>
                </a:extLst>
              </p:cNvPr>
              <p:cNvSpPr/>
              <p:nvPr/>
            </p:nvSpPr>
            <p:spPr>
              <a:xfrm>
                <a:off x="1180088" y="397318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2853;p38">
                <a:extLst>
                  <a:ext uri="{FF2B5EF4-FFF2-40B4-BE49-F238E27FC236}">
                    <a16:creationId xmlns:a16="http://schemas.microsoft.com/office/drawing/2014/main" id="{7FE6872C-3A97-13DF-12FC-37F1C9262003}"/>
                  </a:ext>
                </a:extLst>
              </p:cNvPr>
              <p:cNvSpPr/>
              <p:nvPr/>
            </p:nvSpPr>
            <p:spPr>
              <a:xfrm>
                <a:off x="1172685" y="3967460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2854;p38">
                <a:extLst>
                  <a:ext uri="{FF2B5EF4-FFF2-40B4-BE49-F238E27FC236}">
                    <a16:creationId xmlns:a16="http://schemas.microsoft.com/office/drawing/2014/main" id="{B358FC69-333B-0AAA-829C-D0CB64F2A82C}"/>
                  </a:ext>
                </a:extLst>
              </p:cNvPr>
              <p:cNvSpPr/>
              <p:nvPr/>
            </p:nvSpPr>
            <p:spPr>
              <a:xfrm>
                <a:off x="1137856" y="395912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2855;p38">
                <a:extLst>
                  <a:ext uri="{FF2B5EF4-FFF2-40B4-BE49-F238E27FC236}">
                    <a16:creationId xmlns:a16="http://schemas.microsoft.com/office/drawing/2014/main" id="{AAABA5F8-1C0A-B25B-6F1D-C30BC9CEDE65}"/>
                  </a:ext>
                </a:extLst>
              </p:cNvPr>
              <p:cNvSpPr/>
              <p:nvPr/>
            </p:nvSpPr>
            <p:spPr>
              <a:xfrm>
                <a:off x="1130454" y="3953376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2856;p38">
                <a:extLst>
                  <a:ext uri="{FF2B5EF4-FFF2-40B4-BE49-F238E27FC236}">
                    <a16:creationId xmlns:a16="http://schemas.microsoft.com/office/drawing/2014/main" id="{3A91735D-193C-9E6D-09BF-EB26A20D8D82}"/>
                  </a:ext>
                </a:extLst>
              </p:cNvPr>
              <p:cNvSpPr/>
              <p:nvPr/>
            </p:nvSpPr>
            <p:spPr>
              <a:xfrm>
                <a:off x="1127484" y="399172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2857;p38">
                <a:extLst>
                  <a:ext uri="{FF2B5EF4-FFF2-40B4-BE49-F238E27FC236}">
                    <a16:creationId xmlns:a16="http://schemas.microsoft.com/office/drawing/2014/main" id="{AE54153F-688B-AEC8-0DCC-597A1D500370}"/>
                  </a:ext>
                </a:extLst>
              </p:cNvPr>
              <p:cNvSpPr/>
              <p:nvPr/>
            </p:nvSpPr>
            <p:spPr>
              <a:xfrm>
                <a:off x="1120081" y="3985978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2858;p38">
                <a:extLst>
                  <a:ext uri="{FF2B5EF4-FFF2-40B4-BE49-F238E27FC236}">
                    <a16:creationId xmlns:a16="http://schemas.microsoft.com/office/drawing/2014/main" id="{2D3B89C5-0155-5CE4-B873-7BEBF59B0352}"/>
                  </a:ext>
                </a:extLst>
              </p:cNvPr>
              <p:cNvSpPr/>
              <p:nvPr/>
            </p:nvSpPr>
            <p:spPr>
              <a:xfrm>
                <a:off x="1108055" y="396820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2859;p38">
                <a:extLst>
                  <a:ext uri="{FF2B5EF4-FFF2-40B4-BE49-F238E27FC236}">
                    <a16:creationId xmlns:a16="http://schemas.microsoft.com/office/drawing/2014/main" id="{3E647E8A-B340-6E97-ED61-2570F2912617}"/>
                  </a:ext>
                </a:extLst>
              </p:cNvPr>
              <p:cNvSpPr/>
              <p:nvPr/>
            </p:nvSpPr>
            <p:spPr>
              <a:xfrm>
                <a:off x="1100631" y="396226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8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2860;p38">
                <a:extLst>
                  <a:ext uri="{FF2B5EF4-FFF2-40B4-BE49-F238E27FC236}">
                    <a16:creationId xmlns:a16="http://schemas.microsoft.com/office/drawing/2014/main" id="{E38621A1-FBB7-16D8-DDC1-5A3D31E49DC9}"/>
                  </a:ext>
                </a:extLst>
              </p:cNvPr>
              <p:cNvSpPr/>
              <p:nvPr/>
            </p:nvSpPr>
            <p:spPr>
              <a:xfrm>
                <a:off x="1093037" y="400061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2861;p38">
                <a:extLst>
                  <a:ext uri="{FF2B5EF4-FFF2-40B4-BE49-F238E27FC236}">
                    <a16:creationId xmlns:a16="http://schemas.microsoft.com/office/drawing/2014/main" id="{F1B64DAD-E362-9D48-A2C4-D505D4A6CA50}"/>
                  </a:ext>
                </a:extLst>
              </p:cNvPr>
              <p:cNvSpPr/>
              <p:nvPr/>
            </p:nvSpPr>
            <p:spPr>
              <a:xfrm>
                <a:off x="1085634" y="399467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2862;p38">
                <a:extLst>
                  <a:ext uri="{FF2B5EF4-FFF2-40B4-BE49-F238E27FC236}">
                    <a16:creationId xmlns:a16="http://schemas.microsoft.com/office/drawing/2014/main" id="{C2A13855-EE78-1CF0-038C-CED2D6C2FD4C}"/>
                  </a:ext>
                </a:extLst>
              </p:cNvPr>
              <p:cNvSpPr/>
              <p:nvPr/>
            </p:nvSpPr>
            <p:spPr>
              <a:xfrm>
                <a:off x="1080820" y="39474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2863;p38">
                <a:extLst>
                  <a:ext uri="{FF2B5EF4-FFF2-40B4-BE49-F238E27FC236}">
                    <a16:creationId xmlns:a16="http://schemas.microsoft.com/office/drawing/2014/main" id="{706FD1F7-A0A0-3BF8-6B69-76076E63A92F}"/>
                  </a:ext>
                </a:extLst>
              </p:cNvPr>
              <p:cNvSpPr/>
              <p:nvPr/>
            </p:nvSpPr>
            <p:spPr>
              <a:xfrm>
                <a:off x="1073586" y="3941710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42" y="1"/>
                    </a:moveTo>
                    <a:cubicBezTo>
                      <a:pt x="1" y="1"/>
                      <a:pt x="1" y="551"/>
                      <a:pt x="342" y="551"/>
                    </a:cubicBezTo>
                    <a:cubicBezTo>
                      <a:pt x="700" y="551"/>
                      <a:pt x="700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2864;p38">
                <a:extLst>
                  <a:ext uri="{FF2B5EF4-FFF2-40B4-BE49-F238E27FC236}">
                    <a16:creationId xmlns:a16="http://schemas.microsoft.com/office/drawing/2014/main" id="{C8564B40-699C-2CB6-29FC-C0914437D70D}"/>
                  </a:ext>
                </a:extLst>
              </p:cNvPr>
              <p:cNvSpPr/>
              <p:nvPr/>
            </p:nvSpPr>
            <p:spPr>
              <a:xfrm>
                <a:off x="1070087" y="397764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2865;p38">
                <a:extLst>
                  <a:ext uri="{FF2B5EF4-FFF2-40B4-BE49-F238E27FC236}">
                    <a16:creationId xmlns:a16="http://schemas.microsoft.com/office/drawing/2014/main" id="{24CDF2DE-351B-CB10-C405-112B64156069}"/>
                  </a:ext>
                </a:extLst>
              </p:cNvPr>
              <p:cNvSpPr/>
              <p:nvPr/>
            </p:nvSpPr>
            <p:spPr>
              <a:xfrm>
                <a:off x="1062663" y="397153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18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2866;p38">
                <a:extLst>
                  <a:ext uri="{FF2B5EF4-FFF2-40B4-BE49-F238E27FC236}">
                    <a16:creationId xmlns:a16="http://schemas.microsoft.com/office/drawing/2014/main" id="{0421B7F3-0237-C300-761D-60FC39B00668}"/>
                  </a:ext>
                </a:extLst>
              </p:cNvPr>
              <p:cNvSpPr/>
              <p:nvPr/>
            </p:nvSpPr>
            <p:spPr>
              <a:xfrm>
                <a:off x="1060626" y="401393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2867;p38">
                <a:extLst>
                  <a:ext uri="{FF2B5EF4-FFF2-40B4-BE49-F238E27FC236}">
                    <a16:creationId xmlns:a16="http://schemas.microsoft.com/office/drawing/2014/main" id="{A8B0062E-5018-9020-B318-C39AE60A164C}"/>
                  </a:ext>
                </a:extLst>
              </p:cNvPr>
              <p:cNvSpPr/>
              <p:nvPr/>
            </p:nvSpPr>
            <p:spPr>
              <a:xfrm>
                <a:off x="1053033" y="4008207"/>
                <a:ext cx="15038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42" extrusionOk="0">
                    <a:moveTo>
                      <a:pt x="359" y="0"/>
                    </a:moveTo>
                    <a:cubicBezTo>
                      <a:pt x="1" y="0"/>
                      <a:pt x="1" y="542"/>
                      <a:pt x="359" y="542"/>
                    </a:cubicBezTo>
                    <a:cubicBezTo>
                      <a:pt x="708" y="542"/>
                      <a:pt x="708" y="0"/>
                      <a:pt x="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2868;p38">
                <a:extLst>
                  <a:ext uri="{FF2B5EF4-FFF2-40B4-BE49-F238E27FC236}">
                    <a16:creationId xmlns:a16="http://schemas.microsoft.com/office/drawing/2014/main" id="{556913A5-5C6F-9B21-D998-121398937F03}"/>
                  </a:ext>
                </a:extLst>
              </p:cNvPr>
              <p:cNvSpPr/>
              <p:nvPr/>
            </p:nvSpPr>
            <p:spPr>
              <a:xfrm>
                <a:off x="1050997" y="394801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2869;p38">
                <a:extLst>
                  <a:ext uri="{FF2B5EF4-FFF2-40B4-BE49-F238E27FC236}">
                    <a16:creationId xmlns:a16="http://schemas.microsoft.com/office/drawing/2014/main" id="{0EA2162A-DC49-7674-EC14-15178B4D5897}"/>
                  </a:ext>
                </a:extLst>
              </p:cNvPr>
              <p:cNvSpPr/>
              <p:nvPr/>
            </p:nvSpPr>
            <p:spPr>
              <a:xfrm>
                <a:off x="1043594" y="394190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0" y="18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0789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9"/>
          <p:cNvSpPr/>
          <p:nvPr/>
        </p:nvSpPr>
        <p:spPr>
          <a:xfrm>
            <a:off x="5823175" y="1011150"/>
            <a:ext cx="1539300" cy="153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39"/>
          <p:cNvSpPr txBox="1">
            <a:spLocks noGrp="1"/>
          </p:cNvSpPr>
          <p:nvPr>
            <p:ph type="title"/>
          </p:nvPr>
        </p:nvSpPr>
        <p:spPr>
          <a:xfrm>
            <a:off x="3259450" y="2605030"/>
            <a:ext cx="6056189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Error de identacion</a:t>
            </a:r>
            <a:endParaRPr dirty="0"/>
          </a:p>
        </p:txBody>
      </p:sp>
      <p:sp>
        <p:nvSpPr>
          <p:cNvPr id="2876" name="Google Shape;2876;p39"/>
          <p:cNvSpPr txBox="1">
            <a:spLocks noGrp="1"/>
          </p:cNvSpPr>
          <p:nvPr>
            <p:ph type="title" idx="2"/>
          </p:nvPr>
        </p:nvSpPr>
        <p:spPr>
          <a:xfrm>
            <a:off x="6026068" y="1437594"/>
            <a:ext cx="107911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7" name="Google Shape;2877;p39"/>
          <p:cNvSpPr txBox="1">
            <a:spLocks noGrp="1"/>
          </p:cNvSpPr>
          <p:nvPr>
            <p:ph type="subTitle" idx="1"/>
          </p:nvPr>
        </p:nvSpPr>
        <p:spPr>
          <a:xfrm>
            <a:off x="4754875" y="3509550"/>
            <a:ext cx="3675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Variable con el nombre de una función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Max = “”</a:t>
            </a:r>
            <a:endParaRPr dirty="0"/>
          </a:p>
        </p:txBody>
      </p:sp>
      <p:grpSp>
        <p:nvGrpSpPr>
          <p:cNvPr id="2878" name="Google Shape;2878;p39"/>
          <p:cNvGrpSpPr/>
          <p:nvPr/>
        </p:nvGrpSpPr>
        <p:grpSpPr>
          <a:xfrm>
            <a:off x="7607834" y="365464"/>
            <a:ext cx="920885" cy="977893"/>
            <a:chOff x="1764609" y="850314"/>
            <a:chExt cx="920885" cy="977893"/>
          </a:xfrm>
        </p:grpSpPr>
        <p:sp>
          <p:nvSpPr>
            <p:cNvPr id="2879" name="Google Shape;2879;p39"/>
            <p:cNvSpPr/>
            <p:nvPr/>
          </p:nvSpPr>
          <p:spPr>
            <a:xfrm>
              <a:off x="2342402" y="1205088"/>
              <a:ext cx="18829" cy="18829"/>
            </a:xfrm>
            <a:custGeom>
              <a:avLst/>
              <a:gdLst/>
              <a:ahLst/>
              <a:cxnLst/>
              <a:rect l="l" t="t" r="r" b="b"/>
              <a:pathLst>
                <a:path w="830" h="830" extrusionOk="0">
                  <a:moveTo>
                    <a:pt x="419" y="0"/>
                  </a:moveTo>
                  <a:cubicBezTo>
                    <a:pt x="184" y="0"/>
                    <a:pt x="0" y="184"/>
                    <a:pt x="0" y="419"/>
                  </a:cubicBezTo>
                  <a:cubicBezTo>
                    <a:pt x="0" y="646"/>
                    <a:pt x="184" y="830"/>
                    <a:pt x="419" y="830"/>
                  </a:cubicBezTo>
                  <a:cubicBezTo>
                    <a:pt x="646" y="830"/>
                    <a:pt x="830" y="646"/>
                    <a:pt x="830" y="419"/>
                  </a:cubicBezTo>
                  <a:cubicBezTo>
                    <a:pt x="830" y="184"/>
                    <a:pt x="646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395282" y="1267087"/>
              <a:ext cx="70936" cy="70732"/>
            </a:xfrm>
            <a:custGeom>
              <a:avLst/>
              <a:gdLst/>
              <a:ahLst/>
              <a:cxnLst/>
              <a:rect l="l" t="t" r="r" b="b"/>
              <a:pathLst>
                <a:path w="3127" h="3118" extrusionOk="0">
                  <a:moveTo>
                    <a:pt x="1563" y="0"/>
                  </a:moveTo>
                  <a:cubicBezTo>
                    <a:pt x="708" y="0"/>
                    <a:pt x="1" y="699"/>
                    <a:pt x="1" y="1563"/>
                  </a:cubicBezTo>
                  <a:cubicBezTo>
                    <a:pt x="1" y="2419"/>
                    <a:pt x="708" y="3117"/>
                    <a:pt x="1563" y="3117"/>
                  </a:cubicBezTo>
                  <a:cubicBezTo>
                    <a:pt x="2428" y="3117"/>
                    <a:pt x="3126" y="2419"/>
                    <a:pt x="3126" y="1563"/>
                  </a:cubicBezTo>
                  <a:cubicBezTo>
                    <a:pt x="3126" y="699"/>
                    <a:pt x="2428" y="0"/>
                    <a:pt x="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246716" y="1291837"/>
              <a:ext cx="54308" cy="49499"/>
            </a:xfrm>
            <a:custGeom>
              <a:avLst/>
              <a:gdLst/>
              <a:ahLst/>
              <a:cxnLst/>
              <a:rect l="l" t="t" r="r" b="b"/>
              <a:pathLst>
                <a:path w="2394" h="2182" extrusionOk="0">
                  <a:moveTo>
                    <a:pt x="1197" y="1"/>
                  </a:moveTo>
                  <a:cubicBezTo>
                    <a:pt x="918" y="1"/>
                    <a:pt x="638" y="105"/>
                    <a:pt x="429" y="315"/>
                  </a:cubicBezTo>
                  <a:cubicBezTo>
                    <a:pt x="1" y="743"/>
                    <a:pt x="1" y="1433"/>
                    <a:pt x="429" y="1860"/>
                  </a:cubicBezTo>
                  <a:cubicBezTo>
                    <a:pt x="638" y="2074"/>
                    <a:pt x="918" y="2181"/>
                    <a:pt x="1197" y="2181"/>
                  </a:cubicBezTo>
                  <a:cubicBezTo>
                    <a:pt x="1477" y="2181"/>
                    <a:pt x="1756" y="2074"/>
                    <a:pt x="1965" y="1860"/>
                  </a:cubicBezTo>
                  <a:cubicBezTo>
                    <a:pt x="2393" y="1433"/>
                    <a:pt x="2393" y="743"/>
                    <a:pt x="1965" y="315"/>
                  </a:cubicBezTo>
                  <a:cubicBezTo>
                    <a:pt x="1756" y="105"/>
                    <a:pt x="1477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292881" y="1390677"/>
              <a:ext cx="49544" cy="49544"/>
            </a:xfrm>
            <a:custGeom>
              <a:avLst/>
              <a:gdLst/>
              <a:ahLst/>
              <a:cxnLst/>
              <a:rect l="l" t="t" r="r" b="b"/>
              <a:pathLst>
                <a:path w="2184" h="2184" extrusionOk="0">
                  <a:moveTo>
                    <a:pt x="1092" y="1"/>
                  </a:moveTo>
                  <a:cubicBezTo>
                    <a:pt x="489" y="1"/>
                    <a:pt x="0" y="481"/>
                    <a:pt x="0" y="1092"/>
                  </a:cubicBezTo>
                  <a:cubicBezTo>
                    <a:pt x="0" y="1695"/>
                    <a:pt x="489" y="2184"/>
                    <a:pt x="1092" y="2184"/>
                  </a:cubicBezTo>
                  <a:cubicBezTo>
                    <a:pt x="1694" y="2184"/>
                    <a:pt x="2183" y="1695"/>
                    <a:pt x="2183" y="1092"/>
                  </a:cubicBezTo>
                  <a:cubicBezTo>
                    <a:pt x="2183" y="481"/>
                    <a:pt x="1694" y="1"/>
                    <a:pt x="1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417854" y="1547863"/>
              <a:ext cx="120866" cy="109932"/>
            </a:xfrm>
            <a:custGeom>
              <a:avLst/>
              <a:gdLst/>
              <a:ahLst/>
              <a:cxnLst/>
              <a:rect l="l" t="t" r="r" b="b"/>
              <a:pathLst>
                <a:path w="5328" h="4846" extrusionOk="0">
                  <a:moveTo>
                    <a:pt x="2671" y="1"/>
                  </a:moveTo>
                  <a:cubicBezTo>
                    <a:pt x="2487" y="1"/>
                    <a:pt x="2301" y="22"/>
                    <a:pt x="2114" y="66"/>
                  </a:cubicBezTo>
                  <a:cubicBezTo>
                    <a:pt x="804" y="363"/>
                    <a:pt x="1" y="1672"/>
                    <a:pt x="298" y="2973"/>
                  </a:cubicBezTo>
                  <a:cubicBezTo>
                    <a:pt x="560" y="4089"/>
                    <a:pt x="1560" y="4845"/>
                    <a:pt x="2661" y="4845"/>
                  </a:cubicBezTo>
                  <a:cubicBezTo>
                    <a:pt x="2843" y="4845"/>
                    <a:pt x="3029" y="4824"/>
                    <a:pt x="3214" y="4781"/>
                  </a:cubicBezTo>
                  <a:cubicBezTo>
                    <a:pt x="4515" y="4475"/>
                    <a:pt x="5327" y="3174"/>
                    <a:pt x="5022" y="1873"/>
                  </a:cubicBezTo>
                  <a:cubicBezTo>
                    <a:pt x="4760" y="751"/>
                    <a:pt x="3768" y="1"/>
                    <a:pt x="2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162531" y="1136987"/>
              <a:ext cx="60841" cy="54013"/>
            </a:xfrm>
            <a:custGeom>
              <a:avLst/>
              <a:gdLst/>
              <a:ahLst/>
              <a:cxnLst/>
              <a:rect l="l" t="t" r="r" b="b"/>
              <a:pathLst>
                <a:path w="2682" h="2381" extrusionOk="0">
                  <a:moveTo>
                    <a:pt x="1340" y="0"/>
                  </a:moveTo>
                  <a:cubicBezTo>
                    <a:pt x="1209" y="0"/>
                    <a:pt x="1075" y="22"/>
                    <a:pt x="944" y="68"/>
                  </a:cubicBezTo>
                  <a:cubicBezTo>
                    <a:pt x="324" y="287"/>
                    <a:pt x="1" y="968"/>
                    <a:pt x="219" y="1588"/>
                  </a:cubicBezTo>
                  <a:cubicBezTo>
                    <a:pt x="391" y="2076"/>
                    <a:pt x="846" y="2381"/>
                    <a:pt x="1334" y="2381"/>
                  </a:cubicBezTo>
                  <a:cubicBezTo>
                    <a:pt x="1465" y="2381"/>
                    <a:pt x="1599" y="2359"/>
                    <a:pt x="1730" y="2312"/>
                  </a:cubicBezTo>
                  <a:cubicBezTo>
                    <a:pt x="2350" y="2094"/>
                    <a:pt x="2682" y="1422"/>
                    <a:pt x="2463" y="802"/>
                  </a:cubicBezTo>
                  <a:cubicBezTo>
                    <a:pt x="2291" y="306"/>
                    <a:pt x="1831" y="0"/>
                    <a:pt x="1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415676" y="1059926"/>
              <a:ext cx="151354" cy="134250"/>
            </a:xfrm>
            <a:custGeom>
              <a:avLst/>
              <a:gdLst/>
              <a:ahLst/>
              <a:cxnLst/>
              <a:rect l="l" t="t" r="r" b="b"/>
              <a:pathLst>
                <a:path w="6672" h="5918" extrusionOk="0">
                  <a:moveTo>
                    <a:pt x="3335" y="0"/>
                  </a:moveTo>
                  <a:cubicBezTo>
                    <a:pt x="3005" y="0"/>
                    <a:pt x="2669" y="56"/>
                    <a:pt x="2341" y="174"/>
                  </a:cubicBezTo>
                  <a:cubicBezTo>
                    <a:pt x="804" y="724"/>
                    <a:pt x="1" y="2409"/>
                    <a:pt x="551" y="3954"/>
                  </a:cubicBezTo>
                  <a:cubicBezTo>
                    <a:pt x="984" y="5163"/>
                    <a:pt x="2118" y="5918"/>
                    <a:pt x="3334" y="5918"/>
                  </a:cubicBezTo>
                  <a:cubicBezTo>
                    <a:pt x="3665" y="5918"/>
                    <a:pt x="4001" y="5862"/>
                    <a:pt x="4332" y="5744"/>
                  </a:cubicBezTo>
                  <a:cubicBezTo>
                    <a:pt x="5868" y="5194"/>
                    <a:pt x="6672" y="3500"/>
                    <a:pt x="6122" y="1964"/>
                  </a:cubicBezTo>
                  <a:cubicBezTo>
                    <a:pt x="5689" y="755"/>
                    <a:pt x="4549" y="0"/>
                    <a:pt x="3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077575" y="1349571"/>
              <a:ext cx="48342" cy="44032"/>
            </a:xfrm>
            <a:custGeom>
              <a:avLst/>
              <a:gdLst/>
              <a:ahLst/>
              <a:cxnLst/>
              <a:rect l="l" t="t" r="r" b="b"/>
              <a:pathLst>
                <a:path w="2131" h="1941" extrusionOk="0">
                  <a:moveTo>
                    <a:pt x="1066" y="0"/>
                  </a:moveTo>
                  <a:cubicBezTo>
                    <a:pt x="997" y="0"/>
                    <a:pt x="927" y="7"/>
                    <a:pt x="856" y="23"/>
                  </a:cubicBezTo>
                  <a:cubicBezTo>
                    <a:pt x="332" y="136"/>
                    <a:pt x="0" y="660"/>
                    <a:pt x="114" y="1184"/>
                  </a:cubicBezTo>
                  <a:cubicBezTo>
                    <a:pt x="219" y="1637"/>
                    <a:pt x="619" y="1940"/>
                    <a:pt x="1064" y="1940"/>
                  </a:cubicBezTo>
                  <a:cubicBezTo>
                    <a:pt x="1134" y="1940"/>
                    <a:pt x="1204" y="1933"/>
                    <a:pt x="1275" y="1918"/>
                  </a:cubicBezTo>
                  <a:cubicBezTo>
                    <a:pt x="1799" y="1804"/>
                    <a:pt x="2131" y="1280"/>
                    <a:pt x="2017" y="756"/>
                  </a:cubicBezTo>
                  <a:cubicBezTo>
                    <a:pt x="1911" y="303"/>
                    <a:pt x="1512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191863" y="1485750"/>
              <a:ext cx="32689" cy="32712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725" y="1"/>
                  </a:moveTo>
                  <a:cubicBezTo>
                    <a:pt x="315" y="1"/>
                    <a:pt x="0" y="324"/>
                    <a:pt x="0" y="717"/>
                  </a:cubicBezTo>
                  <a:cubicBezTo>
                    <a:pt x="0" y="1119"/>
                    <a:pt x="332" y="1442"/>
                    <a:pt x="725" y="1442"/>
                  </a:cubicBezTo>
                  <a:cubicBezTo>
                    <a:pt x="730" y="1442"/>
                    <a:pt x="735" y="1442"/>
                    <a:pt x="740" y="1442"/>
                  </a:cubicBezTo>
                  <a:cubicBezTo>
                    <a:pt x="1126" y="1442"/>
                    <a:pt x="1441" y="1113"/>
                    <a:pt x="1441" y="717"/>
                  </a:cubicBezTo>
                  <a:cubicBezTo>
                    <a:pt x="1441" y="315"/>
                    <a:pt x="1118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2615737" y="1765324"/>
              <a:ext cx="69756" cy="62883"/>
            </a:xfrm>
            <a:custGeom>
              <a:avLst/>
              <a:gdLst/>
              <a:ahLst/>
              <a:cxnLst/>
              <a:rect l="l" t="t" r="r" b="b"/>
              <a:pathLst>
                <a:path w="3075" h="2772" extrusionOk="0">
                  <a:moveTo>
                    <a:pt x="1537" y="0"/>
                  </a:moveTo>
                  <a:cubicBezTo>
                    <a:pt x="1202" y="0"/>
                    <a:pt x="867" y="121"/>
                    <a:pt x="603" y="364"/>
                  </a:cubicBezTo>
                  <a:cubicBezTo>
                    <a:pt x="36" y="888"/>
                    <a:pt x="1" y="1761"/>
                    <a:pt x="516" y="2329"/>
                  </a:cubicBezTo>
                  <a:cubicBezTo>
                    <a:pt x="792" y="2623"/>
                    <a:pt x="1164" y="2772"/>
                    <a:pt x="1538" y="2772"/>
                  </a:cubicBezTo>
                  <a:cubicBezTo>
                    <a:pt x="1874" y="2772"/>
                    <a:pt x="2212" y="2651"/>
                    <a:pt x="2481" y="2407"/>
                  </a:cubicBezTo>
                  <a:cubicBezTo>
                    <a:pt x="3039" y="1892"/>
                    <a:pt x="3074" y="1010"/>
                    <a:pt x="2559" y="451"/>
                  </a:cubicBezTo>
                  <a:cubicBezTo>
                    <a:pt x="2287" y="151"/>
                    <a:pt x="1913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1910793" y="1163892"/>
              <a:ext cx="27358" cy="27154"/>
            </a:xfrm>
            <a:custGeom>
              <a:avLst/>
              <a:gdLst/>
              <a:ahLst/>
              <a:cxnLst/>
              <a:rect l="l" t="t" r="r" b="b"/>
              <a:pathLst>
                <a:path w="1206" h="1197" extrusionOk="0">
                  <a:moveTo>
                    <a:pt x="603" y="0"/>
                  </a:moveTo>
                  <a:cubicBezTo>
                    <a:pt x="280" y="0"/>
                    <a:pt x="0" y="253"/>
                    <a:pt x="0" y="594"/>
                  </a:cubicBezTo>
                  <a:cubicBezTo>
                    <a:pt x="0" y="926"/>
                    <a:pt x="262" y="1196"/>
                    <a:pt x="603" y="1196"/>
                  </a:cubicBezTo>
                  <a:cubicBezTo>
                    <a:pt x="943" y="1196"/>
                    <a:pt x="1205" y="926"/>
                    <a:pt x="1205" y="594"/>
                  </a:cubicBezTo>
                  <a:cubicBezTo>
                    <a:pt x="1205" y="271"/>
                    <a:pt x="943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279405" y="1013353"/>
              <a:ext cx="38247" cy="38043"/>
            </a:xfrm>
            <a:custGeom>
              <a:avLst/>
              <a:gdLst/>
              <a:ahLst/>
              <a:cxnLst/>
              <a:rect l="l" t="t" r="r" b="b"/>
              <a:pathLst>
                <a:path w="1686" h="1677" extrusionOk="0">
                  <a:moveTo>
                    <a:pt x="848" y="0"/>
                  </a:moveTo>
                  <a:cubicBezTo>
                    <a:pt x="376" y="0"/>
                    <a:pt x="1" y="375"/>
                    <a:pt x="1" y="838"/>
                  </a:cubicBezTo>
                  <a:cubicBezTo>
                    <a:pt x="1" y="1310"/>
                    <a:pt x="385" y="1676"/>
                    <a:pt x="848" y="1676"/>
                  </a:cubicBezTo>
                  <a:cubicBezTo>
                    <a:pt x="1319" y="1676"/>
                    <a:pt x="1686" y="1310"/>
                    <a:pt x="1686" y="838"/>
                  </a:cubicBezTo>
                  <a:cubicBezTo>
                    <a:pt x="1686" y="367"/>
                    <a:pt x="1302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157381" y="850314"/>
              <a:ext cx="50542" cy="50542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119" y="1"/>
                  </a:moveTo>
                  <a:cubicBezTo>
                    <a:pt x="499" y="1"/>
                    <a:pt x="1" y="499"/>
                    <a:pt x="1" y="1119"/>
                  </a:cubicBezTo>
                  <a:cubicBezTo>
                    <a:pt x="1" y="1730"/>
                    <a:pt x="499" y="2227"/>
                    <a:pt x="1119" y="2227"/>
                  </a:cubicBezTo>
                  <a:cubicBezTo>
                    <a:pt x="1730" y="2227"/>
                    <a:pt x="2227" y="1730"/>
                    <a:pt x="2227" y="1119"/>
                  </a:cubicBezTo>
                  <a:cubicBezTo>
                    <a:pt x="2227" y="499"/>
                    <a:pt x="1730" y="1"/>
                    <a:pt x="1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2546025" y="1302975"/>
              <a:ext cx="76675" cy="69847"/>
            </a:xfrm>
            <a:custGeom>
              <a:avLst/>
              <a:gdLst/>
              <a:ahLst/>
              <a:cxnLst/>
              <a:rect l="l" t="t" r="r" b="b"/>
              <a:pathLst>
                <a:path w="3380" h="3079" extrusionOk="0">
                  <a:moveTo>
                    <a:pt x="1690" y="1"/>
                  </a:moveTo>
                  <a:cubicBezTo>
                    <a:pt x="1297" y="1"/>
                    <a:pt x="904" y="151"/>
                    <a:pt x="603" y="453"/>
                  </a:cubicBezTo>
                  <a:cubicBezTo>
                    <a:pt x="0" y="1046"/>
                    <a:pt x="0" y="2024"/>
                    <a:pt x="603" y="2627"/>
                  </a:cubicBezTo>
                  <a:cubicBezTo>
                    <a:pt x="904" y="2928"/>
                    <a:pt x="1297" y="3079"/>
                    <a:pt x="1690" y="3079"/>
                  </a:cubicBezTo>
                  <a:cubicBezTo>
                    <a:pt x="2083" y="3079"/>
                    <a:pt x="2476" y="2928"/>
                    <a:pt x="2777" y="2627"/>
                  </a:cubicBezTo>
                  <a:cubicBezTo>
                    <a:pt x="3379" y="2024"/>
                    <a:pt x="3379" y="1046"/>
                    <a:pt x="2777" y="453"/>
                  </a:cubicBezTo>
                  <a:cubicBezTo>
                    <a:pt x="2476" y="151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1764609" y="1057907"/>
              <a:ext cx="19827" cy="19849"/>
            </a:xfrm>
            <a:custGeom>
              <a:avLst/>
              <a:gdLst/>
              <a:ahLst/>
              <a:cxnLst/>
              <a:rect l="l" t="t" r="r" b="b"/>
              <a:pathLst>
                <a:path w="874" h="875" extrusionOk="0">
                  <a:moveTo>
                    <a:pt x="437" y="1"/>
                  </a:moveTo>
                  <a:cubicBezTo>
                    <a:pt x="192" y="1"/>
                    <a:pt x="0" y="193"/>
                    <a:pt x="0" y="437"/>
                  </a:cubicBezTo>
                  <a:cubicBezTo>
                    <a:pt x="0" y="673"/>
                    <a:pt x="192" y="874"/>
                    <a:pt x="437" y="874"/>
                  </a:cubicBezTo>
                  <a:cubicBezTo>
                    <a:pt x="442" y="874"/>
                    <a:pt x="447" y="874"/>
                    <a:pt x="452" y="874"/>
                  </a:cubicBezTo>
                  <a:cubicBezTo>
                    <a:pt x="681" y="874"/>
                    <a:pt x="873" y="677"/>
                    <a:pt x="873" y="437"/>
                  </a:cubicBezTo>
                  <a:cubicBezTo>
                    <a:pt x="873" y="193"/>
                    <a:pt x="673" y="1"/>
                    <a:pt x="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39"/>
          <p:cNvGrpSpPr/>
          <p:nvPr/>
        </p:nvGrpSpPr>
        <p:grpSpPr>
          <a:xfrm>
            <a:off x="2568730" y="3948418"/>
            <a:ext cx="1141336" cy="813130"/>
            <a:chOff x="1679630" y="4330368"/>
            <a:chExt cx="1141336" cy="813130"/>
          </a:xfrm>
        </p:grpSpPr>
        <p:sp>
          <p:nvSpPr>
            <p:cNvPr id="2895" name="Google Shape;2895;p39"/>
            <p:cNvSpPr/>
            <p:nvPr/>
          </p:nvSpPr>
          <p:spPr>
            <a:xfrm>
              <a:off x="2396076" y="4536169"/>
              <a:ext cx="424890" cy="464906"/>
            </a:xfrm>
            <a:custGeom>
              <a:avLst/>
              <a:gdLst/>
              <a:ahLst/>
              <a:cxnLst/>
              <a:rect l="l" t="t" r="r" b="b"/>
              <a:pathLst>
                <a:path w="18730" h="20494" extrusionOk="0">
                  <a:moveTo>
                    <a:pt x="18730" y="1"/>
                  </a:moveTo>
                  <a:cubicBezTo>
                    <a:pt x="18354" y="455"/>
                    <a:pt x="17979" y="918"/>
                    <a:pt x="17629" y="1380"/>
                  </a:cubicBezTo>
                  <a:cubicBezTo>
                    <a:pt x="17263" y="1843"/>
                    <a:pt x="16896" y="2297"/>
                    <a:pt x="16547" y="2760"/>
                  </a:cubicBezTo>
                  <a:cubicBezTo>
                    <a:pt x="16189" y="3205"/>
                    <a:pt x="15822" y="3668"/>
                    <a:pt x="15473" y="4122"/>
                  </a:cubicBezTo>
                  <a:cubicBezTo>
                    <a:pt x="15281" y="4349"/>
                    <a:pt x="15106" y="4567"/>
                    <a:pt x="14923" y="4803"/>
                  </a:cubicBezTo>
                  <a:cubicBezTo>
                    <a:pt x="14739" y="5030"/>
                    <a:pt x="14556" y="5248"/>
                    <a:pt x="14381" y="5475"/>
                  </a:cubicBezTo>
                  <a:cubicBezTo>
                    <a:pt x="12923" y="7265"/>
                    <a:pt x="11421" y="9003"/>
                    <a:pt x="9867" y="10706"/>
                  </a:cubicBezTo>
                  <a:cubicBezTo>
                    <a:pt x="8322" y="12408"/>
                    <a:pt x="6715" y="14059"/>
                    <a:pt x="5065" y="15674"/>
                  </a:cubicBezTo>
                  <a:cubicBezTo>
                    <a:pt x="4864" y="15866"/>
                    <a:pt x="4654" y="16076"/>
                    <a:pt x="4445" y="16268"/>
                  </a:cubicBezTo>
                  <a:cubicBezTo>
                    <a:pt x="4235" y="16477"/>
                    <a:pt x="4034" y="16678"/>
                    <a:pt x="3825" y="16879"/>
                  </a:cubicBezTo>
                  <a:cubicBezTo>
                    <a:pt x="3397" y="17272"/>
                    <a:pt x="2969" y="17682"/>
                    <a:pt x="2559" y="18084"/>
                  </a:cubicBezTo>
                  <a:cubicBezTo>
                    <a:pt x="2131" y="18477"/>
                    <a:pt x="1703" y="18879"/>
                    <a:pt x="1284" y="19280"/>
                  </a:cubicBezTo>
                  <a:cubicBezTo>
                    <a:pt x="856" y="19673"/>
                    <a:pt x="428" y="20083"/>
                    <a:pt x="0" y="20494"/>
                  </a:cubicBezTo>
                  <a:cubicBezTo>
                    <a:pt x="542" y="20241"/>
                    <a:pt x="1066" y="19970"/>
                    <a:pt x="1598" y="19699"/>
                  </a:cubicBezTo>
                  <a:cubicBezTo>
                    <a:pt x="2114" y="19411"/>
                    <a:pt x="2620" y="19106"/>
                    <a:pt x="3126" y="18800"/>
                  </a:cubicBezTo>
                  <a:lnTo>
                    <a:pt x="4593" y="17822"/>
                  </a:lnTo>
                  <a:lnTo>
                    <a:pt x="5318" y="17298"/>
                  </a:lnTo>
                  <a:cubicBezTo>
                    <a:pt x="5545" y="17123"/>
                    <a:pt x="5789" y="16949"/>
                    <a:pt x="6025" y="16774"/>
                  </a:cubicBezTo>
                  <a:cubicBezTo>
                    <a:pt x="7894" y="15325"/>
                    <a:pt x="9640" y="13709"/>
                    <a:pt x="11247" y="11963"/>
                  </a:cubicBezTo>
                  <a:cubicBezTo>
                    <a:pt x="12836" y="10217"/>
                    <a:pt x="14285" y="8322"/>
                    <a:pt x="15569" y="6331"/>
                  </a:cubicBezTo>
                  <a:lnTo>
                    <a:pt x="16023" y="5572"/>
                  </a:lnTo>
                  <a:cubicBezTo>
                    <a:pt x="16180" y="5327"/>
                    <a:pt x="16328" y="5065"/>
                    <a:pt x="16486" y="4812"/>
                  </a:cubicBezTo>
                  <a:cubicBezTo>
                    <a:pt x="16765" y="4297"/>
                    <a:pt x="17053" y="3773"/>
                    <a:pt x="17324" y="3249"/>
                  </a:cubicBezTo>
                  <a:cubicBezTo>
                    <a:pt x="17577" y="2716"/>
                    <a:pt x="17839" y="2184"/>
                    <a:pt x="18075" y="1642"/>
                  </a:cubicBezTo>
                  <a:cubicBezTo>
                    <a:pt x="18311" y="1101"/>
                    <a:pt x="18529" y="551"/>
                    <a:pt x="1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314273" y="4470268"/>
              <a:ext cx="112132" cy="101969"/>
            </a:xfrm>
            <a:custGeom>
              <a:avLst/>
              <a:gdLst/>
              <a:ahLst/>
              <a:cxnLst/>
              <a:rect l="l" t="t" r="r" b="b"/>
              <a:pathLst>
                <a:path w="4943" h="4495" extrusionOk="0">
                  <a:moveTo>
                    <a:pt x="2468" y="0"/>
                  </a:moveTo>
                  <a:cubicBezTo>
                    <a:pt x="1893" y="0"/>
                    <a:pt x="1319" y="221"/>
                    <a:pt x="882" y="662"/>
                  </a:cubicBezTo>
                  <a:cubicBezTo>
                    <a:pt x="0" y="1535"/>
                    <a:pt x="0" y="2958"/>
                    <a:pt x="882" y="3840"/>
                  </a:cubicBezTo>
                  <a:cubicBezTo>
                    <a:pt x="1319" y="4277"/>
                    <a:pt x="1893" y="4495"/>
                    <a:pt x="2468" y="4495"/>
                  </a:cubicBezTo>
                  <a:cubicBezTo>
                    <a:pt x="3043" y="4495"/>
                    <a:pt x="3620" y="4277"/>
                    <a:pt x="4061" y="3840"/>
                  </a:cubicBezTo>
                  <a:cubicBezTo>
                    <a:pt x="4942" y="2958"/>
                    <a:pt x="4942" y="1535"/>
                    <a:pt x="4061" y="662"/>
                  </a:cubicBezTo>
                  <a:cubicBezTo>
                    <a:pt x="3620" y="221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570185" y="4494973"/>
              <a:ext cx="52516" cy="52516"/>
            </a:xfrm>
            <a:custGeom>
              <a:avLst/>
              <a:gdLst/>
              <a:ahLst/>
              <a:cxnLst/>
              <a:rect l="l" t="t" r="r" b="b"/>
              <a:pathLst>
                <a:path w="2315" h="2315" extrusionOk="0">
                  <a:moveTo>
                    <a:pt x="1162" y="1"/>
                  </a:moveTo>
                  <a:cubicBezTo>
                    <a:pt x="516" y="1"/>
                    <a:pt x="1" y="516"/>
                    <a:pt x="1" y="1162"/>
                  </a:cubicBezTo>
                  <a:cubicBezTo>
                    <a:pt x="1" y="1799"/>
                    <a:pt x="516" y="2314"/>
                    <a:pt x="1162" y="2314"/>
                  </a:cubicBezTo>
                  <a:cubicBezTo>
                    <a:pt x="1799" y="2314"/>
                    <a:pt x="2314" y="1799"/>
                    <a:pt x="2314" y="1162"/>
                  </a:cubicBezTo>
                  <a:cubicBezTo>
                    <a:pt x="2314" y="516"/>
                    <a:pt x="1799" y="1"/>
                    <a:pt x="1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2520663" y="4330368"/>
              <a:ext cx="75700" cy="75700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8" y="1"/>
                  </a:moveTo>
                  <a:cubicBezTo>
                    <a:pt x="752" y="1"/>
                    <a:pt x="1" y="743"/>
                    <a:pt x="1" y="1668"/>
                  </a:cubicBezTo>
                  <a:cubicBezTo>
                    <a:pt x="1" y="2594"/>
                    <a:pt x="752" y="3336"/>
                    <a:pt x="1668" y="3336"/>
                  </a:cubicBezTo>
                  <a:cubicBezTo>
                    <a:pt x="2594" y="3336"/>
                    <a:pt x="3336" y="2594"/>
                    <a:pt x="3336" y="1668"/>
                  </a:cubicBezTo>
                  <a:cubicBezTo>
                    <a:pt x="3336" y="743"/>
                    <a:pt x="2594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2138371" y="4588867"/>
              <a:ext cx="26383" cy="26156"/>
            </a:xfrm>
            <a:custGeom>
              <a:avLst/>
              <a:gdLst/>
              <a:ahLst/>
              <a:cxnLst/>
              <a:rect l="l" t="t" r="r" b="b"/>
              <a:pathLst>
                <a:path w="1163" h="1153" extrusionOk="0">
                  <a:moveTo>
                    <a:pt x="577" y="0"/>
                  </a:moveTo>
                  <a:cubicBezTo>
                    <a:pt x="263" y="0"/>
                    <a:pt x="1" y="262"/>
                    <a:pt x="1" y="577"/>
                  </a:cubicBezTo>
                  <a:cubicBezTo>
                    <a:pt x="1" y="891"/>
                    <a:pt x="263" y="1153"/>
                    <a:pt x="577" y="1153"/>
                  </a:cubicBezTo>
                  <a:cubicBezTo>
                    <a:pt x="900" y="1153"/>
                    <a:pt x="1162" y="908"/>
                    <a:pt x="1162" y="577"/>
                  </a:cubicBezTo>
                  <a:cubicBezTo>
                    <a:pt x="1162" y="262"/>
                    <a:pt x="90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336051" y="4707647"/>
              <a:ext cx="68758" cy="62338"/>
            </a:xfrm>
            <a:custGeom>
              <a:avLst/>
              <a:gdLst/>
              <a:ahLst/>
              <a:cxnLst/>
              <a:rect l="l" t="t" r="r" b="b"/>
              <a:pathLst>
                <a:path w="3031" h="2748" extrusionOk="0">
                  <a:moveTo>
                    <a:pt x="1517" y="1"/>
                  </a:moveTo>
                  <a:cubicBezTo>
                    <a:pt x="1412" y="1"/>
                    <a:pt x="1304" y="13"/>
                    <a:pt x="1197" y="38"/>
                  </a:cubicBezTo>
                  <a:cubicBezTo>
                    <a:pt x="464" y="213"/>
                    <a:pt x="1" y="955"/>
                    <a:pt x="175" y="1697"/>
                  </a:cubicBezTo>
                  <a:cubicBezTo>
                    <a:pt x="325" y="2325"/>
                    <a:pt x="889" y="2748"/>
                    <a:pt x="1514" y="2748"/>
                  </a:cubicBezTo>
                  <a:cubicBezTo>
                    <a:pt x="1620" y="2748"/>
                    <a:pt x="1727" y="2735"/>
                    <a:pt x="1834" y="2710"/>
                  </a:cubicBezTo>
                  <a:cubicBezTo>
                    <a:pt x="2577" y="2536"/>
                    <a:pt x="3031" y="1793"/>
                    <a:pt x="2856" y="1060"/>
                  </a:cubicBezTo>
                  <a:cubicBezTo>
                    <a:pt x="2707" y="425"/>
                    <a:pt x="2142" y="1"/>
                    <a:pt x="1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143339" y="4859048"/>
              <a:ext cx="16447" cy="16265"/>
            </a:xfrm>
            <a:custGeom>
              <a:avLst/>
              <a:gdLst/>
              <a:ahLst/>
              <a:cxnLst/>
              <a:rect l="l" t="t" r="r" b="b"/>
              <a:pathLst>
                <a:path w="725" h="717" extrusionOk="0">
                  <a:moveTo>
                    <a:pt x="358" y="0"/>
                  </a:moveTo>
                  <a:cubicBezTo>
                    <a:pt x="166" y="0"/>
                    <a:pt x="0" y="157"/>
                    <a:pt x="0" y="358"/>
                  </a:cubicBezTo>
                  <a:cubicBezTo>
                    <a:pt x="0" y="550"/>
                    <a:pt x="166" y="716"/>
                    <a:pt x="358" y="716"/>
                  </a:cubicBezTo>
                  <a:cubicBezTo>
                    <a:pt x="559" y="716"/>
                    <a:pt x="725" y="550"/>
                    <a:pt x="725" y="358"/>
                  </a:cubicBezTo>
                  <a:cubicBezTo>
                    <a:pt x="725" y="157"/>
                    <a:pt x="559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624063" y="4967597"/>
              <a:ext cx="111928" cy="101969"/>
            </a:xfrm>
            <a:custGeom>
              <a:avLst/>
              <a:gdLst/>
              <a:ahLst/>
              <a:cxnLst/>
              <a:rect l="l" t="t" r="r" b="b"/>
              <a:pathLst>
                <a:path w="4934" h="4495" extrusionOk="0">
                  <a:moveTo>
                    <a:pt x="2468" y="0"/>
                  </a:moveTo>
                  <a:cubicBezTo>
                    <a:pt x="1893" y="0"/>
                    <a:pt x="1319" y="219"/>
                    <a:pt x="882" y="655"/>
                  </a:cubicBezTo>
                  <a:cubicBezTo>
                    <a:pt x="0" y="1537"/>
                    <a:pt x="0" y="2960"/>
                    <a:pt x="882" y="3833"/>
                  </a:cubicBezTo>
                  <a:cubicBezTo>
                    <a:pt x="1319" y="4274"/>
                    <a:pt x="1893" y="4495"/>
                    <a:pt x="2468" y="4495"/>
                  </a:cubicBezTo>
                  <a:cubicBezTo>
                    <a:pt x="3043" y="4495"/>
                    <a:pt x="3620" y="4274"/>
                    <a:pt x="4061" y="3833"/>
                  </a:cubicBezTo>
                  <a:cubicBezTo>
                    <a:pt x="4934" y="2960"/>
                    <a:pt x="4934" y="1537"/>
                    <a:pt x="4061" y="655"/>
                  </a:cubicBezTo>
                  <a:cubicBezTo>
                    <a:pt x="3620" y="219"/>
                    <a:pt x="3043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726260" y="4751792"/>
              <a:ext cx="65401" cy="59389"/>
            </a:xfrm>
            <a:custGeom>
              <a:avLst/>
              <a:gdLst/>
              <a:ahLst/>
              <a:cxnLst/>
              <a:rect l="l" t="t" r="r" b="b"/>
              <a:pathLst>
                <a:path w="2883" h="2618" extrusionOk="0">
                  <a:moveTo>
                    <a:pt x="1445" y="0"/>
                  </a:moveTo>
                  <a:cubicBezTo>
                    <a:pt x="1110" y="0"/>
                    <a:pt x="774" y="127"/>
                    <a:pt x="516" y="380"/>
                  </a:cubicBezTo>
                  <a:cubicBezTo>
                    <a:pt x="1" y="895"/>
                    <a:pt x="1" y="1725"/>
                    <a:pt x="516" y="2231"/>
                  </a:cubicBezTo>
                  <a:cubicBezTo>
                    <a:pt x="774" y="2489"/>
                    <a:pt x="1110" y="2617"/>
                    <a:pt x="1445" y="2617"/>
                  </a:cubicBezTo>
                  <a:cubicBezTo>
                    <a:pt x="1780" y="2617"/>
                    <a:pt x="2114" y="2489"/>
                    <a:pt x="2367" y="2231"/>
                  </a:cubicBezTo>
                  <a:cubicBezTo>
                    <a:pt x="2882" y="1725"/>
                    <a:pt x="2882" y="895"/>
                    <a:pt x="2367" y="380"/>
                  </a:cubicBezTo>
                  <a:cubicBezTo>
                    <a:pt x="2114" y="127"/>
                    <a:pt x="1780" y="0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333283" y="5106250"/>
              <a:ext cx="37067" cy="37249"/>
            </a:xfrm>
            <a:custGeom>
              <a:avLst/>
              <a:gdLst/>
              <a:ahLst/>
              <a:cxnLst/>
              <a:rect l="l" t="t" r="r" b="b"/>
              <a:pathLst>
                <a:path w="1634" h="1642" extrusionOk="0">
                  <a:moveTo>
                    <a:pt x="813" y="0"/>
                  </a:moveTo>
                  <a:cubicBezTo>
                    <a:pt x="367" y="0"/>
                    <a:pt x="1" y="367"/>
                    <a:pt x="1" y="821"/>
                  </a:cubicBezTo>
                  <a:cubicBezTo>
                    <a:pt x="1" y="1275"/>
                    <a:pt x="367" y="1642"/>
                    <a:pt x="813" y="1642"/>
                  </a:cubicBezTo>
                  <a:cubicBezTo>
                    <a:pt x="1267" y="1642"/>
                    <a:pt x="1633" y="1275"/>
                    <a:pt x="1633" y="821"/>
                  </a:cubicBezTo>
                  <a:cubicBezTo>
                    <a:pt x="1633" y="367"/>
                    <a:pt x="1267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1834525" y="4917826"/>
              <a:ext cx="47752" cy="43487"/>
            </a:xfrm>
            <a:custGeom>
              <a:avLst/>
              <a:gdLst/>
              <a:ahLst/>
              <a:cxnLst/>
              <a:rect l="l" t="t" r="r" b="b"/>
              <a:pathLst>
                <a:path w="2105" h="1917" extrusionOk="0">
                  <a:moveTo>
                    <a:pt x="1053" y="0"/>
                  </a:moveTo>
                  <a:cubicBezTo>
                    <a:pt x="808" y="0"/>
                    <a:pt x="564" y="94"/>
                    <a:pt x="376" y="282"/>
                  </a:cubicBezTo>
                  <a:cubicBezTo>
                    <a:pt x="1" y="657"/>
                    <a:pt x="1" y="1269"/>
                    <a:pt x="376" y="1635"/>
                  </a:cubicBezTo>
                  <a:cubicBezTo>
                    <a:pt x="564" y="1823"/>
                    <a:pt x="808" y="1917"/>
                    <a:pt x="1053" y="1917"/>
                  </a:cubicBezTo>
                  <a:cubicBezTo>
                    <a:pt x="1297" y="1917"/>
                    <a:pt x="1542" y="1823"/>
                    <a:pt x="1729" y="1635"/>
                  </a:cubicBezTo>
                  <a:cubicBezTo>
                    <a:pt x="2105" y="1269"/>
                    <a:pt x="2105" y="657"/>
                    <a:pt x="1729" y="282"/>
                  </a:cubicBezTo>
                  <a:cubicBezTo>
                    <a:pt x="1542" y="94"/>
                    <a:pt x="1297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1679630" y="4991371"/>
              <a:ext cx="14881" cy="14859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24" y="0"/>
                  </a:moveTo>
                  <a:cubicBezTo>
                    <a:pt x="149" y="0"/>
                    <a:pt x="0" y="148"/>
                    <a:pt x="0" y="332"/>
                  </a:cubicBezTo>
                  <a:cubicBezTo>
                    <a:pt x="0" y="506"/>
                    <a:pt x="149" y="655"/>
                    <a:pt x="324" y="655"/>
                  </a:cubicBezTo>
                  <a:cubicBezTo>
                    <a:pt x="507" y="655"/>
                    <a:pt x="655" y="506"/>
                    <a:pt x="655" y="332"/>
                  </a:cubicBezTo>
                  <a:cubicBezTo>
                    <a:pt x="655" y="148"/>
                    <a:pt x="507" y="0"/>
                    <a:pt x="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2145109" y="4428981"/>
              <a:ext cx="68554" cy="62497"/>
            </a:xfrm>
            <a:custGeom>
              <a:avLst/>
              <a:gdLst/>
              <a:ahLst/>
              <a:cxnLst/>
              <a:rect l="l" t="t" r="r" b="b"/>
              <a:pathLst>
                <a:path w="3022" h="2755" extrusionOk="0">
                  <a:moveTo>
                    <a:pt x="1510" y="0"/>
                  </a:moveTo>
                  <a:cubicBezTo>
                    <a:pt x="1407" y="0"/>
                    <a:pt x="1302" y="12"/>
                    <a:pt x="1197" y="37"/>
                  </a:cubicBezTo>
                  <a:cubicBezTo>
                    <a:pt x="455" y="212"/>
                    <a:pt x="1" y="954"/>
                    <a:pt x="166" y="1687"/>
                  </a:cubicBezTo>
                  <a:cubicBezTo>
                    <a:pt x="316" y="2323"/>
                    <a:pt x="883" y="2754"/>
                    <a:pt x="1509" y="2754"/>
                  </a:cubicBezTo>
                  <a:cubicBezTo>
                    <a:pt x="1614" y="2754"/>
                    <a:pt x="1720" y="2742"/>
                    <a:pt x="1825" y="2717"/>
                  </a:cubicBezTo>
                  <a:cubicBezTo>
                    <a:pt x="2559" y="2543"/>
                    <a:pt x="3022" y="1801"/>
                    <a:pt x="2847" y="1058"/>
                  </a:cubicBezTo>
                  <a:cubicBezTo>
                    <a:pt x="2697" y="430"/>
                    <a:pt x="2131" y="0"/>
                    <a:pt x="1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39"/>
          <p:cNvGrpSpPr/>
          <p:nvPr/>
        </p:nvGrpSpPr>
        <p:grpSpPr>
          <a:xfrm flipH="1">
            <a:off x="1713383" y="-193228"/>
            <a:ext cx="1997340" cy="3293706"/>
            <a:chOff x="486204" y="696803"/>
            <a:chExt cx="2315756" cy="3818790"/>
          </a:xfrm>
        </p:grpSpPr>
        <p:sp>
          <p:nvSpPr>
            <p:cNvPr id="2932" name="Google Shape;2932;p39"/>
            <p:cNvSpPr/>
            <p:nvPr/>
          </p:nvSpPr>
          <p:spPr>
            <a:xfrm>
              <a:off x="716887" y="2498330"/>
              <a:ext cx="1401302" cy="2017263"/>
            </a:xfrm>
            <a:custGeom>
              <a:avLst/>
              <a:gdLst/>
              <a:ahLst/>
              <a:cxnLst/>
              <a:rect l="l" t="t" r="r" b="b"/>
              <a:pathLst>
                <a:path w="66772" h="9353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9379"/>
                    <a:pt x="202" y="18949"/>
                    <a:pt x="3284" y="27802"/>
                  </a:cubicBezTo>
                  <a:cubicBezTo>
                    <a:pt x="5249" y="33426"/>
                    <a:pt x="8383" y="38621"/>
                    <a:pt x="10025" y="44349"/>
                  </a:cubicBezTo>
                  <a:cubicBezTo>
                    <a:pt x="12662" y="53561"/>
                    <a:pt x="11256" y="63392"/>
                    <a:pt x="12216" y="72936"/>
                  </a:cubicBezTo>
                  <a:cubicBezTo>
                    <a:pt x="13436" y="85097"/>
                    <a:pt x="20500" y="93532"/>
                    <a:pt x="33053" y="93532"/>
                  </a:cubicBezTo>
                  <a:cubicBezTo>
                    <a:pt x="33263" y="93532"/>
                    <a:pt x="33474" y="93530"/>
                    <a:pt x="33687" y="93525"/>
                  </a:cubicBezTo>
                  <a:cubicBezTo>
                    <a:pt x="43013" y="93324"/>
                    <a:pt x="52425" y="91142"/>
                    <a:pt x="60380" y="86261"/>
                  </a:cubicBezTo>
                  <a:cubicBezTo>
                    <a:pt x="63095" y="84593"/>
                    <a:pt x="65776" y="82436"/>
                    <a:pt x="66771" y="79406"/>
                  </a:cubicBezTo>
                  <a:lnTo>
                    <a:pt x="66771" y="79406"/>
                  </a:lnTo>
                  <a:cubicBezTo>
                    <a:pt x="59463" y="82951"/>
                    <a:pt x="51508" y="85134"/>
                    <a:pt x="43423" y="85798"/>
                  </a:cubicBezTo>
                  <a:cubicBezTo>
                    <a:pt x="42123" y="85908"/>
                    <a:pt x="40815" y="85976"/>
                    <a:pt x="39510" y="85976"/>
                  </a:cubicBezTo>
                  <a:cubicBezTo>
                    <a:pt x="36976" y="85976"/>
                    <a:pt x="34455" y="85718"/>
                    <a:pt x="32028" y="85003"/>
                  </a:cubicBezTo>
                  <a:cubicBezTo>
                    <a:pt x="25969" y="83222"/>
                    <a:pt x="22354" y="78725"/>
                    <a:pt x="20372" y="72919"/>
                  </a:cubicBezTo>
                  <a:cubicBezTo>
                    <a:pt x="18110" y="66309"/>
                    <a:pt x="17743" y="59227"/>
                    <a:pt x="16451" y="52356"/>
                  </a:cubicBezTo>
                  <a:cubicBezTo>
                    <a:pt x="15010" y="44663"/>
                    <a:pt x="12417" y="37233"/>
                    <a:pt x="9815" y="29828"/>
                  </a:cubicBezTo>
                  <a:cubicBezTo>
                    <a:pt x="6139" y="20031"/>
                    <a:pt x="2769" y="1009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1484514" y="1502152"/>
              <a:ext cx="1107073" cy="2206139"/>
            </a:xfrm>
            <a:custGeom>
              <a:avLst/>
              <a:gdLst/>
              <a:ahLst/>
              <a:cxnLst/>
              <a:rect l="l" t="t" r="r" b="b"/>
              <a:pathLst>
                <a:path w="48802" h="97251" extrusionOk="0">
                  <a:moveTo>
                    <a:pt x="13493" y="1"/>
                  </a:moveTo>
                  <a:cubicBezTo>
                    <a:pt x="12714" y="1"/>
                    <a:pt x="11963" y="93"/>
                    <a:pt x="11256" y="300"/>
                  </a:cubicBezTo>
                  <a:cubicBezTo>
                    <a:pt x="7475" y="1400"/>
                    <a:pt x="6593" y="5966"/>
                    <a:pt x="5598" y="9258"/>
                  </a:cubicBezTo>
                  <a:cubicBezTo>
                    <a:pt x="2044" y="21037"/>
                    <a:pt x="1" y="33392"/>
                    <a:pt x="664" y="45713"/>
                  </a:cubicBezTo>
                  <a:cubicBezTo>
                    <a:pt x="1520" y="61377"/>
                    <a:pt x="7047" y="77103"/>
                    <a:pt x="17857" y="88471"/>
                  </a:cubicBezTo>
                  <a:cubicBezTo>
                    <a:pt x="21804" y="92619"/>
                    <a:pt x="26667" y="96260"/>
                    <a:pt x="32325" y="97098"/>
                  </a:cubicBezTo>
                  <a:cubicBezTo>
                    <a:pt x="33006" y="97200"/>
                    <a:pt x="33699" y="97250"/>
                    <a:pt x="34394" y="97250"/>
                  </a:cubicBezTo>
                  <a:cubicBezTo>
                    <a:pt x="39482" y="97250"/>
                    <a:pt x="44698" y="94567"/>
                    <a:pt x="46427" y="89842"/>
                  </a:cubicBezTo>
                  <a:cubicBezTo>
                    <a:pt x="48802" y="83381"/>
                    <a:pt x="44191" y="76640"/>
                    <a:pt x="42978" y="69873"/>
                  </a:cubicBezTo>
                  <a:cubicBezTo>
                    <a:pt x="40943" y="58539"/>
                    <a:pt x="48548" y="47284"/>
                    <a:pt x="47169" y="35872"/>
                  </a:cubicBezTo>
                  <a:cubicBezTo>
                    <a:pt x="46418" y="29585"/>
                    <a:pt x="43004" y="23945"/>
                    <a:pt x="39310" y="18802"/>
                  </a:cubicBezTo>
                  <a:cubicBezTo>
                    <a:pt x="35399" y="13327"/>
                    <a:pt x="30972" y="8071"/>
                    <a:pt x="25314" y="4430"/>
                  </a:cubicBezTo>
                  <a:cubicBezTo>
                    <a:pt x="22332" y="2510"/>
                    <a:pt x="17549" y="1"/>
                    <a:pt x="13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1947815" y="1674333"/>
              <a:ext cx="480559" cy="927612"/>
            </a:xfrm>
            <a:custGeom>
              <a:avLst/>
              <a:gdLst/>
              <a:ahLst/>
              <a:cxnLst/>
              <a:rect l="l" t="t" r="r" b="b"/>
              <a:pathLst>
                <a:path w="21184" h="40891" extrusionOk="0">
                  <a:moveTo>
                    <a:pt x="1" y="0"/>
                  </a:moveTo>
                  <a:lnTo>
                    <a:pt x="1" y="0"/>
                  </a:lnTo>
                  <a:cubicBezTo>
                    <a:pt x="1660" y="1188"/>
                    <a:pt x="3258" y="2428"/>
                    <a:pt x="4777" y="3746"/>
                  </a:cubicBezTo>
                  <a:cubicBezTo>
                    <a:pt x="6296" y="5065"/>
                    <a:pt x="7737" y="6462"/>
                    <a:pt x="9091" y="7937"/>
                  </a:cubicBezTo>
                  <a:cubicBezTo>
                    <a:pt x="11797" y="10880"/>
                    <a:pt x="14155" y="14128"/>
                    <a:pt x="16084" y="17603"/>
                  </a:cubicBezTo>
                  <a:cubicBezTo>
                    <a:pt x="16573" y="18468"/>
                    <a:pt x="17027" y="19350"/>
                    <a:pt x="17438" y="20249"/>
                  </a:cubicBezTo>
                  <a:cubicBezTo>
                    <a:pt x="17848" y="21140"/>
                    <a:pt x="18215" y="22048"/>
                    <a:pt x="18529" y="22973"/>
                  </a:cubicBezTo>
                  <a:cubicBezTo>
                    <a:pt x="18844" y="23890"/>
                    <a:pt x="19088" y="24842"/>
                    <a:pt x="19272" y="25802"/>
                  </a:cubicBezTo>
                  <a:cubicBezTo>
                    <a:pt x="19368" y="26283"/>
                    <a:pt x="19446" y="26772"/>
                    <a:pt x="19516" y="27269"/>
                  </a:cubicBezTo>
                  <a:cubicBezTo>
                    <a:pt x="19577" y="27758"/>
                    <a:pt x="19647" y="28247"/>
                    <a:pt x="19691" y="28754"/>
                  </a:cubicBezTo>
                  <a:cubicBezTo>
                    <a:pt x="19743" y="29243"/>
                    <a:pt x="19787" y="29740"/>
                    <a:pt x="19822" y="30247"/>
                  </a:cubicBezTo>
                  <a:cubicBezTo>
                    <a:pt x="19865" y="30744"/>
                    <a:pt x="19883" y="31251"/>
                    <a:pt x="19918" y="31749"/>
                  </a:cubicBezTo>
                  <a:cubicBezTo>
                    <a:pt x="19970" y="32770"/>
                    <a:pt x="20022" y="33774"/>
                    <a:pt x="20057" y="34787"/>
                  </a:cubicBezTo>
                  <a:cubicBezTo>
                    <a:pt x="20145" y="36813"/>
                    <a:pt x="20171" y="38847"/>
                    <a:pt x="20206" y="40891"/>
                  </a:cubicBezTo>
                  <a:cubicBezTo>
                    <a:pt x="20398" y="39886"/>
                    <a:pt x="20546" y="38882"/>
                    <a:pt x="20669" y="37861"/>
                  </a:cubicBezTo>
                  <a:cubicBezTo>
                    <a:pt x="20800" y="36857"/>
                    <a:pt x="20896" y="35835"/>
                    <a:pt x="20974" y="34822"/>
                  </a:cubicBezTo>
                  <a:cubicBezTo>
                    <a:pt x="21053" y="33792"/>
                    <a:pt x="21105" y="32779"/>
                    <a:pt x="21140" y="31749"/>
                  </a:cubicBezTo>
                  <a:cubicBezTo>
                    <a:pt x="21175" y="30727"/>
                    <a:pt x="21184" y="29697"/>
                    <a:pt x="21149" y="28666"/>
                  </a:cubicBezTo>
                  <a:cubicBezTo>
                    <a:pt x="21114" y="27636"/>
                    <a:pt x="21044" y="26588"/>
                    <a:pt x="20887" y="25549"/>
                  </a:cubicBezTo>
                  <a:cubicBezTo>
                    <a:pt x="20747" y="24519"/>
                    <a:pt x="20503" y="23480"/>
                    <a:pt x="20206" y="22467"/>
                  </a:cubicBezTo>
                  <a:cubicBezTo>
                    <a:pt x="19900" y="21445"/>
                    <a:pt x="19525" y="20467"/>
                    <a:pt x="19106" y="19507"/>
                  </a:cubicBezTo>
                  <a:cubicBezTo>
                    <a:pt x="18678" y="18546"/>
                    <a:pt x="18215" y="17621"/>
                    <a:pt x="17709" y="16713"/>
                  </a:cubicBezTo>
                  <a:cubicBezTo>
                    <a:pt x="15692" y="13089"/>
                    <a:pt x="13116" y="9780"/>
                    <a:pt x="10130" y="6933"/>
                  </a:cubicBezTo>
                  <a:cubicBezTo>
                    <a:pt x="8628" y="5501"/>
                    <a:pt x="7030" y="4200"/>
                    <a:pt x="5336" y="3039"/>
                  </a:cubicBezTo>
                  <a:cubicBezTo>
                    <a:pt x="3642" y="1869"/>
                    <a:pt x="1861" y="8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1105988" y="4098026"/>
              <a:ext cx="865818" cy="307314"/>
            </a:xfrm>
            <a:custGeom>
              <a:avLst/>
              <a:gdLst/>
              <a:ahLst/>
              <a:cxnLst/>
              <a:rect l="l" t="t" r="r" b="b"/>
              <a:pathLst>
                <a:path w="38167" h="13547" extrusionOk="0">
                  <a:moveTo>
                    <a:pt x="1" y="0"/>
                  </a:moveTo>
                  <a:cubicBezTo>
                    <a:pt x="62" y="952"/>
                    <a:pt x="263" y="1904"/>
                    <a:pt x="577" y="2795"/>
                  </a:cubicBezTo>
                  <a:cubicBezTo>
                    <a:pt x="874" y="3711"/>
                    <a:pt x="1267" y="4602"/>
                    <a:pt x="1730" y="5440"/>
                  </a:cubicBezTo>
                  <a:cubicBezTo>
                    <a:pt x="1965" y="5868"/>
                    <a:pt x="2210" y="6278"/>
                    <a:pt x="2472" y="6680"/>
                  </a:cubicBezTo>
                  <a:cubicBezTo>
                    <a:pt x="2734" y="7091"/>
                    <a:pt x="3013" y="7492"/>
                    <a:pt x="3293" y="7876"/>
                  </a:cubicBezTo>
                  <a:cubicBezTo>
                    <a:pt x="3581" y="8269"/>
                    <a:pt x="3869" y="8645"/>
                    <a:pt x="4192" y="9020"/>
                  </a:cubicBezTo>
                  <a:cubicBezTo>
                    <a:pt x="4506" y="9387"/>
                    <a:pt x="4829" y="9762"/>
                    <a:pt x="5205" y="10103"/>
                  </a:cubicBezTo>
                  <a:cubicBezTo>
                    <a:pt x="5572" y="10452"/>
                    <a:pt x="5965" y="10767"/>
                    <a:pt x="6392" y="11063"/>
                  </a:cubicBezTo>
                  <a:cubicBezTo>
                    <a:pt x="6829" y="11352"/>
                    <a:pt x="7274" y="11605"/>
                    <a:pt x="7746" y="11814"/>
                  </a:cubicBezTo>
                  <a:cubicBezTo>
                    <a:pt x="8689" y="12242"/>
                    <a:pt x="9649" y="12513"/>
                    <a:pt x="10592" y="12722"/>
                  </a:cubicBezTo>
                  <a:cubicBezTo>
                    <a:pt x="10837" y="12766"/>
                    <a:pt x="11064" y="12818"/>
                    <a:pt x="11308" y="12862"/>
                  </a:cubicBezTo>
                  <a:lnTo>
                    <a:pt x="12015" y="12984"/>
                  </a:lnTo>
                  <a:cubicBezTo>
                    <a:pt x="12487" y="13072"/>
                    <a:pt x="12950" y="13159"/>
                    <a:pt x="13430" y="13211"/>
                  </a:cubicBezTo>
                  <a:lnTo>
                    <a:pt x="14155" y="13299"/>
                  </a:lnTo>
                  <a:cubicBezTo>
                    <a:pt x="14390" y="13316"/>
                    <a:pt x="14635" y="13360"/>
                    <a:pt x="14871" y="13377"/>
                  </a:cubicBezTo>
                  <a:lnTo>
                    <a:pt x="16311" y="13482"/>
                  </a:lnTo>
                  <a:cubicBezTo>
                    <a:pt x="16434" y="13491"/>
                    <a:pt x="16556" y="13508"/>
                    <a:pt x="16678" y="13508"/>
                  </a:cubicBezTo>
                  <a:lnTo>
                    <a:pt x="17036" y="13517"/>
                  </a:lnTo>
                  <a:lnTo>
                    <a:pt x="17752" y="13534"/>
                  </a:lnTo>
                  <a:cubicBezTo>
                    <a:pt x="17912" y="13543"/>
                    <a:pt x="18072" y="13546"/>
                    <a:pt x="18232" y="13546"/>
                  </a:cubicBezTo>
                  <a:cubicBezTo>
                    <a:pt x="18553" y="13546"/>
                    <a:pt x="18873" y="13534"/>
                    <a:pt x="19193" y="13534"/>
                  </a:cubicBezTo>
                  <a:lnTo>
                    <a:pt x="19918" y="13526"/>
                  </a:lnTo>
                  <a:cubicBezTo>
                    <a:pt x="20153" y="13517"/>
                    <a:pt x="20398" y="13491"/>
                    <a:pt x="20634" y="13482"/>
                  </a:cubicBezTo>
                  <a:lnTo>
                    <a:pt x="21358" y="13438"/>
                  </a:lnTo>
                  <a:lnTo>
                    <a:pt x="21716" y="13421"/>
                  </a:lnTo>
                  <a:cubicBezTo>
                    <a:pt x="21838" y="13421"/>
                    <a:pt x="21961" y="13395"/>
                    <a:pt x="22074" y="13386"/>
                  </a:cubicBezTo>
                  <a:lnTo>
                    <a:pt x="23506" y="13229"/>
                  </a:lnTo>
                  <a:cubicBezTo>
                    <a:pt x="23978" y="13168"/>
                    <a:pt x="24458" y="13089"/>
                    <a:pt x="24929" y="13011"/>
                  </a:cubicBezTo>
                  <a:cubicBezTo>
                    <a:pt x="25034" y="13002"/>
                    <a:pt x="25156" y="12984"/>
                    <a:pt x="25279" y="12958"/>
                  </a:cubicBezTo>
                  <a:lnTo>
                    <a:pt x="25628" y="12897"/>
                  </a:lnTo>
                  <a:lnTo>
                    <a:pt x="26335" y="12749"/>
                  </a:lnTo>
                  <a:cubicBezTo>
                    <a:pt x="26562" y="12696"/>
                    <a:pt x="26807" y="12653"/>
                    <a:pt x="27034" y="12600"/>
                  </a:cubicBezTo>
                  <a:lnTo>
                    <a:pt x="27732" y="12426"/>
                  </a:lnTo>
                  <a:cubicBezTo>
                    <a:pt x="28204" y="12312"/>
                    <a:pt x="28658" y="12198"/>
                    <a:pt x="29121" y="12050"/>
                  </a:cubicBezTo>
                  <a:cubicBezTo>
                    <a:pt x="29566" y="11910"/>
                    <a:pt x="30037" y="11779"/>
                    <a:pt x="30483" y="11631"/>
                  </a:cubicBezTo>
                  <a:lnTo>
                    <a:pt x="31836" y="11151"/>
                  </a:lnTo>
                  <a:cubicBezTo>
                    <a:pt x="32063" y="11072"/>
                    <a:pt x="32281" y="10976"/>
                    <a:pt x="32500" y="10889"/>
                  </a:cubicBezTo>
                  <a:lnTo>
                    <a:pt x="33155" y="10609"/>
                  </a:lnTo>
                  <a:cubicBezTo>
                    <a:pt x="33591" y="10435"/>
                    <a:pt x="34028" y="10234"/>
                    <a:pt x="34456" y="10024"/>
                  </a:cubicBezTo>
                  <a:lnTo>
                    <a:pt x="35102" y="9719"/>
                  </a:lnTo>
                  <a:cubicBezTo>
                    <a:pt x="35320" y="9605"/>
                    <a:pt x="35521" y="9492"/>
                    <a:pt x="35730" y="9378"/>
                  </a:cubicBezTo>
                  <a:lnTo>
                    <a:pt x="36350" y="9038"/>
                  </a:lnTo>
                  <a:lnTo>
                    <a:pt x="36656" y="8863"/>
                  </a:lnTo>
                  <a:cubicBezTo>
                    <a:pt x="36769" y="8802"/>
                    <a:pt x="36865" y="8750"/>
                    <a:pt x="36962" y="8680"/>
                  </a:cubicBezTo>
                  <a:cubicBezTo>
                    <a:pt x="37372" y="8426"/>
                    <a:pt x="37774" y="8191"/>
                    <a:pt x="38166" y="7929"/>
                  </a:cubicBezTo>
                  <a:lnTo>
                    <a:pt x="38166" y="7929"/>
                  </a:lnTo>
                  <a:cubicBezTo>
                    <a:pt x="37721" y="8095"/>
                    <a:pt x="37285" y="8269"/>
                    <a:pt x="36848" y="8426"/>
                  </a:cubicBezTo>
                  <a:lnTo>
                    <a:pt x="36516" y="8557"/>
                  </a:lnTo>
                  <a:lnTo>
                    <a:pt x="36176" y="8680"/>
                  </a:lnTo>
                  <a:lnTo>
                    <a:pt x="35512" y="8907"/>
                  </a:lnTo>
                  <a:cubicBezTo>
                    <a:pt x="35285" y="8985"/>
                    <a:pt x="35067" y="9064"/>
                    <a:pt x="34848" y="9142"/>
                  </a:cubicBezTo>
                  <a:lnTo>
                    <a:pt x="34176" y="9343"/>
                  </a:lnTo>
                  <a:cubicBezTo>
                    <a:pt x="33731" y="9474"/>
                    <a:pt x="33286" y="9631"/>
                    <a:pt x="32840" y="9754"/>
                  </a:cubicBezTo>
                  <a:cubicBezTo>
                    <a:pt x="31050" y="10286"/>
                    <a:pt x="29234" y="10688"/>
                    <a:pt x="27409" y="11002"/>
                  </a:cubicBezTo>
                  <a:cubicBezTo>
                    <a:pt x="25593" y="11308"/>
                    <a:pt x="23768" y="11552"/>
                    <a:pt x="21926" y="11648"/>
                  </a:cubicBezTo>
                  <a:cubicBezTo>
                    <a:pt x="21804" y="11657"/>
                    <a:pt x="21690" y="11675"/>
                    <a:pt x="21577" y="11675"/>
                  </a:cubicBezTo>
                  <a:lnTo>
                    <a:pt x="21227" y="11683"/>
                  </a:lnTo>
                  <a:lnTo>
                    <a:pt x="20537" y="11701"/>
                  </a:lnTo>
                  <a:cubicBezTo>
                    <a:pt x="20310" y="11718"/>
                    <a:pt x="20083" y="11727"/>
                    <a:pt x="19848" y="11727"/>
                  </a:cubicBezTo>
                  <a:lnTo>
                    <a:pt x="19167" y="11727"/>
                  </a:lnTo>
                  <a:cubicBezTo>
                    <a:pt x="19085" y="11728"/>
                    <a:pt x="19004" y="11728"/>
                    <a:pt x="18923" y="11728"/>
                  </a:cubicBezTo>
                  <a:cubicBezTo>
                    <a:pt x="18073" y="11728"/>
                    <a:pt x="17236" y="11688"/>
                    <a:pt x="16399" y="11648"/>
                  </a:cubicBezTo>
                  <a:lnTo>
                    <a:pt x="15028" y="11552"/>
                  </a:lnTo>
                  <a:cubicBezTo>
                    <a:pt x="14565" y="11509"/>
                    <a:pt x="14111" y="11439"/>
                    <a:pt x="13648" y="11395"/>
                  </a:cubicBezTo>
                  <a:cubicBezTo>
                    <a:pt x="13194" y="11352"/>
                    <a:pt x="12740" y="11282"/>
                    <a:pt x="12286" y="11212"/>
                  </a:cubicBezTo>
                  <a:lnTo>
                    <a:pt x="11596" y="11116"/>
                  </a:lnTo>
                  <a:cubicBezTo>
                    <a:pt x="11369" y="11072"/>
                    <a:pt x="11142" y="11037"/>
                    <a:pt x="10924" y="10994"/>
                  </a:cubicBezTo>
                  <a:cubicBezTo>
                    <a:pt x="10025" y="10828"/>
                    <a:pt x="9160" y="10609"/>
                    <a:pt x="8357" y="10304"/>
                  </a:cubicBezTo>
                  <a:cubicBezTo>
                    <a:pt x="7955" y="10155"/>
                    <a:pt x="7580" y="9954"/>
                    <a:pt x="7213" y="9754"/>
                  </a:cubicBezTo>
                  <a:cubicBezTo>
                    <a:pt x="6846" y="9535"/>
                    <a:pt x="6488" y="9282"/>
                    <a:pt x="6148" y="9011"/>
                  </a:cubicBezTo>
                  <a:cubicBezTo>
                    <a:pt x="5467" y="8453"/>
                    <a:pt x="4829" y="7798"/>
                    <a:pt x="4218" y="7108"/>
                  </a:cubicBezTo>
                  <a:cubicBezTo>
                    <a:pt x="3607" y="6418"/>
                    <a:pt x="3022" y="5711"/>
                    <a:pt x="2489" y="4960"/>
                  </a:cubicBezTo>
                  <a:cubicBezTo>
                    <a:pt x="1939" y="4209"/>
                    <a:pt x="1459" y="3423"/>
                    <a:pt x="1031" y="2602"/>
                  </a:cubicBezTo>
                  <a:cubicBezTo>
                    <a:pt x="926" y="2402"/>
                    <a:pt x="822" y="2183"/>
                    <a:pt x="726" y="1983"/>
                  </a:cubicBezTo>
                  <a:cubicBezTo>
                    <a:pt x="638" y="1764"/>
                    <a:pt x="533" y="1555"/>
                    <a:pt x="455" y="1336"/>
                  </a:cubicBezTo>
                  <a:cubicBezTo>
                    <a:pt x="272" y="909"/>
                    <a:pt x="141" y="44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1314579" y="1004710"/>
              <a:ext cx="62406" cy="55510"/>
            </a:xfrm>
            <a:custGeom>
              <a:avLst/>
              <a:gdLst/>
              <a:ahLst/>
              <a:cxnLst/>
              <a:rect l="l" t="t" r="r" b="b"/>
              <a:pathLst>
                <a:path w="2751" h="2447" extrusionOk="0">
                  <a:moveTo>
                    <a:pt x="1377" y="1"/>
                  </a:moveTo>
                  <a:cubicBezTo>
                    <a:pt x="869" y="1"/>
                    <a:pt x="392" y="320"/>
                    <a:pt x="218" y="826"/>
                  </a:cubicBezTo>
                  <a:cubicBezTo>
                    <a:pt x="0" y="1464"/>
                    <a:pt x="341" y="2162"/>
                    <a:pt x="978" y="2381"/>
                  </a:cubicBezTo>
                  <a:cubicBezTo>
                    <a:pt x="1109" y="2425"/>
                    <a:pt x="1242" y="2447"/>
                    <a:pt x="1374" y="2447"/>
                  </a:cubicBezTo>
                  <a:cubicBezTo>
                    <a:pt x="1882" y="2447"/>
                    <a:pt x="2359" y="2128"/>
                    <a:pt x="2532" y="1621"/>
                  </a:cubicBezTo>
                  <a:cubicBezTo>
                    <a:pt x="2751" y="983"/>
                    <a:pt x="2410" y="285"/>
                    <a:pt x="1773" y="67"/>
                  </a:cubicBezTo>
                  <a:cubicBezTo>
                    <a:pt x="1642" y="22"/>
                    <a:pt x="1509" y="1"/>
                    <a:pt x="1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775600" y="696803"/>
              <a:ext cx="31328" cy="31124"/>
            </a:xfrm>
            <a:custGeom>
              <a:avLst/>
              <a:gdLst/>
              <a:ahLst/>
              <a:cxnLst/>
              <a:rect l="l" t="t" r="r" b="b"/>
              <a:pathLst>
                <a:path w="1381" h="1372" extrusionOk="0">
                  <a:moveTo>
                    <a:pt x="690" y="1"/>
                  </a:moveTo>
                  <a:cubicBezTo>
                    <a:pt x="306" y="1"/>
                    <a:pt x="1" y="306"/>
                    <a:pt x="1" y="691"/>
                  </a:cubicBezTo>
                  <a:cubicBezTo>
                    <a:pt x="1" y="1066"/>
                    <a:pt x="306" y="1372"/>
                    <a:pt x="690" y="1372"/>
                  </a:cubicBezTo>
                  <a:cubicBezTo>
                    <a:pt x="1066" y="1372"/>
                    <a:pt x="1380" y="1066"/>
                    <a:pt x="1380" y="691"/>
                  </a:cubicBezTo>
                  <a:cubicBezTo>
                    <a:pt x="1380" y="306"/>
                    <a:pt x="10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2760151" y="4038205"/>
              <a:ext cx="11297" cy="11320"/>
            </a:xfrm>
            <a:custGeom>
              <a:avLst/>
              <a:gdLst/>
              <a:ahLst/>
              <a:cxnLst/>
              <a:rect l="l" t="t" r="r" b="b"/>
              <a:pathLst>
                <a:path w="498" h="499" extrusionOk="0">
                  <a:moveTo>
                    <a:pt x="253" y="0"/>
                  </a:moveTo>
                  <a:cubicBezTo>
                    <a:pt x="114" y="0"/>
                    <a:pt x="0" y="114"/>
                    <a:pt x="0" y="245"/>
                  </a:cubicBezTo>
                  <a:cubicBezTo>
                    <a:pt x="0" y="385"/>
                    <a:pt x="114" y="498"/>
                    <a:pt x="253" y="498"/>
                  </a:cubicBezTo>
                  <a:cubicBezTo>
                    <a:pt x="384" y="498"/>
                    <a:pt x="498" y="385"/>
                    <a:pt x="498" y="245"/>
                  </a:cubicBezTo>
                  <a:cubicBezTo>
                    <a:pt x="498" y="114"/>
                    <a:pt x="384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2756182" y="3816502"/>
              <a:ext cx="45778" cy="42716"/>
            </a:xfrm>
            <a:custGeom>
              <a:avLst/>
              <a:gdLst/>
              <a:ahLst/>
              <a:cxnLst/>
              <a:rect l="l" t="t" r="r" b="b"/>
              <a:pathLst>
                <a:path w="2018" h="1883" extrusionOk="0">
                  <a:moveTo>
                    <a:pt x="1001" y="0"/>
                  </a:moveTo>
                  <a:cubicBezTo>
                    <a:pt x="953" y="0"/>
                    <a:pt x="905" y="4"/>
                    <a:pt x="856" y="12"/>
                  </a:cubicBezTo>
                  <a:cubicBezTo>
                    <a:pt x="341" y="99"/>
                    <a:pt x="0" y="579"/>
                    <a:pt x="79" y="1094"/>
                  </a:cubicBezTo>
                  <a:cubicBezTo>
                    <a:pt x="158" y="1553"/>
                    <a:pt x="559" y="1882"/>
                    <a:pt x="1010" y="1882"/>
                  </a:cubicBezTo>
                  <a:cubicBezTo>
                    <a:pt x="1057" y="1882"/>
                    <a:pt x="1105" y="1879"/>
                    <a:pt x="1153" y="1871"/>
                  </a:cubicBezTo>
                  <a:cubicBezTo>
                    <a:pt x="1668" y="1784"/>
                    <a:pt x="2017" y="1304"/>
                    <a:pt x="1930" y="789"/>
                  </a:cubicBezTo>
                  <a:cubicBezTo>
                    <a:pt x="1859" y="330"/>
                    <a:pt x="1459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486204" y="1140345"/>
              <a:ext cx="2159045" cy="3182796"/>
            </a:xfrm>
            <a:custGeom>
              <a:avLst/>
              <a:gdLst/>
              <a:ahLst/>
              <a:cxnLst/>
              <a:rect l="l" t="t" r="r" b="b"/>
              <a:pathLst>
                <a:path w="95175" h="140304" extrusionOk="0">
                  <a:moveTo>
                    <a:pt x="49280" y="1"/>
                  </a:moveTo>
                  <a:cubicBezTo>
                    <a:pt x="47684" y="1"/>
                    <a:pt x="46033" y="419"/>
                    <a:pt x="44479" y="837"/>
                  </a:cubicBezTo>
                  <a:cubicBezTo>
                    <a:pt x="30797" y="4548"/>
                    <a:pt x="17167" y="8390"/>
                    <a:pt x="3581" y="12389"/>
                  </a:cubicBezTo>
                  <a:cubicBezTo>
                    <a:pt x="2708" y="12634"/>
                    <a:pt x="1765" y="12939"/>
                    <a:pt x="1241" y="13681"/>
                  </a:cubicBezTo>
                  <a:cubicBezTo>
                    <a:pt x="822" y="14284"/>
                    <a:pt x="752" y="15061"/>
                    <a:pt x="699" y="15794"/>
                  </a:cubicBezTo>
                  <a:cubicBezTo>
                    <a:pt x="341" y="20780"/>
                    <a:pt x="1" y="25897"/>
                    <a:pt x="1529" y="30656"/>
                  </a:cubicBezTo>
                  <a:cubicBezTo>
                    <a:pt x="2830" y="34707"/>
                    <a:pt x="5414" y="38278"/>
                    <a:pt x="6462" y="42400"/>
                  </a:cubicBezTo>
                  <a:cubicBezTo>
                    <a:pt x="7423" y="46163"/>
                    <a:pt x="7030" y="50153"/>
                    <a:pt x="7615" y="53995"/>
                  </a:cubicBezTo>
                  <a:cubicBezTo>
                    <a:pt x="8444" y="59365"/>
                    <a:pt x="11142" y="64220"/>
                    <a:pt x="13378" y="69162"/>
                  </a:cubicBezTo>
                  <a:cubicBezTo>
                    <a:pt x="22808" y="90057"/>
                    <a:pt x="24266" y="113720"/>
                    <a:pt x="32570" y="135077"/>
                  </a:cubicBezTo>
                  <a:cubicBezTo>
                    <a:pt x="33085" y="136387"/>
                    <a:pt x="33635" y="137714"/>
                    <a:pt x="34674" y="138666"/>
                  </a:cubicBezTo>
                  <a:cubicBezTo>
                    <a:pt x="36150" y="140023"/>
                    <a:pt x="38243" y="140303"/>
                    <a:pt x="40280" y="140303"/>
                  </a:cubicBezTo>
                  <a:cubicBezTo>
                    <a:pt x="40641" y="140303"/>
                    <a:pt x="41000" y="140294"/>
                    <a:pt x="41353" y="140281"/>
                  </a:cubicBezTo>
                  <a:cubicBezTo>
                    <a:pt x="59061" y="139548"/>
                    <a:pt x="75895" y="131995"/>
                    <a:pt x="90468" y="121927"/>
                  </a:cubicBezTo>
                  <a:cubicBezTo>
                    <a:pt x="91778" y="121019"/>
                    <a:pt x="93123" y="120032"/>
                    <a:pt x="93795" y="118592"/>
                  </a:cubicBezTo>
                  <a:cubicBezTo>
                    <a:pt x="95175" y="115684"/>
                    <a:pt x="93297" y="112340"/>
                    <a:pt x="91542" y="109633"/>
                  </a:cubicBezTo>
                  <a:cubicBezTo>
                    <a:pt x="76044" y="85761"/>
                    <a:pt x="64841" y="59103"/>
                    <a:pt x="58642" y="31311"/>
                  </a:cubicBezTo>
                  <a:lnTo>
                    <a:pt x="52093" y="558"/>
                  </a:lnTo>
                  <a:cubicBezTo>
                    <a:pt x="51199" y="155"/>
                    <a:pt x="50250" y="1"/>
                    <a:pt x="49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549791" y="1105546"/>
              <a:ext cx="2132912" cy="3115853"/>
            </a:xfrm>
            <a:custGeom>
              <a:avLst/>
              <a:gdLst/>
              <a:ahLst/>
              <a:cxnLst/>
              <a:rect l="l" t="t" r="r" b="b"/>
              <a:pathLst>
                <a:path w="94023" h="137353" extrusionOk="0">
                  <a:moveTo>
                    <a:pt x="40515" y="3026"/>
                  </a:moveTo>
                  <a:lnTo>
                    <a:pt x="36272" y="4624"/>
                  </a:lnTo>
                  <a:cubicBezTo>
                    <a:pt x="37276" y="4267"/>
                    <a:pt x="38280" y="3909"/>
                    <a:pt x="39286" y="3551"/>
                  </a:cubicBezTo>
                  <a:lnTo>
                    <a:pt x="39286" y="3551"/>
                  </a:lnTo>
                  <a:cubicBezTo>
                    <a:pt x="39696" y="3378"/>
                    <a:pt x="40106" y="3204"/>
                    <a:pt x="40515" y="3026"/>
                  </a:cubicBezTo>
                  <a:close/>
                  <a:moveTo>
                    <a:pt x="49817" y="1"/>
                  </a:moveTo>
                  <a:cubicBezTo>
                    <a:pt x="49305" y="1"/>
                    <a:pt x="48780" y="173"/>
                    <a:pt x="48286" y="354"/>
                  </a:cubicBezTo>
                  <a:cubicBezTo>
                    <a:pt x="45285" y="1414"/>
                    <a:pt x="42283" y="2483"/>
                    <a:pt x="39286" y="3551"/>
                  </a:cubicBezTo>
                  <a:lnTo>
                    <a:pt x="39286" y="3551"/>
                  </a:lnTo>
                  <a:cubicBezTo>
                    <a:pt x="27164" y="8637"/>
                    <a:pt x="14646" y="11442"/>
                    <a:pt x="2079" y="15023"/>
                  </a:cubicBezTo>
                  <a:cubicBezTo>
                    <a:pt x="1441" y="15207"/>
                    <a:pt x="752" y="15425"/>
                    <a:pt x="385" y="15975"/>
                  </a:cubicBezTo>
                  <a:cubicBezTo>
                    <a:pt x="1" y="16525"/>
                    <a:pt x="53" y="17259"/>
                    <a:pt x="132" y="17922"/>
                  </a:cubicBezTo>
                  <a:cubicBezTo>
                    <a:pt x="752" y="23903"/>
                    <a:pt x="1485" y="30181"/>
                    <a:pt x="5004" y="35062"/>
                  </a:cubicBezTo>
                  <a:cubicBezTo>
                    <a:pt x="5528" y="35796"/>
                    <a:pt x="6113" y="36494"/>
                    <a:pt x="6497" y="37306"/>
                  </a:cubicBezTo>
                  <a:cubicBezTo>
                    <a:pt x="6986" y="38354"/>
                    <a:pt x="7099" y="39550"/>
                    <a:pt x="7239" y="40694"/>
                  </a:cubicBezTo>
                  <a:cubicBezTo>
                    <a:pt x="8846" y="54263"/>
                    <a:pt x="14102" y="67195"/>
                    <a:pt x="18599" y="79987"/>
                  </a:cubicBezTo>
                  <a:cubicBezTo>
                    <a:pt x="23296" y="93337"/>
                    <a:pt x="27243" y="106941"/>
                    <a:pt x="30430" y="120737"/>
                  </a:cubicBezTo>
                  <a:cubicBezTo>
                    <a:pt x="31504" y="125365"/>
                    <a:pt x="32482" y="130019"/>
                    <a:pt x="34036" y="134507"/>
                  </a:cubicBezTo>
                  <a:cubicBezTo>
                    <a:pt x="34316" y="135336"/>
                    <a:pt x="34656" y="136209"/>
                    <a:pt x="35355" y="136742"/>
                  </a:cubicBezTo>
                  <a:cubicBezTo>
                    <a:pt x="36001" y="137235"/>
                    <a:pt x="36827" y="137352"/>
                    <a:pt x="37655" y="137352"/>
                  </a:cubicBezTo>
                  <a:cubicBezTo>
                    <a:pt x="37956" y="137352"/>
                    <a:pt x="38257" y="137337"/>
                    <a:pt x="38550" y="137318"/>
                  </a:cubicBezTo>
                  <a:cubicBezTo>
                    <a:pt x="57882" y="136000"/>
                    <a:pt x="76795" y="129032"/>
                    <a:pt x="92372" y="117506"/>
                  </a:cubicBezTo>
                  <a:cubicBezTo>
                    <a:pt x="92887" y="117131"/>
                    <a:pt x="93420" y="116720"/>
                    <a:pt x="93681" y="116135"/>
                  </a:cubicBezTo>
                  <a:cubicBezTo>
                    <a:pt x="94022" y="115384"/>
                    <a:pt x="93847" y="114511"/>
                    <a:pt x="93655" y="113699"/>
                  </a:cubicBezTo>
                  <a:cubicBezTo>
                    <a:pt x="90730" y="101606"/>
                    <a:pt x="84295" y="90700"/>
                    <a:pt x="79938" y="79044"/>
                  </a:cubicBezTo>
                  <a:cubicBezTo>
                    <a:pt x="74786" y="65282"/>
                    <a:pt x="72586" y="50570"/>
                    <a:pt x="67548" y="36765"/>
                  </a:cubicBezTo>
                  <a:cubicBezTo>
                    <a:pt x="65383" y="30784"/>
                    <a:pt x="62484" y="24750"/>
                    <a:pt x="57437" y="20891"/>
                  </a:cubicBezTo>
                  <a:cubicBezTo>
                    <a:pt x="59375" y="17721"/>
                    <a:pt x="59288" y="13600"/>
                    <a:pt x="57969" y="10125"/>
                  </a:cubicBezTo>
                  <a:cubicBezTo>
                    <a:pt x="56642" y="6641"/>
                    <a:pt x="54215" y="3690"/>
                    <a:pt x="51639" y="1009"/>
                  </a:cubicBezTo>
                  <a:cubicBezTo>
                    <a:pt x="51281" y="634"/>
                    <a:pt x="50897" y="258"/>
                    <a:pt x="50417" y="92"/>
                  </a:cubicBezTo>
                  <a:cubicBezTo>
                    <a:pt x="50221" y="28"/>
                    <a:pt x="50020" y="1"/>
                    <a:pt x="49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682499" y="1323732"/>
              <a:ext cx="1148678" cy="2890954"/>
            </a:xfrm>
            <a:custGeom>
              <a:avLst/>
              <a:gdLst/>
              <a:ahLst/>
              <a:cxnLst/>
              <a:rect l="l" t="t" r="r" b="b"/>
              <a:pathLst>
                <a:path w="50636" h="127439" extrusionOk="0">
                  <a:moveTo>
                    <a:pt x="15840" y="0"/>
                  </a:moveTo>
                  <a:cubicBezTo>
                    <a:pt x="10592" y="1528"/>
                    <a:pt x="5310" y="2899"/>
                    <a:pt x="1" y="4358"/>
                  </a:cubicBezTo>
                  <a:cubicBezTo>
                    <a:pt x="4393" y="7789"/>
                    <a:pt x="7423" y="12932"/>
                    <a:pt x="8305" y="18442"/>
                  </a:cubicBezTo>
                  <a:cubicBezTo>
                    <a:pt x="8593" y="20223"/>
                    <a:pt x="8654" y="22022"/>
                    <a:pt x="9021" y="23785"/>
                  </a:cubicBezTo>
                  <a:cubicBezTo>
                    <a:pt x="9440" y="25855"/>
                    <a:pt x="10252" y="27819"/>
                    <a:pt x="10968" y="29810"/>
                  </a:cubicBezTo>
                  <a:cubicBezTo>
                    <a:pt x="14111" y="38454"/>
                    <a:pt x="15630" y="47588"/>
                    <a:pt x="17892" y="56503"/>
                  </a:cubicBezTo>
                  <a:cubicBezTo>
                    <a:pt x="19874" y="64361"/>
                    <a:pt x="22441" y="72054"/>
                    <a:pt x="25008" y="79738"/>
                  </a:cubicBezTo>
                  <a:cubicBezTo>
                    <a:pt x="27977" y="88644"/>
                    <a:pt x="30945" y="97541"/>
                    <a:pt x="33923" y="106448"/>
                  </a:cubicBezTo>
                  <a:cubicBezTo>
                    <a:pt x="36193" y="113249"/>
                    <a:pt x="38420" y="120837"/>
                    <a:pt x="36001" y="127438"/>
                  </a:cubicBezTo>
                  <a:cubicBezTo>
                    <a:pt x="40236" y="127011"/>
                    <a:pt x="44436" y="126303"/>
                    <a:pt x="48583" y="125351"/>
                  </a:cubicBezTo>
                  <a:cubicBezTo>
                    <a:pt x="49125" y="124470"/>
                    <a:pt x="49334" y="123378"/>
                    <a:pt x="49474" y="122339"/>
                  </a:cubicBezTo>
                  <a:cubicBezTo>
                    <a:pt x="50635" y="113625"/>
                    <a:pt x="48714" y="104780"/>
                    <a:pt x="45841" y="96485"/>
                  </a:cubicBezTo>
                  <a:cubicBezTo>
                    <a:pt x="42960" y="88190"/>
                    <a:pt x="39127" y="80253"/>
                    <a:pt x="36263" y="71958"/>
                  </a:cubicBezTo>
                  <a:cubicBezTo>
                    <a:pt x="32308" y="60528"/>
                    <a:pt x="30238" y="48557"/>
                    <a:pt x="28195" y="36638"/>
                  </a:cubicBezTo>
                  <a:cubicBezTo>
                    <a:pt x="27488" y="32517"/>
                    <a:pt x="26728" y="28247"/>
                    <a:pt x="24432" y="24755"/>
                  </a:cubicBezTo>
                  <a:cubicBezTo>
                    <a:pt x="23628" y="23541"/>
                    <a:pt x="22650" y="22414"/>
                    <a:pt x="22249" y="21035"/>
                  </a:cubicBezTo>
                  <a:cubicBezTo>
                    <a:pt x="21917" y="19900"/>
                    <a:pt x="22013" y="18695"/>
                    <a:pt x="22039" y="17525"/>
                  </a:cubicBezTo>
                  <a:cubicBezTo>
                    <a:pt x="22144" y="11194"/>
                    <a:pt x="19891" y="4864"/>
                    <a:pt x="15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1253555" y="1157540"/>
              <a:ext cx="1244930" cy="2859648"/>
            </a:xfrm>
            <a:custGeom>
              <a:avLst/>
              <a:gdLst/>
              <a:ahLst/>
              <a:cxnLst/>
              <a:rect l="l" t="t" r="r" b="b"/>
              <a:pathLst>
                <a:path w="54879" h="126059" extrusionOk="0">
                  <a:moveTo>
                    <a:pt x="11745" y="1"/>
                  </a:moveTo>
                  <a:cubicBezTo>
                    <a:pt x="10618" y="411"/>
                    <a:pt x="9501" y="804"/>
                    <a:pt x="8383" y="1206"/>
                  </a:cubicBezTo>
                  <a:cubicBezTo>
                    <a:pt x="5607" y="2376"/>
                    <a:pt x="2804" y="3423"/>
                    <a:pt x="1" y="4393"/>
                  </a:cubicBezTo>
                  <a:cubicBezTo>
                    <a:pt x="2751" y="6357"/>
                    <a:pt x="4821" y="9256"/>
                    <a:pt x="5834" y="12478"/>
                  </a:cubicBezTo>
                  <a:cubicBezTo>
                    <a:pt x="7056" y="16372"/>
                    <a:pt x="6340" y="20773"/>
                    <a:pt x="7728" y="24554"/>
                  </a:cubicBezTo>
                  <a:cubicBezTo>
                    <a:pt x="8322" y="26161"/>
                    <a:pt x="9457" y="27505"/>
                    <a:pt x="10487" y="28894"/>
                  </a:cubicBezTo>
                  <a:cubicBezTo>
                    <a:pt x="19778" y="41362"/>
                    <a:pt x="20651" y="57961"/>
                    <a:pt x="25506" y="72726"/>
                  </a:cubicBezTo>
                  <a:cubicBezTo>
                    <a:pt x="28483" y="81772"/>
                    <a:pt x="33006" y="90224"/>
                    <a:pt x="36717" y="99000"/>
                  </a:cubicBezTo>
                  <a:cubicBezTo>
                    <a:pt x="40349" y="107592"/>
                    <a:pt x="43240" y="116742"/>
                    <a:pt x="42916" y="126059"/>
                  </a:cubicBezTo>
                  <a:cubicBezTo>
                    <a:pt x="47038" y="124182"/>
                    <a:pt x="51037" y="122042"/>
                    <a:pt x="54861" y="119641"/>
                  </a:cubicBezTo>
                  <a:cubicBezTo>
                    <a:pt x="54879" y="119405"/>
                    <a:pt x="54879" y="119205"/>
                    <a:pt x="54861" y="118986"/>
                  </a:cubicBezTo>
                  <a:cubicBezTo>
                    <a:pt x="54669" y="111748"/>
                    <a:pt x="53202" y="104527"/>
                    <a:pt x="50565" y="97786"/>
                  </a:cubicBezTo>
                  <a:cubicBezTo>
                    <a:pt x="48217" y="91779"/>
                    <a:pt x="44951" y="86182"/>
                    <a:pt x="42419" y="80253"/>
                  </a:cubicBezTo>
                  <a:cubicBezTo>
                    <a:pt x="38306" y="70674"/>
                    <a:pt x="37136" y="60004"/>
                    <a:pt x="33024" y="50530"/>
                  </a:cubicBezTo>
                  <a:cubicBezTo>
                    <a:pt x="29077" y="41432"/>
                    <a:pt x="25916" y="32264"/>
                    <a:pt x="20433" y="23855"/>
                  </a:cubicBezTo>
                  <a:cubicBezTo>
                    <a:pt x="19822" y="22912"/>
                    <a:pt x="19175" y="21961"/>
                    <a:pt x="18800" y="20904"/>
                  </a:cubicBezTo>
                  <a:cubicBezTo>
                    <a:pt x="18355" y="19647"/>
                    <a:pt x="18302" y="18285"/>
                    <a:pt x="18180" y="16957"/>
                  </a:cubicBezTo>
                  <a:cubicBezTo>
                    <a:pt x="17595" y="10714"/>
                    <a:pt x="15194" y="5126"/>
                    <a:pt x="11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826301" y="1572907"/>
              <a:ext cx="939114" cy="317340"/>
            </a:xfrm>
            <a:custGeom>
              <a:avLst/>
              <a:gdLst/>
              <a:ahLst/>
              <a:cxnLst/>
              <a:rect l="l" t="t" r="r" b="b"/>
              <a:pathLst>
                <a:path w="41398" h="13989" extrusionOk="0">
                  <a:moveTo>
                    <a:pt x="41397" y="1"/>
                  </a:moveTo>
                  <a:cubicBezTo>
                    <a:pt x="40515" y="245"/>
                    <a:pt x="39642" y="516"/>
                    <a:pt x="38769" y="804"/>
                  </a:cubicBezTo>
                  <a:cubicBezTo>
                    <a:pt x="37896" y="1075"/>
                    <a:pt x="37023" y="1363"/>
                    <a:pt x="36158" y="1642"/>
                  </a:cubicBezTo>
                  <a:cubicBezTo>
                    <a:pt x="35285" y="1931"/>
                    <a:pt x="34429" y="2210"/>
                    <a:pt x="33565" y="2507"/>
                  </a:cubicBezTo>
                  <a:cubicBezTo>
                    <a:pt x="33128" y="2638"/>
                    <a:pt x="32701" y="2786"/>
                    <a:pt x="32264" y="2935"/>
                  </a:cubicBezTo>
                  <a:cubicBezTo>
                    <a:pt x="31845" y="3074"/>
                    <a:pt x="31408" y="3214"/>
                    <a:pt x="30980" y="3371"/>
                  </a:cubicBezTo>
                  <a:lnTo>
                    <a:pt x="20651" y="6864"/>
                  </a:lnTo>
                  <a:lnTo>
                    <a:pt x="10330" y="10357"/>
                  </a:lnTo>
                  <a:cubicBezTo>
                    <a:pt x="9902" y="10496"/>
                    <a:pt x="9466" y="10645"/>
                    <a:pt x="9038" y="10793"/>
                  </a:cubicBezTo>
                  <a:cubicBezTo>
                    <a:pt x="8610" y="10942"/>
                    <a:pt x="8174" y="11081"/>
                    <a:pt x="7755" y="11238"/>
                  </a:cubicBezTo>
                  <a:cubicBezTo>
                    <a:pt x="6890" y="11535"/>
                    <a:pt x="6026" y="11832"/>
                    <a:pt x="5170" y="12138"/>
                  </a:cubicBezTo>
                  <a:cubicBezTo>
                    <a:pt x="4306" y="12426"/>
                    <a:pt x="3441" y="12723"/>
                    <a:pt x="2577" y="13037"/>
                  </a:cubicBezTo>
                  <a:cubicBezTo>
                    <a:pt x="1721" y="13343"/>
                    <a:pt x="865" y="13666"/>
                    <a:pt x="1" y="13989"/>
                  </a:cubicBezTo>
                  <a:cubicBezTo>
                    <a:pt x="909" y="13884"/>
                    <a:pt x="1817" y="13753"/>
                    <a:pt x="2716" y="13613"/>
                  </a:cubicBezTo>
                  <a:cubicBezTo>
                    <a:pt x="3625" y="13465"/>
                    <a:pt x="4533" y="13299"/>
                    <a:pt x="5423" y="13124"/>
                  </a:cubicBezTo>
                  <a:cubicBezTo>
                    <a:pt x="6323" y="12941"/>
                    <a:pt x="7213" y="12758"/>
                    <a:pt x="8113" y="12557"/>
                  </a:cubicBezTo>
                  <a:cubicBezTo>
                    <a:pt x="8558" y="12461"/>
                    <a:pt x="9003" y="12365"/>
                    <a:pt x="9457" y="12251"/>
                  </a:cubicBezTo>
                  <a:cubicBezTo>
                    <a:pt x="9894" y="12146"/>
                    <a:pt x="10339" y="12042"/>
                    <a:pt x="10784" y="11937"/>
                  </a:cubicBezTo>
                  <a:cubicBezTo>
                    <a:pt x="14329" y="11055"/>
                    <a:pt x="17848" y="10016"/>
                    <a:pt x="21315" y="8846"/>
                  </a:cubicBezTo>
                  <a:cubicBezTo>
                    <a:pt x="24790" y="7685"/>
                    <a:pt x="28204" y="6357"/>
                    <a:pt x="31565" y="4908"/>
                  </a:cubicBezTo>
                  <a:cubicBezTo>
                    <a:pt x="31993" y="4725"/>
                    <a:pt x="32412" y="4533"/>
                    <a:pt x="32823" y="4349"/>
                  </a:cubicBezTo>
                  <a:cubicBezTo>
                    <a:pt x="33251" y="4166"/>
                    <a:pt x="33661" y="3982"/>
                    <a:pt x="34080" y="3782"/>
                  </a:cubicBezTo>
                  <a:cubicBezTo>
                    <a:pt x="34910" y="3389"/>
                    <a:pt x="35739" y="2996"/>
                    <a:pt x="36560" y="2594"/>
                  </a:cubicBezTo>
                  <a:cubicBezTo>
                    <a:pt x="37372" y="2184"/>
                    <a:pt x="38193" y="1765"/>
                    <a:pt x="38996" y="1337"/>
                  </a:cubicBezTo>
                  <a:cubicBezTo>
                    <a:pt x="39808" y="900"/>
                    <a:pt x="40603" y="455"/>
                    <a:pt x="41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550993" y="1496050"/>
              <a:ext cx="2131301" cy="2725580"/>
            </a:xfrm>
            <a:custGeom>
              <a:avLst/>
              <a:gdLst/>
              <a:ahLst/>
              <a:cxnLst/>
              <a:rect l="l" t="t" r="r" b="b"/>
              <a:pathLst>
                <a:path w="93952" h="120149" extrusionOk="0">
                  <a:moveTo>
                    <a:pt x="0" y="1"/>
                  </a:moveTo>
                  <a:cubicBezTo>
                    <a:pt x="0" y="245"/>
                    <a:pt x="26" y="481"/>
                    <a:pt x="52" y="708"/>
                  </a:cubicBezTo>
                  <a:cubicBezTo>
                    <a:pt x="690" y="6707"/>
                    <a:pt x="1423" y="12976"/>
                    <a:pt x="4933" y="17857"/>
                  </a:cubicBezTo>
                  <a:cubicBezTo>
                    <a:pt x="5457" y="18591"/>
                    <a:pt x="6051" y="19289"/>
                    <a:pt x="6435" y="20110"/>
                  </a:cubicBezTo>
                  <a:cubicBezTo>
                    <a:pt x="6924" y="21158"/>
                    <a:pt x="7029" y="22345"/>
                    <a:pt x="7177" y="23489"/>
                  </a:cubicBezTo>
                  <a:cubicBezTo>
                    <a:pt x="8775" y="37058"/>
                    <a:pt x="14040" y="49989"/>
                    <a:pt x="18537" y="62781"/>
                  </a:cubicBezTo>
                  <a:cubicBezTo>
                    <a:pt x="23226" y="76132"/>
                    <a:pt x="27181" y="89744"/>
                    <a:pt x="30368" y="103540"/>
                  </a:cubicBezTo>
                  <a:cubicBezTo>
                    <a:pt x="31434" y="108168"/>
                    <a:pt x="32420" y="112813"/>
                    <a:pt x="33966" y="117301"/>
                  </a:cubicBezTo>
                  <a:cubicBezTo>
                    <a:pt x="34254" y="118131"/>
                    <a:pt x="34594" y="119004"/>
                    <a:pt x="35293" y="119537"/>
                  </a:cubicBezTo>
                  <a:cubicBezTo>
                    <a:pt x="35934" y="120032"/>
                    <a:pt x="36751" y="120149"/>
                    <a:pt x="37571" y="120149"/>
                  </a:cubicBezTo>
                  <a:cubicBezTo>
                    <a:pt x="37879" y="120149"/>
                    <a:pt x="38188" y="120132"/>
                    <a:pt x="38489" y="120113"/>
                  </a:cubicBezTo>
                  <a:cubicBezTo>
                    <a:pt x="57820" y="118795"/>
                    <a:pt x="76733" y="111827"/>
                    <a:pt x="92310" y="100301"/>
                  </a:cubicBezTo>
                  <a:cubicBezTo>
                    <a:pt x="92816" y="99926"/>
                    <a:pt x="93358" y="99515"/>
                    <a:pt x="93620" y="98930"/>
                  </a:cubicBezTo>
                  <a:cubicBezTo>
                    <a:pt x="93952" y="98179"/>
                    <a:pt x="93777" y="97306"/>
                    <a:pt x="93594" y="96494"/>
                  </a:cubicBezTo>
                  <a:cubicBezTo>
                    <a:pt x="93559" y="96363"/>
                    <a:pt x="93532" y="96223"/>
                    <a:pt x="93498" y="96092"/>
                  </a:cubicBezTo>
                  <a:cubicBezTo>
                    <a:pt x="92240" y="99812"/>
                    <a:pt x="88433" y="102545"/>
                    <a:pt x="84871" y="104606"/>
                  </a:cubicBezTo>
                  <a:cubicBezTo>
                    <a:pt x="77248" y="109024"/>
                    <a:pt x="69180" y="112848"/>
                    <a:pt x="60641" y="115162"/>
                  </a:cubicBezTo>
                  <a:cubicBezTo>
                    <a:pt x="56336" y="116332"/>
                    <a:pt x="51900" y="117118"/>
                    <a:pt x="47439" y="117345"/>
                  </a:cubicBezTo>
                  <a:cubicBezTo>
                    <a:pt x="45908" y="117426"/>
                    <a:pt x="43858" y="117658"/>
                    <a:pt x="41841" y="117658"/>
                  </a:cubicBezTo>
                  <a:cubicBezTo>
                    <a:pt x="39715" y="117658"/>
                    <a:pt x="37625" y="117400"/>
                    <a:pt x="36219" y="116437"/>
                  </a:cubicBezTo>
                  <a:cubicBezTo>
                    <a:pt x="34638" y="115346"/>
                    <a:pt x="33940" y="113390"/>
                    <a:pt x="33363" y="111556"/>
                  </a:cubicBezTo>
                  <a:cubicBezTo>
                    <a:pt x="29460" y="98895"/>
                    <a:pt x="27112" y="85798"/>
                    <a:pt x="23217" y="73137"/>
                  </a:cubicBezTo>
                  <a:cubicBezTo>
                    <a:pt x="19585" y="61323"/>
                    <a:pt x="14617" y="49867"/>
                    <a:pt x="12198" y="37748"/>
                  </a:cubicBezTo>
                  <a:cubicBezTo>
                    <a:pt x="11063" y="32072"/>
                    <a:pt x="10295" y="26335"/>
                    <a:pt x="9011" y="20695"/>
                  </a:cubicBezTo>
                  <a:cubicBezTo>
                    <a:pt x="8889" y="20180"/>
                    <a:pt x="8767" y="19673"/>
                    <a:pt x="8758" y="19141"/>
                  </a:cubicBezTo>
                  <a:cubicBezTo>
                    <a:pt x="8749" y="18687"/>
                    <a:pt x="8810" y="18241"/>
                    <a:pt x="8863" y="17787"/>
                  </a:cubicBezTo>
                  <a:cubicBezTo>
                    <a:pt x="9256" y="14399"/>
                    <a:pt x="8662" y="10889"/>
                    <a:pt x="7177" y="7816"/>
                  </a:cubicBezTo>
                  <a:cubicBezTo>
                    <a:pt x="6365" y="6148"/>
                    <a:pt x="5309" y="4611"/>
                    <a:pt x="4034" y="3267"/>
                  </a:cubicBezTo>
                  <a:cubicBezTo>
                    <a:pt x="2820" y="1974"/>
                    <a:pt x="1240" y="11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1141263" y="2525665"/>
              <a:ext cx="1336827" cy="1466789"/>
            </a:xfrm>
            <a:custGeom>
              <a:avLst/>
              <a:gdLst/>
              <a:ahLst/>
              <a:cxnLst/>
              <a:rect l="l" t="t" r="r" b="b"/>
              <a:pathLst>
                <a:path w="58930" h="64659" extrusionOk="0">
                  <a:moveTo>
                    <a:pt x="0" y="1"/>
                  </a:moveTo>
                  <a:cubicBezTo>
                    <a:pt x="1642" y="9047"/>
                    <a:pt x="2235" y="19306"/>
                    <a:pt x="5571" y="27898"/>
                  </a:cubicBezTo>
                  <a:cubicBezTo>
                    <a:pt x="8801" y="36255"/>
                    <a:pt x="9727" y="45065"/>
                    <a:pt x="10076" y="54023"/>
                  </a:cubicBezTo>
                  <a:cubicBezTo>
                    <a:pt x="10216" y="57682"/>
                    <a:pt x="10626" y="62056"/>
                    <a:pt x="13866" y="63768"/>
                  </a:cubicBezTo>
                  <a:cubicBezTo>
                    <a:pt x="15062" y="64405"/>
                    <a:pt x="16459" y="64536"/>
                    <a:pt x="17812" y="64597"/>
                  </a:cubicBezTo>
                  <a:cubicBezTo>
                    <a:pt x="18663" y="64638"/>
                    <a:pt x="19513" y="64659"/>
                    <a:pt x="20364" y="64659"/>
                  </a:cubicBezTo>
                  <a:cubicBezTo>
                    <a:pt x="34566" y="64659"/>
                    <a:pt x="48714" y="58994"/>
                    <a:pt x="58929" y="49125"/>
                  </a:cubicBezTo>
                  <a:lnTo>
                    <a:pt x="58929" y="49125"/>
                  </a:lnTo>
                  <a:cubicBezTo>
                    <a:pt x="50395" y="53019"/>
                    <a:pt x="41376" y="56789"/>
                    <a:pt x="32060" y="56789"/>
                  </a:cubicBezTo>
                  <a:cubicBezTo>
                    <a:pt x="31225" y="56789"/>
                    <a:pt x="30387" y="56758"/>
                    <a:pt x="29548" y="56695"/>
                  </a:cubicBezTo>
                  <a:cubicBezTo>
                    <a:pt x="26919" y="56503"/>
                    <a:pt x="24239" y="55944"/>
                    <a:pt x="22047" y="54486"/>
                  </a:cubicBezTo>
                  <a:cubicBezTo>
                    <a:pt x="18817" y="52329"/>
                    <a:pt x="17123" y="48566"/>
                    <a:pt x="15586" y="45012"/>
                  </a:cubicBezTo>
                  <a:cubicBezTo>
                    <a:pt x="9282" y="30404"/>
                    <a:pt x="2925" y="1563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933875" y="1731681"/>
              <a:ext cx="1213035" cy="807473"/>
            </a:xfrm>
            <a:custGeom>
              <a:avLst/>
              <a:gdLst/>
              <a:ahLst/>
              <a:cxnLst/>
              <a:rect l="l" t="t" r="r" b="b"/>
              <a:pathLst>
                <a:path w="53473" h="35595" extrusionOk="0">
                  <a:moveTo>
                    <a:pt x="40242" y="1"/>
                  </a:moveTo>
                  <a:cubicBezTo>
                    <a:pt x="39604" y="1"/>
                    <a:pt x="38957" y="134"/>
                    <a:pt x="38323" y="267"/>
                  </a:cubicBezTo>
                  <a:cubicBezTo>
                    <a:pt x="31050" y="1803"/>
                    <a:pt x="23881" y="3803"/>
                    <a:pt x="16861" y="6256"/>
                  </a:cubicBezTo>
                  <a:cubicBezTo>
                    <a:pt x="13403" y="7470"/>
                    <a:pt x="0" y="10168"/>
                    <a:pt x="5134" y="15739"/>
                  </a:cubicBezTo>
                  <a:cubicBezTo>
                    <a:pt x="14578" y="11535"/>
                    <a:pt x="23341" y="8203"/>
                    <a:pt x="33433" y="8203"/>
                  </a:cubicBezTo>
                  <a:cubicBezTo>
                    <a:pt x="35163" y="8203"/>
                    <a:pt x="36932" y="8301"/>
                    <a:pt x="38751" y="8509"/>
                  </a:cubicBezTo>
                  <a:cubicBezTo>
                    <a:pt x="40270" y="8684"/>
                    <a:pt x="41833" y="8928"/>
                    <a:pt x="43134" y="9749"/>
                  </a:cubicBezTo>
                  <a:cubicBezTo>
                    <a:pt x="44330" y="10500"/>
                    <a:pt x="45203" y="11670"/>
                    <a:pt x="45972" y="12875"/>
                  </a:cubicBezTo>
                  <a:cubicBezTo>
                    <a:pt x="49026" y="17658"/>
                    <a:pt x="50733" y="23099"/>
                    <a:pt x="52021" y="28656"/>
                  </a:cubicBezTo>
                  <a:lnTo>
                    <a:pt x="52021" y="28656"/>
                  </a:lnTo>
                  <a:cubicBezTo>
                    <a:pt x="50493" y="19298"/>
                    <a:pt x="50004" y="9541"/>
                    <a:pt x="44129" y="2327"/>
                  </a:cubicBezTo>
                  <a:cubicBezTo>
                    <a:pt x="43317" y="1332"/>
                    <a:pt x="42348" y="371"/>
                    <a:pt x="41091" y="92"/>
                  </a:cubicBezTo>
                  <a:cubicBezTo>
                    <a:pt x="40811" y="27"/>
                    <a:pt x="40527" y="1"/>
                    <a:pt x="40242" y="1"/>
                  </a:cubicBezTo>
                  <a:close/>
                  <a:moveTo>
                    <a:pt x="52021" y="28656"/>
                  </a:moveTo>
                  <a:cubicBezTo>
                    <a:pt x="52405" y="31010"/>
                    <a:pt x="52855" y="33338"/>
                    <a:pt x="53472" y="35595"/>
                  </a:cubicBezTo>
                  <a:cubicBezTo>
                    <a:pt x="53016" y="33288"/>
                    <a:pt x="52555" y="30962"/>
                    <a:pt x="52021" y="286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1146209" y="2031467"/>
              <a:ext cx="511842" cy="1840752"/>
            </a:xfrm>
            <a:custGeom>
              <a:avLst/>
              <a:gdLst/>
              <a:ahLst/>
              <a:cxnLst/>
              <a:rect l="l" t="t" r="r" b="b"/>
              <a:pathLst>
                <a:path w="22563" h="81144" extrusionOk="0">
                  <a:moveTo>
                    <a:pt x="0" y="1"/>
                  </a:moveTo>
                  <a:cubicBezTo>
                    <a:pt x="1031" y="6960"/>
                    <a:pt x="2419" y="13884"/>
                    <a:pt x="4061" y="20747"/>
                  </a:cubicBezTo>
                  <a:cubicBezTo>
                    <a:pt x="5685" y="27601"/>
                    <a:pt x="7579" y="34403"/>
                    <a:pt x="9684" y="41126"/>
                  </a:cubicBezTo>
                  <a:cubicBezTo>
                    <a:pt x="11797" y="47850"/>
                    <a:pt x="14145" y="54503"/>
                    <a:pt x="16730" y="61052"/>
                  </a:cubicBezTo>
                  <a:cubicBezTo>
                    <a:pt x="18022" y="64326"/>
                    <a:pt x="19297" y="67583"/>
                    <a:pt x="20354" y="70910"/>
                  </a:cubicBezTo>
                  <a:cubicBezTo>
                    <a:pt x="20895" y="72569"/>
                    <a:pt x="21349" y="74263"/>
                    <a:pt x="21733" y="75966"/>
                  </a:cubicBezTo>
                  <a:cubicBezTo>
                    <a:pt x="21925" y="76813"/>
                    <a:pt x="22082" y="77677"/>
                    <a:pt x="22222" y="78541"/>
                  </a:cubicBezTo>
                  <a:cubicBezTo>
                    <a:pt x="22275" y="78960"/>
                    <a:pt x="22353" y="79397"/>
                    <a:pt x="22414" y="79834"/>
                  </a:cubicBezTo>
                  <a:cubicBezTo>
                    <a:pt x="22458" y="80270"/>
                    <a:pt x="22493" y="80707"/>
                    <a:pt x="22554" y="81143"/>
                  </a:cubicBezTo>
                  <a:cubicBezTo>
                    <a:pt x="22554" y="80707"/>
                    <a:pt x="22563" y="80262"/>
                    <a:pt x="22563" y="79825"/>
                  </a:cubicBezTo>
                  <a:cubicBezTo>
                    <a:pt x="22554" y="79388"/>
                    <a:pt x="22528" y="78952"/>
                    <a:pt x="22519" y="78506"/>
                  </a:cubicBezTo>
                  <a:cubicBezTo>
                    <a:pt x="22467" y="77625"/>
                    <a:pt x="22388" y="76751"/>
                    <a:pt x="22275" y="75861"/>
                  </a:cubicBezTo>
                  <a:cubicBezTo>
                    <a:pt x="22056" y="74106"/>
                    <a:pt x="21724" y="72359"/>
                    <a:pt x="21323" y="70639"/>
                  </a:cubicBezTo>
                  <a:cubicBezTo>
                    <a:pt x="20502" y="67190"/>
                    <a:pt x="19376" y="63829"/>
                    <a:pt x="18241" y="60493"/>
                  </a:cubicBezTo>
                  <a:cubicBezTo>
                    <a:pt x="15944" y="53848"/>
                    <a:pt x="13753" y="47195"/>
                    <a:pt x="11640" y="40498"/>
                  </a:cubicBezTo>
                  <a:cubicBezTo>
                    <a:pt x="9544" y="33809"/>
                    <a:pt x="7527" y="27086"/>
                    <a:pt x="5615" y="20328"/>
                  </a:cubicBezTo>
                  <a:cubicBezTo>
                    <a:pt x="3668" y="13578"/>
                    <a:pt x="1869" y="67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1397176" y="1908263"/>
              <a:ext cx="617032" cy="1911257"/>
            </a:xfrm>
            <a:custGeom>
              <a:avLst/>
              <a:gdLst/>
              <a:ahLst/>
              <a:cxnLst/>
              <a:rect l="l" t="t" r="r" b="b"/>
              <a:pathLst>
                <a:path w="27200" h="84252" extrusionOk="0">
                  <a:moveTo>
                    <a:pt x="0" y="0"/>
                  </a:moveTo>
                  <a:lnTo>
                    <a:pt x="0" y="0"/>
                  </a:lnTo>
                  <a:cubicBezTo>
                    <a:pt x="2244" y="7064"/>
                    <a:pt x="4287" y="14172"/>
                    <a:pt x="5973" y="21332"/>
                  </a:cubicBezTo>
                  <a:cubicBezTo>
                    <a:pt x="6828" y="24912"/>
                    <a:pt x="7597" y="28509"/>
                    <a:pt x="8295" y="32133"/>
                  </a:cubicBezTo>
                  <a:cubicBezTo>
                    <a:pt x="8636" y="33958"/>
                    <a:pt x="9002" y="35774"/>
                    <a:pt x="9360" y="37590"/>
                  </a:cubicBezTo>
                  <a:cubicBezTo>
                    <a:pt x="9718" y="39415"/>
                    <a:pt x="10120" y="41240"/>
                    <a:pt x="10574" y="43047"/>
                  </a:cubicBezTo>
                  <a:cubicBezTo>
                    <a:pt x="11028" y="44863"/>
                    <a:pt x="11535" y="46662"/>
                    <a:pt x="12120" y="48452"/>
                  </a:cubicBezTo>
                  <a:cubicBezTo>
                    <a:pt x="12722" y="50242"/>
                    <a:pt x="13386" y="51988"/>
                    <a:pt x="14119" y="53717"/>
                  </a:cubicBezTo>
                  <a:cubicBezTo>
                    <a:pt x="14853" y="55437"/>
                    <a:pt x="15612" y="57140"/>
                    <a:pt x="16424" y="58808"/>
                  </a:cubicBezTo>
                  <a:cubicBezTo>
                    <a:pt x="16817" y="59655"/>
                    <a:pt x="17219" y="60493"/>
                    <a:pt x="17638" y="61323"/>
                  </a:cubicBezTo>
                  <a:lnTo>
                    <a:pt x="18869" y="63811"/>
                  </a:lnTo>
                  <a:cubicBezTo>
                    <a:pt x="20519" y="67120"/>
                    <a:pt x="22161" y="70412"/>
                    <a:pt x="23628" y="73800"/>
                  </a:cubicBezTo>
                  <a:cubicBezTo>
                    <a:pt x="24361" y="75485"/>
                    <a:pt x="25025" y="77205"/>
                    <a:pt x="25636" y="78934"/>
                  </a:cubicBezTo>
                  <a:lnTo>
                    <a:pt x="25863" y="79589"/>
                  </a:lnTo>
                  <a:lnTo>
                    <a:pt x="26073" y="80244"/>
                  </a:lnTo>
                  <a:cubicBezTo>
                    <a:pt x="26212" y="80681"/>
                    <a:pt x="26343" y="81117"/>
                    <a:pt x="26474" y="81571"/>
                  </a:cubicBezTo>
                  <a:lnTo>
                    <a:pt x="26570" y="81894"/>
                  </a:lnTo>
                  <a:lnTo>
                    <a:pt x="26658" y="82235"/>
                  </a:lnTo>
                  <a:lnTo>
                    <a:pt x="26850" y="82898"/>
                  </a:lnTo>
                  <a:cubicBezTo>
                    <a:pt x="26911" y="83125"/>
                    <a:pt x="26963" y="83344"/>
                    <a:pt x="27024" y="83579"/>
                  </a:cubicBezTo>
                  <a:lnTo>
                    <a:pt x="27199" y="84252"/>
                  </a:lnTo>
                  <a:cubicBezTo>
                    <a:pt x="27138" y="83798"/>
                    <a:pt x="27086" y="83335"/>
                    <a:pt x="27007" y="82881"/>
                  </a:cubicBezTo>
                  <a:lnTo>
                    <a:pt x="26902" y="82191"/>
                  </a:lnTo>
                  <a:lnTo>
                    <a:pt x="26850" y="81842"/>
                  </a:lnTo>
                  <a:lnTo>
                    <a:pt x="26780" y="81501"/>
                  </a:lnTo>
                  <a:cubicBezTo>
                    <a:pt x="26693" y="81047"/>
                    <a:pt x="26605" y="80585"/>
                    <a:pt x="26501" y="80139"/>
                  </a:cubicBezTo>
                  <a:lnTo>
                    <a:pt x="26343" y="79458"/>
                  </a:lnTo>
                  <a:lnTo>
                    <a:pt x="26177" y="78786"/>
                  </a:lnTo>
                  <a:cubicBezTo>
                    <a:pt x="25732" y="76970"/>
                    <a:pt x="25173" y="75197"/>
                    <a:pt x="24562" y="73433"/>
                  </a:cubicBezTo>
                  <a:cubicBezTo>
                    <a:pt x="23331" y="69923"/>
                    <a:pt x="21847" y="66509"/>
                    <a:pt x="20327" y="63121"/>
                  </a:cubicBezTo>
                  <a:lnTo>
                    <a:pt x="19192" y="60589"/>
                  </a:lnTo>
                  <a:lnTo>
                    <a:pt x="18075" y="58057"/>
                  </a:lnTo>
                  <a:cubicBezTo>
                    <a:pt x="17341" y="56380"/>
                    <a:pt x="16608" y="54687"/>
                    <a:pt x="15935" y="52984"/>
                  </a:cubicBezTo>
                  <a:cubicBezTo>
                    <a:pt x="15254" y="51281"/>
                    <a:pt x="14626" y="49570"/>
                    <a:pt x="14067" y="47832"/>
                  </a:cubicBezTo>
                  <a:cubicBezTo>
                    <a:pt x="13508" y="46095"/>
                    <a:pt x="13019" y="44340"/>
                    <a:pt x="12582" y="42558"/>
                  </a:cubicBezTo>
                  <a:cubicBezTo>
                    <a:pt x="12137" y="40795"/>
                    <a:pt x="11744" y="38987"/>
                    <a:pt x="11360" y="37188"/>
                  </a:cubicBezTo>
                  <a:lnTo>
                    <a:pt x="10216" y="31766"/>
                  </a:lnTo>
                  <a:cubicBezTo>
                    <a:pt x="9823" y="29950"/>
                    <a:pt x="9413" y="28134"/>
                    <a:pt x="8968" y="26326"/>
                  </a:cubicBezTo>
                  <a:cubicBezTo>
                    <a:pt x="8749" y="25427"/>
                    <a:pt x="8514" y="24519"/>
                    <a:pt x="8278" y="23619"/>
                  </a:cubicBezTo>
                  <a:cubicBezTo>
                    <a:pt x="8042" y="22729"/>
                    <a:pt x="7798" y="21829"/>
                    <a:pt x="7553" y="20939"/>
                  </a:cubicBezTo>
                  <a:cubicBezTo>
                    <a:pt x="5527" y="13779"/>
                    <a:pt x="3056" y="67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1610100" y="1797741"/>
              <a:ext cx="770133" cy="1850438"/>
            </a:xfrm>
            <a:custGeom>
              <a:avLst/>
              <a:gdLst/>
              <a:ahLst/>
              <a:cxnLst/>
              <a:rect l="l" t="t" r="r" b="b"/>
              <a:pathLst>
                <a:path w="33949" h="81571" extrusionOk="0">
                  <a:moveTo>
                    <a:pt x="1" y="0"/>
                  </a:moveTo>
                  <a:lnTo>
                    <a:pt x="1" y="0"/>
                  </a:lnTo>
                  <a:cubicBezTo>
                    <a:pt x="236" y="393"/>
                    <a:pt x="490" y="786"/>
                    <a:pt x="769" y="1153"/>
                  </a:cubicBezTo>
                  <a:cubicBezTo>
                    <a:pt x="1022" y="1537"/>
                    <a:pt x="1249" y="1939"/>
                    <a:pt x="1494" y="2332"/>
                  </a:cubicBezTo>
                  <a:lnTo>
                    <a:pt x="1852" y="2917"/>
                  </a:lnTo>
                  <a:cubicBezTo>
                    <a:pt x="1974" y="3117"/>
                    <a:pt x="2079" y="3327"/>
                    <a:pt x="2192" y="3519"/>
                  </a:cubicBezTo>
                  <a:cubicBezTo>
                    <a:pt x="2411" y="3921"/>
                    <a:pt x="2638" y="4331"/>
                    <a:pt x="2856" y="4733"/>
                  </a:cubicBezTo>
                  <a:cubicBezTo>
                    <a:pt x="3720" y="6357"/>
                    <a:pt x="4515" y="8016"/>
                    <a:pt x="5257" y="9701"/>
                  </a:cubicBezTo>
                  <a:cubicBezTo>
                    <a:pt x="6715" y="13063"/>
                    <a:pt x="7955" y="16529"/>
                    <a:pt x="9055" y="20031"/>
                  </a:cubicBezTo>
                  <a:cubicBezTo>
                    <a:pt x="11273" y="27051"/>
                    <a:pt x="13002" y="34237"/>
                    <a:pt x="15263" y="41327"/>
                  </a:cubicBezTo>
                  <a:cubicBezTo>
                    <a:pt x="16399" y="44881"/>
                    <a:pt x="17647" y="48400"/>
                    <a:pt x="19175" y="51822"/>
                  </a:cubicBezTo>
                  <a:cubicBezTo>
                    <a:pt x="19542" y="52669"/>
                    <a:pt x="19944" y="53508"/>
                    <a:pt x="20354" y="54363"/>
                  </a:cubicBezTo>
                  <a:lnTo>
                    <a:pt x="20983" y="55612"/>
                  </a:lnTo>
                  <a:cubicBezTo>
                    <a:pt x="21079" y="55821"/>
                    <a:pt x="21192" y="56031"/>
                    <a:pt x="21297" y="56241"/>
                  </a:cubicBezTo>
                  <a:lnTo>
                    <a:pt x="21629" y="56852"/>
                  </a:lnTo>
                  <a:cubicBezTo>
                    <a:pt x="21847" y="57262"/>
                    <a:pt x="22065" y="57681"/>
                    <a:pt x="22292" y="58083"/>
                  </a:cubicBezTo>
                  <a:lnTo>
                    <a:pt x="22982" y="59305"/>
                  </a:lnTo>
                  <a:cubicBezTo>
                    <a:pt x="23436" y="60109"/>
                    <a:pt x="23908" y="60921"/>
                    <a:pt x="24379" y="61715"/>
                  </a:cubicBezTo>
                  <a:cubicBezTo>
                    <a:pt x="26256" y="64911"/>
                    <a:pt x="28169" y="68054"/>
                    <a:pt x="29871" y="71320"/>
                  </a:cubicBezTo>
                  <a:lnTo>
                    <a:pt x="30491" y="72551"/>
                  </a:lnTo>
                  <a:lnTo>
                    <a:pt x="30788" y="73180"/>
                  </a:lnTo>
                  <a:lnTo>
                    <a:pt x="31076" y="73800"/>
                  </a:lnTo>
                  <a:lnTo>
                    <a:pt x="31373" y="74420"/>
                  </a:lnTo>
                  <a:cubicBezTo>
                    <a:pt x="31469" y="74629"/>
                    <a:pt x="31557" y="74848"/>
                    <a:pt x="31644" y="75057"/>
                  </a:cubicBezTo>
                  <a:cubicBezTo>
                    <a:pt x="31818" y="75476"/>
                    <a:pt x="32019" y="75895"/>
                    <a:pt x="32194" y="76323"/>
                  </a:cubicBezTo>
                  <a:lnTo>
                    <a:pt x="32692" y="77607"/>
                  </a:lnTo>
                  <a:lnTo>
                    <a:pt x="32814" y="77939"/>
                  </a:lnTo>
                  <a:cubicBezTo>
                    <a:pt x="32849" y="78043"/>
                    <a:pt x="32892" y="78157"/>
                    <a:pt x="32927" y="78262"/>
                  </a:cubicBezTo>
                  <a:lnTo>
                    <a:pt x="33146" y="78917"/>
                  </a:lnTo>
                  <a:cubicBezTo>
                    <a:pt x="33469" y="79781"/>
                    <a:pt x="33678" y="80689"/>
                    <a:pt x="33949" y="81571"/>
                  </a:cubicBezTo>
                  <a:lnTo>
                    <a:pt x="33722" y="80191"/>
                  </a:lnTo>
                  <a:lnTo>
                    <a:pt x="33670" y="79860"/>
                  </a:lnTo>
                  <a:lnTo>
                    <a:pt x="33635" y="79685"/>
                  </a:lnTo>
                  <a:lnTo>
                    <a:pt x="33600" y="79510"/>
                  </a:lnTo>
                  <a:lnTo>
                    <a:pt x="33451" y="78829"/>
                  </a:lnTo>
                  <a:lnTo>
                    <a:pt x="33294" y="78157"/>
                  </a:lnTo>
                  <a:cubicBezTo>
                    <a:pt x="33277" y="78043"/>
                    <a:pt x="33250" y="77930"/>
                    <a:pt x="33215" y="77816"/>
                  </a:cubicBezTo>
                  <a:lnTo>
                    <a:pt x="33119" y="77476"/>
                  </a:lnTo>
                  <a:lnTo>
                    <a:pt x="32735" y="76140"/>
                  </a:lnTo>
                  <a:cubicBezTo>
                    <a:pt x="32185" y="74359"/>
                    <a:pt x="31530" y="72612"/>
                    <a:pt x="30788" y="70901"/>
                  </a:cubicBezTo>
                  <a:cubicBezTo>
                    <a:pt x="29304" y="67469"/>
                    <a:pt x="27531" y="64195"/>
                    <a:pt x="25794" y="60929"/>
                  </a:cubicBezTo>
                  <a:cubicBezTo>
                    <a:pt x="25357" y="60117"/>
                    <a:pt x="24938" y="59305"/>
                    <a:pt x="24510" y="58485"/>
                  </a:cubicBezTo>
                  <a:lnTo>
                    <a:pt x="23881" y="57262"/>
                  </a:lnTo>
                  <a:cubicBezTo>
                    <a:pt x="23663" y="56852"/>
                    <a:pt x="23462" y="56450"/>
                    <a:pt x="23253" y="56031"/>
                  </a:cubicBezTo>
                  <a:lnTo>
                    <a:pt x="22947" y="55420"/>
                  </a:lnTo>
                  <a:lnTo>
                    <a:pt x="22650" y="54800"/>
                  </a:lnTo>
                  <a:lnTo>
                    <a:pt x="22065" y="53569"/>
                  </a:lnTo>
                  <a:cubicBezTo>
                    <a:pt x="21699" y="52739"/>
                    <a:pt x="21314" y="51910"/>
                    <a:pt x="20965" y="51054"/>
                  </a:cubicBezTo>
                  <a:cubicBezTo>
                    <a:pt x="20790" y="50644"/>
                    <a:pt x="20607" y="50216"/>
                    <a:pt x="20441" y="49788"/>
                  </a:cubicBezTo>
                  <a:cubicBezTo>
                    <a:pt x="20275" y="49360"/>
                    <a:pt x="20101" y="48941"/>
                    <a:pt x="19935" y="48513"/>
                  </a:cubicBezTo>
                  <a:lnTo>
                    <a:pt x="19455" y="47221"/>
                  </a:lnTo>
                  <a:cubicBezTo>
                    <a:pt x="19297" y="46802"/>
                    <a:pt x="19140" y="46365"/>
                    <a:pt x="18992" y="45937"/>
                  </a:cubicBezTo>
                  <a:cubicBezTo>
                    <a:pt x="18363" y="44208"/>
                    <a:pt x="17787" y="42479"/>
                    <a:pt x="17228" y="40716"/>
                  </a:cubicBezTo>
                  <a:cubicBezTo>
                    <a:pt x="14993" y="33713"/>
                    <a:pt x="13115" y="26544"/>
                    <a:pt x="10583" y="19533"/>
                  </a:cubicBezTo>
                  <a:cubicBezTo>
                    <a:pt x="9317" y="16031"/>
                    <a:pt x="7877" y="12582"/>
                    <a:pt x="6156" y="9273"/>
                  </a:cubicBezTo>
                  <a:cubicBezTo>
                    <a:pt x="5283" y="7640"/>
                    <a:pt x="4349" y="6008"/>
                    <a:pt x="3327" y="4462"/>
                  </a:cubicBezTo>
                  <a:cubicBezTo>
                    <a:pt x="3074" y="4069"/>
                    <a:pt x="2803" y="3685"/>
                    <a:pt x="2542" y="3301"/>
                  </a:cubicBezTo>
                  <a:cubicBezTo>
                    <a:pt x="2393" y="3117"/>
                    <a:pt x="2280" y="2925"/>
                    <a:pt x="2131" y="2733"/>
                  </a:cubicBezTo>
                  <a:lnTo>
                    <a:pt x="1721" y="2183"/>
                  </a:lnTo>
                  <a:cubicBezTo>
                    <a:pt x="1171" y="1423"/>
                    <a:pt x="586" y="7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594163" y="1589762"/>
              <a:ext cx="115104" cy="306429"/>
            </a:xfrm>
            <a:custGeom>
              <a:avLst/>
              <a:gdLst/>
              <a:ahLst/>
              <a:cxnLst/>
              <a:rect l="l" t="t" r="r" b="b"/>
              <a:pathLst>
                <a:path w="5074" h="13508" extrusionOk="0">
                  <a:moveTo>
                    <a:pt x="1" y="0"/>
                  </a:moveTo>
                  <a:lnTo>
                    <a:pt x="1" y="0"/>
                  </a:lnTo>
                  <a:cubicBezTo>
                    <a:pt x="559" y="1091"/>
                    <a:pt x="1101" y="2157"/>
                    <a:pt x="1607" y="3257"/>
                  </a:cubicBezTo>
                  <a:cubicBezTo>
                    <a:pt x="2105" y="4348"/>
                    <a:pt x="2568" y="5466"/>
                    <a:pt x="2987" y="6592"/>
                  </a:cubicBezTo>
                  <a:cubicBezTo>
                    <a:pt x="3415" y="7710"/>
                    <a:pt x="3799" y="8845"/>
                    <a:pt x="4139" y="10006"/>
                  </a:cubicBezTo>
                  <a:cubicBezTo>
                    <a:pt x="4489" y="11150"/>
                    <a:pt x="4777" y="12329"/>
                    <a:pt x="5074" y="13508"/>
                  </a:cubicBezTo>
                  <a:cubicBezTo>
                    <a:pt x="5056" y="12285"/>
                    <a:pt x="4890" y="11072"/>
                    <a:pt x="4637" y="9875"/>
                  </a:cubicBezTo>
                  <a:cubicBezTo>
                    <a:pt x="4384" y="8670"/>
                    <a:pt x="4052" y="7492"/>
                    <a:pt x="3615" y="6348"/>
                  </a:cubicBezTo>
                  <a:cubicBezTo>
                    <a:pt x="3179" y="5204"/>
                    <a:pt x="2664" y="4086"/>
                    <a:pt x="2061" y="3021"/>
                  </a:cubicBezTo>
                  <a:cubicBezTo>
                    <a:pt x="1459" y="1947"/>
                    <a:pt x="786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1253760" y="3714554"/>
              <a:ext cx="1355451" cy="436686"/>
            </a:xfrm>
            <a:custGeom>
              <a:avLst/>
              <a:gdLst/>
              <a:ahLst/>
              <a:cxnLst/>
              <a:rect l="l" t="t" r="r" b="b"/>
              <a:pathLst>
                <a:path w="59751" h="19250" extrusionOk="0">
                  <a:moveTo>
                    <a:pt x="1" y="0"/>
                  </a:moveTo>
                  <a:lnTo>
                    <a:pt x="673" y="2358"/>
                  </a:lnTo>
                  <a:lnTo>
                    <a:pt x="1363" y="4698"/>
                  </a:lnTo>
                  <a:lnTo>
                    <a:pt x="2742" y="9352"/>
                  </a:lnTo>
                  <a:lnTo>
                    <a:pt x="4122" y="14014"/>
                  </a:lnTo>
                  <a:cubicBezTo>
                    <a:pt x="4366" y="14800"/>
                    <a:pt x="4593" y="15568"/>
                    <a:pt x="4838" y="16354"/>
                  </a:cubicBezTo>
                  <a:cubicBezTo>
                    <a:pt x="4969" y="16747"/>
                    <a:pt x="5109" y="17149"/>
                    <a:pt x="5327" y="17516"/>
                  </a:cubicBezTo>
                  <a:cubicBezTo>
                    <a:pt x="5545" y="17891"/>
                    <a:pt x="5842" y="18240"/>
                    <a:pt x="6235" y="18476"/>
                  </a:cubicBezTo>
                  <a:cubicBezTo>
                    <a:pt x="6628" y="18721"/>
                    <a:pt x="7047" y="18843"/>
                    <a:pt x="7466" y="18913"/>
                  </a:cubicBezTo>
                  <a:cubicBezTo>
                    <a:pt x="7894" y="18991"/>
                    <a:pt x="8296" y="19026"/>
                    <a:pt x="8697" y="19061"/>
                  </a:cubicBezTo>
                  <a:cubicBezTo>
                    <a:pt x="9518" y="19131"/>
                    <a:pt x="10321" y="19166"/>
                    <a:pt x="11142" y="19210"/>
                  </a:cubicBezTo>
                  <a:cubicBezTo>
                    <a:pt x="11778" y="19237"/>
                    <a:pt x="12416" y="19250"/>
                    <a:pt x="13055" y="19250"/>
                  </a:cubicBezTo>
                  <a:cubicBezTo>
                    <a:pt x="14049" y="19250"/>
                    <a:pt x="15044" y="19219"/>
                    <a:pt x="16032" y="19166"/>
                  </a:cubicBezTo>
                  <a:cubicBezTo>
                    <a:pt x="17656" y="19079"/>
                    <a:pt x="19289" y="18913"/>
                    <a:pt x="20904" y="18686"/>
                  </a:cubicBezTo>
                  <a:cubicBezTo>
                    <a:pt x="22502" y="18459"/>
                    <a:pt x="24108" y="18162"/>
                    <a:pt x="25706" y="17813"/>
                  </a:cubicBezTo>
                  <a:cubicBezTo>
                    <a:pt x="27295" y="17463"/>
                    <a:pt x="28867" y="17053"/>
                    <a:pt x="30430" y="16590"/>
                  </a:cubicBezTo>
                  <a:cubicBezTo>
                    <a:pt x="31993" y="16119"/>
                    <a:pt x="33539" y="15612"/>
                    <a:pt x="35067" y="15053"/>
                  </a:cubicBezTo>
                  <a:cubicBezTo>
                    <a:pt x="38123" y="13927"/>
                    <a:pt x="41117" y="12643"/>
                    <a:pt x="44025" y="11211"/>
                  </a:cubicBezTo>
                  <a:cubicBezTo>
                    <a:pt x="46950" y="9779"/>
                    <a:pt x="49805" y="8216"/>
                    <a:pt x="52582" y="6549"/>
                  </a:cubicBezTo>
                  <a:cubicBezTo>
                    <a:pt x="53970" y="5702"/>
                    <a:pt x="55324" y="4785"/>
                    <a:pt x="56555" y="3720"/>
                  </a:cubicBezTo>
                  <a:cubicBezTo>
                    <a:pt x="57184" y="3196"/>
                    <a:pt x="57769" y="2628"/>
                    <a:pt x="58301" y="2017"/>
                  </a:cubicBezTo>
                  <a:cubicBezTo>
                    <a:pt x="58843" y="1406"/>
                    <a:pt x="59332" y="751"/>
                    <a:pt x="59751" y="70"/>
                  </a:cubicBezTo>
                  <a:lnTo>
                    <a:pt x="59751" y="70"/>
                  </a:lnTo>
                  <a:cubicBezTo>
                    <a:pt x="59305" y="742"/>
                    <a:pt x="58799" y="1362"/>
                    <a:pt x="58240" y="1956"/>
                  </a:cubicBezTo>
                  <a:cubicBezTo>
                    <a:pt x="57681" y="2541"/>
                    <a:pt x="57096" y="3091"/>
                    <a:pt x="56459" y="3589"/>
                  </a:cubicBezTo>
                  <a:cubicBezTo>
                    <a:pt x="55201" y="4610"/>
                    <a:pt x="53831" y="5466"/>
                    <a:pt x="52434" y="6278"/>
                  </a:cubicBezTo>
                  <a:cubicBezTo>
                    <a:pt x="51735" y="6680"/>
                    <a:pt x="51028" y="7073"/>
                    <a:pt x="50312" y="7457"/>
                  </a:cubicBezTo>
                  <a:cubicBezTo>
                    <a:pt x="49596" y="7841"/>
                    <a:pt x="48889" y="8216"/>
                    <a:pt x="48164" y="8592"/>
                  </a:cubicBezTo>
                  <a:cubicBezTo>
                    <a:pt x="46732" y="9334"/>
                    <a:pt x="45282" y="10050"/>
                    <a:pt x="43824" y="10740"/>
                  </a:cubicBezTo>
                  <a:cubicBezTo>
                    <a:pt x="42357" y="11421"/>
                    <a:pt x="40882" y="12085"/>
                    <a:pt x="39389" y="12705"/>
                  </a:cubicBezTo>
                  <a:cubicBezTo>
                    <a:pt x="37904" y="13324"/>
                    <a:pt x="36385" y="13909"/>
                    <a:pt x="34874" y="14451"/>
                  </a:cubicBezTo>
                  <a:cubicBezTo>
                    <a:pt x="33346" y="15001"/>
                    <a:pt x="31818" y="15499"/>
                    <a:pt x="30264" y="15961"/>
                  </a:cubicBezTo>
                  <a:cubicBezTo>
                    <a:pt x="28719" y="16407"/>
                    <a:pt x="27147" y="16808"/>
                    <a:pt x="25575" y="17158"/>
                  </a:cubicBezTo>
                  <a:cubicBezTo>
                    <a:pt x="24004" y="17507"/>
                    <a:pt x="22406" y="17813"/>
                    <a:pt x="20808" y="18040"/>
                  </a:cubicBezTo>
                  <a:cubicBezTo>
                    <a:pt x="19210" y="18275"/>
                    <a:pt x="17603" y="18432"/>
                    <a:pt x="15997" y="18537"/>
                  </a:cubicBezTo>
                  <a:cubicBezTo>
                    <a:pt x="14845" y="18606"/>
                    <a:pt x="13698" y="18643"/>
                    <a:pt x="12551" y="18643"/>
                  </a:cubicBezTo>
                  <a:cubicBezTo>
                    <a:pt x="12090" y="18643"/>
                    <a:pt x="11629" y="18637"/>
                    <a:pt x="11168" y="18625"/>
                  </a:cubicBezTo>
                  <a:cubicBezTo>
                    <a:pt x="10758" y="18607"/>
                    <a:pt x="10356" y="18590"/>
                    <a:pt x="9955" y="18563"/>
                  </a:cubicBezTo>
                  <a:lnTo>
                    <a:pt x="9649" y="18555"/>
                  </a:lnTo>
                  <a:lnTo>
                    <a:pt x="9343" y="18537"/>
                  </a:lnTo>
                  <a:lnTo>
                    <a:pt x="8741" y="18494"/>
                  </a:lnTo>
                  <a:cubicBezTo>
                    <a:pt x="8339" y="18459"/>
                    <a:pt x="7929" y="18432"/>
                    <a:pt x="7553" y="18371"/>
                  </a:cubicBezTo>
                  <a:cubicBezTo>
                    <a:pt x="7169" y="18301"/>
                    <a:pt x="6802" y="18205"/>
                    <a:pt x="6497" y="18022"/>
                  </a:cubicBezTo>
                  <a:cubicBezTo>
                    <a:pt x="6174" y="17847"/>
                    <a:pt x="5938" y="17577"/>
                    <a:pt x="5737" y="17245"/>
                  </a:cubicBezTo>
                  <a:cubicBezTo>
                    <a:pt x="5545" y="16922"/>
                    <a:pt x="5405" y="16546"/>
                    <a:pt x="5274" y="16180"/>
                  </a:cubicBezTo>
                  <a:lnTo>
                    <a:pt x="4532" y="13866"/>
                  </a:lnTo>
                  <a:lnTo>
                    <a:pt x="3030" y="9238"/>
                  </a:lnTo>
                  <a:lnTo>
                    <a:pt x="1520" y="4619"/>
                  </a:lnTo>
                  <a:lnTo>
                    <a:pt x="760" y="2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591600" y="1496050"/>
              <a:ext cx="376957" cy="1284765"/>
            </a:xfrm>
            <a:custGeom>
              <a:avLst/>
              <a:gdLst/>
              <a:ahLst/>
              <a:cxnLst/>
              <a:rect l="l" t="t" r="r" b="b"/>
              <a:pathLst>
                <a:path w="16617" h="56635" extrusionOk="0">
                  <a:moveTo>
                    <a:pt x="0" y="1"/>
                  </a:moveTo>
                  <a:lnTo>
                    <a:pt x="0" y="1"/>
                  </a:lnTo>
                  <a:cubicBezTo>
                    <a:pt x="1135" y="577"/>
                    <a:pt x="2174" y="1319"/>
                    <a:pt x="3100" y="2193"/>
                  </a:cubicBezTo>
                  <a:cubicBezTo>
                    <a:pt x="3562" y="2620"/>
                    <a:pt x="3982" y="3092"/>
                    <a:pt x="4375" y="3581"/>
                  </a:cubicBezTo>
                  <a:cubicBezTo>
                    <a:pt x="4767" y="4070"/>
                    <a:pt x="5134" y="4585"/>
                    <a:pt x="5457" y="5118"/>
                  </a:cubicBezTo>
                  <a:cubicBezTo>
                    <a:pt x="6784" y="7257"/>
                    <a:pt x="7509" y="9711"/>
                    <a:pt x="7727" y="12199"/>
                  </a:cubicBezTo>
                  <a:cubicBezTo>
                    <a:pt x="7780" y="12836"/>
                    <a:pt x="7806" y="13456"/>
                    <a:pt x="7797" y="14076"/>
                  </a:cubicBezTo>
                  <a:cubicBezTo>
                    <a:pt x="7771" y="14705"/>
                    <a:pt x="7736" y="15325"/>
                    <a:pt x="7675" y="15945"/>
                  </a:cubicBezTo>
                  <a:cubicBezTo>
                    <a:pt x="7640" y="16250"/>
                    <a:pt x="7605" y="16556"/>
                    <a:pt x="7553" y="16870"/>
                  </a:cubicBezTo>
                  <a:cubicBezTo>
                    <a:pt x="7509" y="17176"/>
                    <a:pt x="7457" y="17499"/>
                    <a:pt x="7422" y="17822"/>
                  </a:cubicBezTo>
                  <a:cubicBezTo>
                    <a:pt x="7387" y="18137"/>
                    <a:pt x="7369" y="18468"/>
                    <a:pt x="7369" y="18809"/>
                  </a:cubicBezTo>
                  <a:cubicBezTo>
                    <a:pt x="7378" y="19132"/>
                    <a:pt x="7413" y="19472"/>
                    <a:pt x="7457" y="19787"/>
                  </a:cubicBezTo>
                  <a:cubicBezTo>
                    <a:pt x="7553" y="20433"/>
                    <a:pt x="7684" y="21044"/>
                    <a:pt x="7797" y="21664"/>
                  </a:cubicBezTo>
                  <a:lnTo>
                    <a:pt x="8147" y="23533"/>
                  </a:lnTo>
                  <a:lnTo>
                    <a:pt x="8863" y="27270"/>
                  </a:lnTo>
                  <a:cubicBezTo>
                    <a:pt x="9352" y="29758"/>
                    <a:pt x="9858" y="32238"/>
                    <a:pt x="10399" y="34718"/>
                  </a:cubicBezTo>
                  <a:lnTo>
                    <a:pt x="10818" y="36578"/>
                  </a:lnTo>
                  <a:lnTo>
                    <a:pt x="11246" y="38429"/>
                  </a:lnTo>
                  <a:cubicBezTo>
                    <a:pt x="11534" y="39660"/>
                    <a:pt x="11831" y="40909"/>
                    <a:pt x="12154" y="42131"/>
                  </a:cubicBezTo>
                  <a:cubicBezTo>
                    <a:pt x="12469" y="43362"/>
                    <a:pt x="12792" y="44585"/>
                    <a:pt x="13132" y="45807"/>
                  </a:cubicBezTo>
                  <a:lnTo>
                    <a:pt x="13656" y="47641"/>
                  </a:lnTo>
                  <a:cubicBezTo>
                    <a:pt x="13831" y="48252"/>
                    <a:pt x="14014" y="48854"/>
                    <a:pt x="14206" y="49466"/>
                  </a:cubicBezTo>
                  <a:cubicBezTo>
                    <a:pt x="14372" y="50068"/>
                    <a:pt x="14573" y="50679"/>
                    <a:pt x="14774" y="51282"/>
                  </a:cubicBezTo>
                  <a:lnTo>
                    <a:pt x="15053" y="52172"/>
                  </a:lnTo>
                  <a:lnTo>
                    <a:pt x="15359" y="53080"/>
                  </a:lnTo>
                  <a:lnTo>
                    <a:pt x="15664" y="53989"/>
                  </a:lnTo>
                  <a:cubicBezTo>
                    <a:pt x="15760" y="54277"/>
                    <a:pt x="15865" y="54582"/>
                    <a:pt x="15970" y="54879"/>
                  </a:cubicBezTo>
                  <a:lnTo>
                    <a:pt x="16616" y="56634"/>
                  </a:lnTo>
                  <a:cubicBezTo>
                    <a:pt x="16249" y="55429"/>
                    <a:pt x="15874" y="54216"/>
                    <a:pt x="15525" y="53002"/>
                  </a:cubicBezTo>
                  <a:lnTo>
                    <a:pt x="15263" y="52085"/>
                  </a:lnTo>
                  <a:lnTo>
                    <a:pt x="15010" y="51168"/>
                  </a:lnTo>
                  <a:cubicBezTo>
                    <a:pt x="14835" y="50557"/>
                    <a:pt x="14660" y="49946"/>
                    <a:pt x="14503" y="49335"/>
                  </a:cubicBezTo>
                  <a:cubicBezTo>
                    <a:pt x="13840" y="46890"/>
                    <a:pt x="13228" y="44436"/>
                    <a:pt x="12652" y="41965"/>
                  </a:cubicBezTo>
                  <a:cubicBezTo>
                    <a:pt x="12076" y="39503"/>
                    <a:pt x="11517" y="37032"/>
                    <a:pt x="11002" y="34561"/>
                  </a:cubicBezTo>
                  <a:cubicBezTo>
                    <a:pt x="10478" y="32081"/>
                    <a:pt x="9980" y="29601"/>
                    <a:pt x="9500" y="27113"/>
                  </a:cubicBezTo>
                  <a:lnTo>
                    <a:pt x="8767" y="23384"/>
                  </a:lnTo>
                  <a:lnTo>
                    <a:pt x="8409" y="21516"/>
                  </a:lnTo>
                  <a:lnTo>
                    <a:pt x="8234" y="20581"/>
                  </a:lnTo>
                  <a:cubicBezTo>
                    <a:pt x="8173" y="20267"/>
                    <a:pt x="8112" y="19961"/>
                    <a:pt x="8068" y="19656"/>
                  </a:cubicBezTo>
                  <a:cubicBezTo>
                    <a:pt x="8024" y="19350"/>
                    <a:pt x="7989" y="19045"/>
                    <a:pt x="7981" y="18756"/>
                  </a:cubicBezTo>
                  <a:cubicBezTo>
                    <a:pt x="7981" y="18460"/>
                    <a:pt x="7989" y="18154"/>
                    <a:pt x="8024" y="17848"/>
                  </a:cubicBezTo>
                  <a:cubicBezTo>
                    <a:pt x="8059" y="17543"/>
                    <a:pt x="8103" y="17237"/>
                    <a:pt x="8147" y="16923"/>
                  </a:cubicBezTo>
                  <a:cubicBezTo>
                    <a:pt x="8190" y="16617"/>
                    <a:pt x="8216" y="16285"/>
                    <a:pt x="8251" y="15971"/>
                  </a:cubicBezTo>
                  <a:cubicBezTo>
                    <a:pt x="8304" y="15334"/>
                    <a:pt x="8339" y="14688"/>
                    <a:pt x="8339" y="14050"/>
                  </a:cubicBezTo>
                  <a:cubicBezTo>
                    <a:pt x="8330" y="13404"/>
                    <a:pt x="8295" y="12767"/>
                    <a:pt x="8234" y="12129"/>
                  </a:cubicBezTo>
                  <a:cubicBezTo>
                    <a:pt x="8085" y="10854"/>
                    <a:pt x="7823" y="9588"/>
                    <a:pt x="7413" y="8375"/>
                  </a:cubicBezTo>
                  <a:cubicBezTo>
                    <a:pt x="7204" y="7763"/>
                    <a:pt x="6968" y="7170"/>
                    <a:pt x="6680" y="6593"/>
                  </a:cubicBezTo>
                  <a:cubicBezTo>
                    <a:pt x="6540" y="6296"/>
                    <a:pt x="6392" y="6026"/>
                    <a:pt x="6234" y="5738"/>
                  </a:cubicBezTo>
                  <a:cubicBezTo>
                    <a:pt x="6068" y="5467"/>
                    <a:pt x="5920" y="5188"/>
                    <a:pt x="5737" y="4926"/>
                  </a:cubicBezTo>
                  <a:cubicBezTo>
                    <a:pt x="5370" y="4393"/>
                    <a:pt x="4994" y="3878"/>
                    <a:pt x="4567" y="3398"/>
                  </a:cubicBezTo>
                  <a:cubicBezTo>
                    <a:pt x="4139" y="2917"/>
                    <a:pt x="3693" y="2455"/>
                    <a:pt x="3213" y="2044"/>
                  </a:cubicBezTo>
                  <a:cubicBezTo>
                    <a:pt x="2724" y="1625"/>
                    <a:pt x="2218" y="1232"/>
                    <a:pt x="1685" y="900"/>
                  </a:cubicBezTo>
                  <a:cubicBezTo>
                    <a:pt x="1135" y="560"/>
                    <a:pt x="585" y="2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39"/>
          <p:cNvGrpSpPr/>
          <p:nvPr/>
        </p:nvGrpSpPr>
        <p:grpSpPr>
          <a:xfrm>
            <a:off x="4550109" y="1486909"/>
            <a:ext cx="870711" cy="827216"/>
            <a:chOff x="9980459" y="2165834"/>
            <a:chExt cx="870711" cy="827216"/>
          </a:xfrm>
        </p:grpSpPr>
        <p:sp>
          <p:nvSpPr>
            <p:cNvPr id="2955" name="Google Shape;2955;p39"/>
            <p:cNvSpPr/>
            <p:nvPr/>
          </p:nvSpPr>
          <p:spPr>
            <a:xfrm rot="10800000">
              <a:off x="10213460" y="2343701"/>
              <a:ext cx="134624" cy="134624"/>
            </a:xfrm>
            <a:custGeom>
              <a:avLst/>
              <a:gdLst/>
              <a:ahLst/>
              <a:cxnLst/>
              <a:rect l="l" t="t" r="r" b="b"/>
              <a:pathLst>
                <a:path w="9509" h="9509" extrusionOk="0">
                  <a:moveTo>
                    <a:pt x="4747" y="1"/>
                  </a:moveTo>
                  <a:cubicBezTo>
                    <a:pt x="2141" y="1"/>
                    <a:pt x="1" y="2141"/>
                    <a:pt x="1" y="4747"/>
                  </a:cubicBezTo>
                  <a:cubicBezTo>
                    <a:pt x="1" y="7368"/>
                    <a:pt x="2141" y="9508"/>
                    <a:pt x="4747" y="9508"/>
                  </a:cubicBezTo>
                  <a:cubicBezTo>
                    <a:pt x="7368" y="9508"/>
                    <a:pt x="9508" y="7368"/>
                    <a:pt x="9508" y="4747"/>
                  </a:cubicBezTo>
                  <a:cubicBezTo>
                    <a:pt x="9508" y="2141"/>
                    <a:pt x="7368" y="1"/>
                    <a:pt x="4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 rot="10800000">
              <a:off x="10777154" y="2288576"/>
              <a:ext cx="74015" cy="74242"/>
            </a:xfrm>
            <a:custGeom>
              <a:avLst/>
              <a:gdLst/>
              <a:ahLst/>
              <a:cxnLst/>
              <a:rect l="l" t="t" r="r" b="b"/>
              <a:pathLst>
                <a:path w="5228" h="5244" extrusionOk="0">
                  <a:moveTo>
                    <a:pt x="2622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22" y="5243"/>
                  </a:cubicBezTo>
                  <a:cubicBezTo>
                    <a:pt x="4064" y="5243"/>
                    <a:pt x="5227" y="4080"/>
                    <a:pt x="5227" y="2622"/>
                  </a:cubicBezTo>
                  <a:cubicBezTo>
                    <a:pt x="5227" y="1164"/>
                    <a:pt x="4064" y="1"/>
                    <a:pt x="2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 rot="10800000">
              <a:off x="10495198" y="2600634"/>
              <a:ext cx="74015" cy="74228"/>
            </a:xfrm>
            <a:custGeom>
              <a:avLst/>
              <a:gdLst/>
              <a:ahLst/>
              <a:cxnLst/>
              <a:rect l="l" t="t" r="r" b="b"/>
              <a:pathLst>
                <a:path w="5228" h="5243" extrusionOk="0">
                  <a:moveTo>
                    <a:pt x="2606" y="1"/>
                  </a:moveTo>
                  <a:cubicBezTo>
                    <a:pt x="1164" y="1"/>
                    <a:pt x="1" y="1164"/>
                    <a:pt x="1" y="2622"/>
                  </a:cubicBezTo>
                  <a:cubicBezTo>
                    <a:pt x="1" y="4080"/>
                    <a:pt x="1164" y="5243"/>
                    <a:pt x="2606" y="5243"/>
                  </a:cubicBezTo>
                  <a:cubicBezTo>
                    <a:pt x="4064" y="5196"/>
                    <a:pt x="5228" y="4018"/>
                    <a:pt x="5228" y="2622"/>
                  </a:cubicBezTo>
                  <a:cubicBezTo>
                    <a:pt x="5228" y="1164"/>
                    <a:pt x="4064" y="1"/>
                    <a:pt x="2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 rot="10800000">
              <a:off x="10489491" y="2202505"/>
              <a:ext cx="61486" cy="61486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2171" y="0"/>
                  </a:moveTo>
                  <a:cubicBezTo>
                    <a:pt x="977" y="0"/>
                    <a:pt x="0" y="977"/>
                    <a:pt x="0" y="2172"/>
                  </a:cubicBezTo>
                  <a:cubicBezTo>
                    <a:pt x="0" y="3381"/>
                    <a:pt x="977" y="4343"/>
                    <a:pt x="2171" y="4343"/>
                  </a:cubicBezTo>
                  <a:cubicBezTo>
                    <a:pt x="3381" y="4312"/>
                    <a:pt x="4343" y="3335"/>
                    <a:pt x="4343" y="2172"/>
                  </a:cubicBezTo>
                  <a:cubicBezTo>
                    <a:pt x="4343" y="977"/>
                    <a:pt x="3381" y="0"/>
                    <a:pt x="2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 rot="10800000">
              <a:off x="9980459" y="2165834"/>
              <a:ext cx="61500" cy="61486"/>
            </a:xfrm>
            <a:custGeom>
              <a:avLst/>
              <a:gdLst/>
              <a:ahLst/>
              <a:cxnLst/>
              <a:rect l="l" t="t" r="r" b="b"/>
              <a:pathLst>
                <a:path w="4344" h="4343" extrusionOk="0">
                  <a:moveTo>
                    <a:pt x="2172" y="0"/>
                  </a:moveTo>
                  <a:cubicBezTo>
                    <a:pt x="962" y="0"/>
                    <a:pt x="0" y="962"/>
                    <a:pt x="0" y="2172"/>
                  </a:cubicBezTo>
                  <a:cubicBezTo>
                    <a:pt x="0" y="3366"/>
                    <a:pt x="962" y="4343"/>
                    <a:pt x="2172" y="4343"/>
                  </a:cubicBezTo>
                  <a:cubicBezTo>
                    <a:pt x="3366" y="4343"/>
                    <a:pt x="4343" y="3366"/>
                    <a:pt x="4343" y="2172"/>
                  </a:cubicBezTo>
                  <a:cubicBezTo>
                    <a:pt x="4343" y="962"/>
                    <a:pt x="3366" y="0"/>
                    <a:pt x="2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 rot="10800000">
              <a:off x="10821069" y="2980308"/>
              <a:ext cx="12529" cy="12742"/>
            </a:xfrm>
            <a:custGeom>
              <a:avLst/>
              <a:gdLst/>
              <a:ahLst/>
              <a:cxnLst/>
              <a:rect l="l" t="t" r="r" b="b"/>
              <a:pathLst>
                <a:path w="885" h="900" extrusionOk="0">
                  <a:moveTo>
                    <a:pt x="435" y="0"/>
                  </a:moveTo>
                  <a:cubicBezTo>
                    <a:pt x="186" y="0"/>
                    <a:pt x="0" y="218"/>
                    <a:pt x="0" y="450"/>
                  </a:cubicBezTo>
                  <a:cubicBezTo>
                    <a:pt x="0" y="698"/>
                    <a:pt x="171" y="853"/>
                    <a:pt x="435" y="900"/>
                  </a:cubicBezTo>
                  <a:cubicBezTo>
                    <a:pt x="698" y="900"/>
                    <a:pt x="884" y="698"/>
                    <a:pt x="884" y="450"/>
                  </a:cubicBezTo>
                  <a:cubicBezTo>
                    <a:pt x="884" y="202"/>
                    <a:pt x="667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843;p69">
            <a:extLst>
              <a:ext uri="{FF2B5EF4-FFF2-40B4-BE49-F238E27FC236}">
                <a16:creationId xmlns:a16="http://schemas.microsoft.com/office/drawing/2014/main" id="{ED76B07C-BE08-5AFD-81C5-D9268F8C50D2}"/>
              </a:ext>
            </a:extLst>
          </p:cNvPr>
          <p:cNvGrpSpPr/>
          <p:nvPr/>
        </p:nvGrpSpPr>
        <p:grpSpPr>
          <a:xfrm rot="1688616">
            <a:off x="-162661" y="3702155"/>
            <a:ext cx="2157196" cy="1868954"/>
            <a:chOff x="754636" y="1225152"/>
            <a:chExt cx="3111369" cy="2695632"/>
          </a:xfrm>
        </p:grpSpPr>
        <p:sp>
          <p:nvSpPr>
            <p:cNvPr id="3" name="Google Shape;4844;p69">
              <a:extLst>
                <a:ext uri="{FF2B5EF4-FFF2-40B4-BE49-F238E27FC236}">
                  <a16:creationId xmlns:a16="http://schemas.microsoft.com/office/drawing/2014/main" id="{11DFBA9C-DF91-7A1B-1F7B-C68FD32134C9}"/>
                </a:ext>
              </a:extLst>
            </p:cNvPr>
            <p:cNvSpPr/>
            <p:nvPr/>
          </p:nvSpPr>
          <p:spPr>
            <a:xfrm>
              <a:off x="2618118" y="1905276"/>
              <a:ext cx="281512" cy="1560197"/>
            </a:xfrm>
            <a:custGeom>
              <a:avLst/>
              <a:gdLst/>
              <a:ahLst/>
              <a:cxnLst/>
              <a:rect l="l" t="t" r="r" b="b"/>
              <a:pathLst>
                <a:path w="12477" h="69150" extrusionOk="0">
                  <a:moveTo>
                    <a:pt x="1" y="0"/>
                  </a:moveTo>
                  <a:lnTo>
                    <a:pt x="1" y="0"/>
                  </a:lnTo>
                  <a:cubicBezTo>
                    <a:pt x="2436" y="3069"/>
                    <a:pt x="4537" y="10675"/>
                    <a:pt x="5872" y="15045"/>
                  </a:cubicBezTo>
                  <a:cubicBezTo>
                    <a:pt x="7506" y="20282"/>
                    <a:pt x="7940" y="27020"/>
                    <a:pt x="8040" y="32724"/>
                  </a:cubicBezTo>
                  <a:cubicBezTo>
                    <a:pt x="8340" y="45233"/>
                    <a:pt x="6405" y="57775"/>
                    <a:pt x="3003" y="69150"/>
                  </a:cubicBezTo>
                  <a:cubicBezTo>
                    <a:pt x="7039" y="64980"/>
                    <a:pt x="9775" y="58309"/>
                    <a:pt x="11109" y="51237"/>
                  </a:cubicBezTo>
                  <a:cubicBezTo>
                    <a:pt x="12443" y="44132"/>
                    <a:pt x="12476" y="36627"/>
                    <a:pt x="11976" y="29288"/>
                  </a:cubicBezTo>
                  <a:cubicBezTo>
                    <a:pt x="11709" y="25685"/>
                    <a:pt x="11342" y="22016"/>
                    <a:pt x="10475" y="18580"/>
                  </a:cubicBezTo>
                  <a:cubicBezTo>
                    <a:pt x="8474" y="10942"/>
                    <a:pt x="4471" y="453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45;p69">
              <a:extLst>
                <a:ext uri="{FF2B5EF4-FFF2-40B4-BE49-F238E27FC236}">
                  <a16:creationId xmlns:a16="http://schemas.microsoft.com/office/drawing/2014/main" id="{10FE2ED2-B9D5-670B-0960-A8FD8CEBA7E5}"/>
                </a:ext>
              </a:extLst>
            </p:cNvPr>
            <p:cNvSpPr/>
            <p:nvPr/>
          </p:nvSpPr>
          <p:spPr>
            <a:xfrm>
              <a:off x="754636" y="1278783"/>
              <a:ext cx="3111369" cy="2642001"/>
            </a:xfrm>
            <a:custGeom>
              <a:avLst/>
              <a:gdLst/>
              <a:ahLst/>
              <a:cxnLst/>
              <a:rect l="l" t="t" r="r" b="b"/>
              <a:pathLst>
                <a:path w="137900" h="117097" extrusionOk="0">
                  <a:moveTo>
                    <a:pt x="63822" y="1"/>
                  </a:moveTo>
                  <a:cubicBezTo>
                    <a:pt x="53685" y="1"/>
                    <a:pt x="43816" y="1711"/>
                    <a:pt x="35292" y="5351"/>
                  </a:cubicBezTo>
                  <a:cubicBezTo>
                    <a:pt x="15512" y="13824"/>
                    <a:pt x="1502" y="34372"/>
                    <a:pt x="768" y="55888"/>
                  </a:cubicBezTo>
                  <a:cubicBezTo>
                    <a:pt x="1" y="77403"/>
                    <a:pt x="12510" y="98852"/>
                    <a:pt x="31523" y="108859"/>
                  </a:cubicBezTo>
                  <a:cubicBezTo>
                    <a:pt x="42227" y="114491"/>
                    <a:pt x="54370" y="117096"/>
                    <a:pt x="66550" y="117096"/>
                  </a:cubicBezTo>
                  <a:cubicBezTo>
                    <a:pt x="77525" y="117096"/>
                    <a:pt x="88530" y="114981"/>
                    <a:pt x="98538" y="111060"/>
                  </a:cubicBezTo>
                  <a:cubicBezTo>
                    <a:pt x="110379" y="106424"/>
                    <a:pt x="119853" y="99585"/>
                    <a:pt x="126624" y="89245"/>
                  </a:cubicBezTo>
                  <a:cubicBezTo>
                    <a:pt x="127758" y="87544"/>
                    <a:pt x="128793" y="85742"/>
                    <a:pt x="129760" y="83874"/>
                  </a:cubicBezTo>
                  <a:cubicBezTo>
                    <a:pt x="135864" y="72132"/>
                    <a:pt x="137899" y="58223"/>
                    <a:pt x="134797" y="45313"/>
                  </a:cubicBezTo>
                  <a:cubicBezTo>
                    <a:pt x="132195" y="34272"/>
                    <a:pt x="125957" y="23965"/>
                    <a:pt x="117051" y="16960"/>
                  </a:cubicBezTo>
                  <a:cubicBezTo>
                    <a:pt x="103227" y="6150"/>
                    <a:pt x="83041" y="1"/>
                    <a:pt x="63822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46;p69">
              <a:extLst>
                <a:ext uri="{FF2B5EF4-FFF2-40B4-BE49-F238E27FC236}">
                  <a16:creationId xmlns:a16="http://schemas.microsoft.com/office/drawing/2014/main" id="{D24D81A2-5B86-499A-852E-0297C88BE5B1}"/>
                </a:ext>
              </a:extLst>
            </p:cNvPr>
            <p:cNvSpPr/>
            <p:nvPr/>
          </p:nvSpPr>
          <p:spPr>
            <a:xfrm>
              <a:off x="754636" y="1259966"/>
              <a:ext cx="3111369" cy="2642001"/>
            </a:xfrm>
            <a:custGeom>
              <a:avLst/>
              <a:gdLst/>
              <a:ahLst/>
              <a:cxnLst/>
              <a:rect l="l" t="t" r="r" b="b"/>
              <a:pathLst>
                <a:path w="137900" h="117097" extrusionOk="0">
                  <a:moveTo>
                    <a:pt x="63822" y="1"/>
                  </a:moveTo>
                  <a:cubicBezTo>
                    <a:pt x="53685" y="1"/>
                    <a:pt x="43816" y="1711"/>
                    <a:pt x="35292" y="5351"/>
                  </a:cubicBezTo>
                  <a:cubicBezTo>
                    <a:pt x="15512" y="13824"/>
                    <a:pt x="1502" y="34372"/>
                    <a:pt x="768" y="55888"/>
                  </a:cubicBezTo>
                  <a:cubicBezTo>
                    <a:pt x="1" y="77403"/>
                    <a:pt x="12510" y="98852"/>
                    <a:pt x="31523" y="108859"/>
                  </a:cubicBezTo>
                  <a:cubicBezTo>
                    <a:pt x="42227" y="114491"/>
                    <a:pt x="54370" y="117096"/>
                    <a:pt x="66550" y="117096"/>
                  </a:cubicBezTo>
                  <a:cubicBezTo>
                    <a:pt x="77525" y="117096"/>
                    <a:pt x="88530" y="114981"/>
                    <a:pt x="98538" y="111060"/>
                  </a:cubicBezTo>
                  <a:cubicBezTo>
                    <a:pt x="110379" y="106424"/>
                    <a:pt x="119853" y="99552"/>
                    <a:pt x="126624" y="89245"/>
                  </a:cubicBezTo>
                  <a:cubicBezTo>
                    <a:pt x="127758" y="87544"/>
                    <a:pt x="128793" y="85742"/>
                    <a:pt x="129760" y="83874"/>
                  </a:cubicBezTo>
                  <a:cubicBezTo>
                    <a:pt x="135864" y="72133"/>
                    <a:pt x="137899" y="58223"/>
                    <a:pt x="134797" y="45313"/>
                  </a:cubicBezTo>
                  <a:cubicBezTo>
                    <a:pt x="132195" y="34272"/>
                    <a:pt x="125957" y="23965"/>
                    <a:pt x="117051" y="16960"/>
                  </a:cubicBezTo>
                  <a:cubicBezTo>
                    <a:pt x="103227" y="6150"/>
                    <a:pt x="83041" y="1"/>
                    <a:pt x="63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47;p69">
              <a:extLst>
                <a:ext uri="{FF2B5EF4-FFF2-40B4-BE49-F238E27FC236}">
                  <a16:creationId xmlns:a16="http://schemas.microsoft.com/office/drawing/2014/main" id="{E4A7A248-F32A-D2F6-94F5-2DD9FE740A12}"/>
                </a:ext>
              </a:extLst>
            </p:cNvPr>
            <p:cNvSpPr/>
            <p:nvPr/>
          </p:nvSpPr>
          <p:spPr>
            <a:xfrm>
              <a:off x="773453" y="1259966"/>
              <a:ext cx="3051894" cy="1219571"/>
            </a:xfrm>
            <a:custGeom>
              <a:avLst/>
              <a:gdLst/>
              <a:ahLst/>
              <a:cxnLst/>
              <a:rect l="l" t="t" r="r" b="b"/>
              <a:pathLst>
                <a:path w="135264" h="54053" extrusionOk="0">
                  <a:moveTo>
                    <a:pt x="62988" y="1"/>
                  </a:moveTo>
                  <a:cubicBezTo>
                    <a:pt x="52851" y="1"/>
                    <a:pt x="42982" y="1711"/>
                    <a:pt x="34458" y="5351"/>
                  </a:cubicBezTo>
                  <a:cubicBezTo>
                    <a:pt x="15211" y="13591"/>
                    <a:pt x="1468" y="33205"/>
                    <a:pt x="1" y="54053"/>
                  </a:cubicBezTo>
                  <a:lnTo>
                    <a:pt x="135264" y="54053"/>
                  </a:lnTo>
                  <a:cubicBezTo>
                    <a:pt x="135097" y="51118"/>
                    <a:pt x="134697" y="48182"/>
                    <a:pt x="133963" y="45313"/>
                  </a:cubicBezTo>
                  <a:cubicBezTo>
                    <a:pt x="131361" y="34272"/>
                    <a:pt x="125123" y="23965"/>
                    <a:pt x="116217" y="16960"/>
                  </a:cubicBezTo>
                  <a:cubicBezTo>
                    <a:pt x="102393" y="6150"/>
                    <a:pt x="82207" y="1"/>
                    <a:pt x="62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48;p69">
              <a:extLst>
                <a:ext uri="{FF2B5EF4-FFF2-40B4-BE49-F238E27FC236}">
                  <a16:creationId xmlns:a16="http://schemas.microsoft.com/office/drawing/2014/main" id="{3CFBAE23-FC32-C463-EDDE-D60DF2C5A007}"/>
                </a:ext>
              </a:extLst>
            </p:cNvPr>
            <p:cNvSpPr/>
            <p:nvPr/>
          </p:nvSpPr>
          <p:spPr>
            <a:xfrm>
              <a:off x="776454" y="1228424"/>
              <a:ext cx="3049660" cy="1251113"/>
            </a:xfrm>
            <a:custGeom>
              <a:avLst/>
              <a:gdLst/>
              <a:ahLst/>
              <a:cxnLst/>
              <a:rect l="l" t="t" r="r" b="b"/>
              <a:pathLst>
                <a:path w="135165" h="55451" extrusionOk="0">
                  <a:moveTo>
                    <a:pt x="63447" y="1"/>
                  </a:moveTo>
                  <a:cubicBezTo>
                    <a:pt x="60637" y="1"/>
                    <a:pt x="57839" y="134"/>
                    <a:pt x="55040" y="412"/>
                  </a:cubicBezTo>
                  <a:cubicBezTo>
                    <a:pt x="50971" y="845"/>
                    <a:pt x="46968" y="1546"/>
                    <a:pt x="43032" y="2646"/>
                  </a:cubicBezTo>
                  <a:cubicBezTo>
                    <a:pt x="41064" y="3180"/>
                    <a:pt x="39096" y="3814"/>
                    <a:pt x="37194" y="4548"/>
                  </a:cubicBezTo>
                  <a:cubicBezTo>
                    <a:pt x="35259" y="5315"/>
                    <a:pt x="33358" y="6149"/>
                    <a:pt x="31557" y="7083"/>
                  </a:cubicBezTo>
                  <a:cubicBezTo>
                    <a:pt x="29756" y="8050"/>
                    <a:pt x="27954" y="9051"/>
                    <a:pt x="26253" y="10185"/>
                  </a:cubicBezTo>
                  <a:cubicBezTo>
                    <a:pt x="24552" y="11319"/>
                    <a:pt x="22884" y="12487"/>
                    <a:pt x="21283" y="13754"/>
                  </a:cubicBezTo>
                  <a:cubicBezTo>
                    <a:pt x="14978" y="18891"/>
                    <a:pt x="9708" y="25329"/>
                    <a:pt x="6039" y="32501"/>
                  </a:cubicBezTo>
                  <a:cubicBezTo>
                    <a:pt x="2403" y="39673"/>
                    <a:pt x="234" y="47545"/>
                    <a:pt x="1" y="55418"/>
                  </a:cubicBezTo>
                  <a:cubicBezTo>
                    <a:pt x="1569" y="47745"/>
                    <a:pt x="4471" y="40407"/>
                    <a:pt x="8640" y="34002"/>
                  </a:cubicBezTo>
                  <a:cubicBezTo>
                    <a:pt x="12743" y="27564"/>
                    <a:pt x="18047" y="21927"/>
                    <a:pt x="24185" y="17557"/>
                  </a:cubicBezTo>
                  <a:cubicBezTo>
                    <a:pt x="27220" y="15356"/>
                    <a:pt x="30489" y="13421"/>
                    <a:pt x="33892" y="11853"/>
                  </a:cubicBezTo>
                  <a:cubicBezTo>
                    <a:pt x="37261" y="10252"/>
                    <a:pt x="40763" y="9018"/>
                    <a:pt x="44433" y="8150"/>
                  </a:cubicBezTo>
                  <a:cubicBezTo>
                    <a:pt x="48069" y="7216"/>
                    <a:pt x="51838" y="6649"/>
                    <a:pt x="55574" y="6316"/>
                  </a:cubicBezTo>
                  <a:cubicBezTo>
                    <a:pt x="58141" y="6089"/>
                    <a:pt x="60709" y="5970"/>
                    <a:pt x="63287" y="5970"/>
                  </a:cubicBezTo>
                  <a:cubicBezTo>
                    <a:pt x="64494" y="5970"/>
                    <a:pt x="65703" y="5996"/>
                    <a:pt x="66915" y="6049"/>
                  </a:cubicBezTo>
                  <a:cubicBezTo>
                    <a:pt x="70718" y="6182"/>
                    <a:pt x="74487" y="6583"/>
                    <a:pt x="78257" y="7183"/>
                  </a:cubicBezTo>
                  <a:cubicBezTo>
                    <a:pt x="81993" y="7750"/>
                    <a:pt x="85729" y="8584"/>
                    <a:pt x="89398" y="9585"/>
                  </a:cubicBezTo>
                  <a:cubicBezTo>
                    <a:pt x="96670" y="11653"/>
                    <a:pt x="103808" y="14555"/>
                    <a:pt x="110246" y="18525"/>
                  </a:cubicBezTo>
                  <a:cubicBezTo>
                    <a:pt x="111814" y="19525"/>
                    <a:pt x="113415" y="20593"/>
                    <a:pt x="114916" y="21727"/>
                  </a:cubicBezTo>
                  <a:cubicBezTo>
                    <a:pt x="116417" y="22894"/>
                    <a:pt x="117818" y="24095"/>
                    <a:pt x="119219" y="25396"/>
                  </a:cubicBezTo>
                  <a:cubicBezTo>
                    <a:pt x="121921" y="27998"/>
                    <a:pt x="124356" y="30900"/>
                    <a:pt x="126491" y="34069"/>
                  </a:cubicBezTo>
                  <a:cubicBezTo>
                    <a:pt x="127559" y="35670"/>
                    <a:pt x="128526" y="37271"/>
                    <a:pt x="129427" y="39006"/>
                  </a:cubicBezTo>
                  <a:cubicBezTo>
                    <a:pt x="129894" y="39840"/>
                    <a:pt x="130261" y="40707"/>
                    <a:pt x="130661" y="41574"/>
                  </a:cubicBezTo>
                  <a:cubicBezTo>
                    <a:pt x="130994" y="42442"/>
                    <a:pt x="131428" y="43342"/>
                    <a:pt x="131762" y="44243"/>
                  </a:cubicBezTo>
                  <a:cubicBezTo>
                    <a:pt x="132095" y="45177"/>
                    <a:pt x="132429" y="46078"/>
                    <a:pt x="132729" y="47012"/>
                  </a:cubicBezTo>
                  <a:lnTo>
                    <a:pt x="133630" y="49780"/>
                  </a:lnTo>
                  <a:cubicBezTo>
                    <a:pt x="134263" y="51682"/>
                    <a:pt x="134831" y="53516"/>
                    <a:pt x="135131" y="55451"/>
                  </a:cubicBezTo>
                  <a:cubicBezTo>
                    <a:pt x="135164" y="53450"/>
                    <a:pt x="134831" y="51515"/>
                    <a:pt x="134564" y="49547"/>
                  </a:cubicBezTo>
                  <a:lnTo>
                    <a:pt x="133997" y="46678"/>
                  </a:lnTo>
                  <a:cubicBezTo>
                    <a:pt x="133830" y="45711"/>
                    <a:pt x="133630" y="44710"/>
                    <a:pt x="133396" y="43743"/>
                  </a:cubicBezTo>
                  <a:cubicBezTo>
                    <a:pt x="133163" y="42775"/>
                    <a:pt x="132896" y="41841"/>
                    <a:pt x="132596" y="40874"/>
                  </a:cubicBezTo>
                  <a:cubicBezTo>
                    <a:pt x="132262" y="39906"/>
                    <a:pt x="131962" y="38939"/>
                    <a:pt x="131595" y="38038"/>
                  </a:cubicBezTo>
                  <a:cubicBezTo>
                    <a:pt x="130894" y="36170"/>
                    <a:pt x="130060" y="34336"/>
                    <a:pt x="129093" y="32535"/>
                  </a:cubicBezTo>
                  <a:cubicBezTo>
                    <a:pt x="128126" y="30733"/>
                    <a:pt x="127058" y="29032"/>
                    <a:pt x="125891" y="27364"/>
                  </a:cubicBezTo>
                  <a:cubicBezTo>
                    <a:pt x="124723" y="25696"/>
                    <a:pt x="123389" y="24162"/>
                    <a:pt x="122055" y="22594"/>
                  </a:cubicBezTo>
                  <a:cubicBezTo>
                    <a:pt x="119286" y="19592"/>
                    <a:pt x="116151" y="16890"/>
                    <a:pt x="112815" y="14588"/>
                  </a:cubicBezTo>
                  <a:cubicBezTo>
                    <a:pt x="111147" y="13421"/>
                    <a:pt x="109446" y="12353"/>
                    <a:pt x="107711" y="11353"/>
                  </a:cubicBezTo>
                  <a:cubicBezTo>
                    <a:pt x="105943" y="10352"/>
                    <a:pt x="104142" y="9418"/>
                    <a:pt x="102307" y="8551"/>
                  </a:cubicBezTo>
                  <a:cubicBezTo>
                    <a:pt x="98638" y="6816"/>
                    <a:pt x="94902" y="5382"/>
                    <a:pt x="91033" y="4181"/>
                  </a:cubicBezTo>
                  <a:cubicBezTo>
                    <a:pt x="87130" y="3013"/>
                    <a:pt x="83194" y="2079"/>
                    <a:pt x="79224" y="1379"/>
                  </a:cubicBezTo>
                  <a:cubicBezTo>
                    <a:pt x="75255" y="678"/>
                    <a:pt x="71218" y="245"/>
                    <a:pt x="67182" y="78"/>
                  </a:cubicBezTo>
                  <a:cubicBezTo>
                    <a:pt x="65934" y="27"/>
                    <a:pt x="64690" y="1"/>
                    <a:pt x="63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49;p69">
              <a:extLst>
                <a:ext uri="{FF2B5EF4-FFF2-40B4-BE49-F238E27FC236}">
                  <a16:creationId xmlns:a16="http://schemas.microsoft.com/office/drawing/2014/main" id="{7A592F9D-630A-2821-BD7D-74C79BC54272}"/>
                </a:ext>
              </a:extLst>
            </p:cNvPr>
            <p:cNvSpPr/>
            <p:nvPr/>
          </p:nvSpPr>
          <p:spPr>
            <a:xfrm>
              <a:off x="774965" y="1225152"/>
              <a:ext cx="3050382" cy="1254385"/>
            </a:xfrm>
            <a:custGeom>
              <a:avLst/>
              <a:gdLst/>
              <a:ahLst/>
              <a:cxnLst/>
              <a:rect l="l" t="t" r="r" b="b"/>
              <a:pathLst>
                <a:path w="135197" h="55596" extrusionOk="0">
                  <a:moveTo>
                    <a:pt x="63697" y="0"/>
                  </a:moveTo>
                  <a:cubicBezTo>
                    <a:pt x="56715" y="0"/>
                    <a:pt x="49678" y="742"/>
                    <a:pt x="42864" y="2525"/>
                  </a:cubicBezTo>
                  <a:cubicBezTo>
                    <a:pt x="34992" y="4626"/>
                    <a:pt x="27453" y="8329"/>
                    <a:pt x="21182" y="13533"/>
                  </a:cubicBezTo>
                  <a:cubicBezTo>
                    <a:pt x="20415" y="14133"/>
                    <a:pt x="19648" y="14867"/>
                    <a:pt x="18914" y="15534"/>
                  </a:cubicBezTo>
                  <a:lnTo>
                    <a:pt x="17780" y="16568"/>
                  </a:lnTo>
                  <a:cubicBezTo>
                    <a:pt x="17346" y="16902"/>
                    <a:pt x="17079" y="17302"/>
                    <a:pt x="16679" y="17669"/>
                  </a:cubicBezTo>
                  <a:cubicBezTo>
                    <a:pt x="16012" y="18403"/>
                    <a:pt x="15278" y="19137"/>
                    <a:pt x="14611" y="19870"/>
                  </a:cubicBezTo>
                  <a:lnTo>
                    <a:pt x="12643" y="22205"/>
                  </a:lnTo>
                  <a:lnTo>
                    <a:pt x="12142" y="22806"/>
                  </a:lnTo>
                  <a:lnTo>
                    <a:pt x="11675" y="23406"/>
                  </a:lnTo>
                  <a:lnTo>
                    <a:pt x="10808" y="24674"/>
                  </a:lnTo>
                  <a:lnTo>
                    <a:pt x="9941" y="25908"/>
                  </a:lnTo>
                  <a:cubicBezTo>
                    <a:pt x="9640" y="26342"/>
                    <a:pt x="9407" y="26775"/>
                    <a:pt x="9107" y="27209"/>
                  </a:cubicBezTo>
                  <a:lnTo>
                    <a:pt x="8306" y="28510"/>
                  </a:lnTo>
                  <a:cubicBezTo>
                    <a:pt x="8006" y="28910"/>
                    <a:pt x="7739" y="29344"/>
                    <a:pt x="7506" y="29777"/>
                  </a:cubicBezTo>
                  <a:lnTo>
                    <a:pt x="6071" y="32446"/>
                  </a:lnTo>
                  <a:cubicBezTo>
                    <a:pt x="5804" y="32913"/>
                    <a:pt x="5604" y="33380"/>
                    <a:pt x="5404" y="33847"/>
                  </a:cubicBezTo>
                  <a:lnTo>
                    <a:pt x="4770" y="35215"/>
                  </a:lnTo>
                  <a:lnTo>
                    <a:pt x="4137" y="36582"/>
                  </a:lnTo>
                  <a:lnTo>
                    <a:pt x="3603" y="38017"/>
                  </a:lnTo>
                  <a:lnTo>
                    <a:pt x="3069" y="39418"/>
                  </a:lnTo>
                  <a:lnTo>
                    <a:pt x="2802" y="40152"/>
                  </a:lnTo>
                  <a:cubicBezTo>
                    <a:pt x="2736" y="40352"/>
                    <a:pt x="2669" y="40585"/>
                    <a:pt x="2602" y="40852"/>
                  </a:cubicBezTo>
                  <a:lnTo>
                    <a:pt x="1735" y="43721"/>
                  </a:lnTo>
                  <a:cubicBezTo>
                    <a:pt x="1468" y="44722"/>
                    <a:pt x="1268" y="45722"/>
                    <a:pt x="1068" y="46690"/>
                  </a:cubicBezTo>
                  <a:cubicBezTo>
                    <a:pt x="968" y="47157"/>
                    <a:pt x="801" y="47657"/>
                    <a:pt x="767" y="48157"/>
                  </a:cubicBezTo>
                  <a:lnTo>
                    <a:pt x="567" y="49658"/>
                  </a:lnTo>
                  <a:cubicBezTo>
                    <a:pt x="234" y="51593"/>
                    <a:pt x="167" y="53595"/>
                    <a:pt x="0" y="55596"/>
                  </a:cubicBezTo>
                  <a:cubicBezTo>
                    <a:pt x="300" y="53661"/>
                    <a:pt x="501" y="51660"/>
                    <a:pt x="1001" y="49725"/>
                  </a:cubicBezTo>
                  <a:lnTo>
                    <a:pt x="1301" y="48257"/>
                  </a:lnTo>
                  <a:cubicBezTo>
                    <a:pt x="1401" y="47824"/>
                    <a:pt x="1568" y="47323"/>
                    <a:pt x="1701" y="46856"/>
                  </a:cubicBezTo>
                  <a:cubicBezTo>
                    <a:pt x="1968" y="45922"/>
                    <a:pt x="2235" y="44988"/>
                    <a:pt x="2535" y="44021"/>
                  </a:cubicBezTo>
                  <a:cubicBezTo>
                    <a:pt x="3770" y="40218"/>
                    <a:pt x="5404" y="36649"/>
                    <a:pt x="7305" y="33180"/>
                  </a:cubicBezTo>
                  <a:lnTo>
                    <a:pt x="8807" y="30645"/>
                  </a:lnTo>
                  <a:cubicBezTo>
                    <a:pt x="9007" y="30178"/>
                    <a:pt x="9307" y="29811"/>
                    <a:pt x="9607" y="29377"/>
                  </a:cubicBezTo>
                  <a:lnTo>
                    <a:pt x="10441" y="28176"/>
                  </a:lnTo>
                  <a:cubicBezTo>
                    <a:pt x="10741" y="27743"/>
                    <a:pt x="10975" y="27342"/>
                    <a:pt x="11275" y="26975"/>
                  </a:cubicBezTo>
                  <a:lnTo>
                    <a:pt x="12209" y="25808"/>
                  </a:lnTo>
                  <a:lnTo>
                    <a:pt x="13110" y="24640"/>
                  </a:lnTo>
                  <a:lnTo>
                    <a:pt x="13543" y="24140"/>
                  </a:lnTo>
                  <a:lnTo>
                    <a:pt x="14044" y="23573"/>
                  </a:lnTo>
                  <a:lnTo>
                    <a:pt x="15978" y="21371"/>
                  </a:lnTo>
                  <a:cubicBezTo>
                    <a:pt x="16645" y="20671"/>
                    <a:pt x="17379" y="20004"/>
                    <a:pt x="18080" y="19303"/>
                  </a:cubicBezTo>
                  <a:cubicBezTo>
                    <a:pt x="18413" y="18970"/>
                    <a:pt x="18747" y="18569"/>
                    <a:pt x="19114" y="18303"/>
                  </a:cubicBezTo>
                  <a:lnTo>
                    <a:pt x="20248" y="17335"/>
                  </a:lnTo>
                  <a:cubicBezTo>
                    <a:pt x="20982" y="16701"/>
                    <a:pt x="21716" y="16001"/>
                    <a:pt x="22483" y="15467"/>
                  </a:cubicBezTo>
                  <a:lnTo>
                    <a:pt x="24818" y="13699"/>
                  </a:lnTo>
                  <a:lnTo>
                    <a:pt x="27286" y="12132"/>
                  </a:lnTo>
                  <a:cubicBezTo>
                    <a:pt x="28120" y="11564"/>
                    <a:pt x="28988" y="11164"/>
                    <a:pt x="29822" y="10664"/>
                  </a:cubicBezTo>
                  <a:lnTo>
                    <a:pt x="31122" y="9963"/>
                  </a:lnTo>
                  <a:cubicBezTo>
                    <a:pt x="31589" y="9696"/>
                    <a:pt x="32056" y="9530"/>
                    <a:pt x="32457" y="9330"/>
                  </a:cubicBezTo>
                  <a:cubicBezTo>
                    <a:pt x="33391" y="8896"/>
                    <a:pt x="34258" y="8496"/>
                    <a:pt x="35125" y="8129"/>
                  </a:cubicBezTo>
                  <a:lnTo>
                    <a:pt x="36493" y="7562"/>
                  </a:lnTo>
                  <a:lnTo>
                    <a:pt x="37160" y="7328"/>
                  </a:lnTo>
                  <a:lnTo>
                    <a:pt x="37894" y="7061"/>
                  </a:lnTo>
                  <a:cubicBezTo>
                    <a:pt x="38795" y="6728"/>
                    <a:pt x="39729" y="6394"/>
                    <a:pt x="40663" y="6161"/>
                  </a:cubicBezTo>
                  <a:lnTo>
                    <a:pt x="42097" y="5727"/>
                  </a:lnTo>
                  <a:lnTo>
                    <a:pt x="43498" y="5360"/>
                  </a:lnTo>
                  <a:cubicBezTo>
                    <a:pt x="49733" y="3739"/>
                    <a:pt x="56195" y="3069"/>
                    <a:pt x="62659" y="3069"/>
                  </a:cubicBezTo>
                  <a:cubicBezTo>
                    <a:pt x="64045" y="3069"/>
                    <a:pt x="65431" y="3100"/>
                    <a:pt x="66815" y="3158"/>
                  </a:cubicBezTo>
                  <a:cubicBezTo>
                    <a:pt x="74687" y="3459"/>
                    <a:pt x="82492" y="4793"/>
                    <a:pt x="90031" y="6994"/>
                  </a:cubicBezTo>
                  <a:cubicBezTo>
                    <a:pt x="97603" y="9196"/>
                    <a:pt x="104842" y="12365"/>
                    <a:pt x="111480" y="16568"/>
                  </a:cubicBezTo>
                  <a:cubicBezTo>
                    <a:pt x="114782" y="18703"/>
                    <a:pt x="117884" y="21138"/>
                    <a:pt x="120620" y="23907"/>
                  </a:cubicBezTo>
                  <a:lnTo>
                    <a:pt x="121620" y="24974"/>
                  </a:lnTo>
                  <a:lnTo>
                    <a:pt x="122554" y="26041"/>
                  </a:lnTo>
                  <a:cubicBezTo>
                    <a:pt x="122888" y="26408"/>
                    <a:pt x="123222" y="26809"/>
                    <a:pt x="123522" y="27176"/>
                  </a:cubicBezTo>
                  <a:cubicBezTo>
                    <a:pt x="123822" y="27576"/>
                    <a:pt x="124156" y="27976"/>
                    <a:pt x="124456" y="28343"/>
                  </a:cubicBezTo>
                  <a:cubicBezTo>
                    <a:pt x="125623" y="29911"/>
                    <a:pt x="126691" y="31545"/>
                    <a:pt x="127725" y="33213"/>
                  </a:cubicBezTo>
                  <a:cubicBezTo>
                    <a:pt x="129793" y="36582"/>
                    <a:pt x="131461" y="40218"/>
                    <a:pt x="132695" y="43988"/>
                  </a:cubicBezTo>
                  <a:cubicBezTo>
                    <a:pt x="133963" y="47724"/>
                    <a:pt x="134796" y="51660"/>
                    <a:pt x="135197" y="55596"/>
                  </a:cubicBezTo>
                  <a:cubicBezTo>
                    <a:pt x="135163" y="53595"/>
                    <a:pt x="134997" y="51593"/>
                    <a:pt x="134830" y="49492"/>
                  </a:cubicBezTo>
                  <a:cubicBezTo>
                    <a:pt x="134563" y="47524"/>
                    <a:pt x="134163" y="45555"/>
                    <a:pt x="133596" y="43587"/>
                  </a:cubicBezTo>
                  <a:cubicBezTo>
                    <a:pt x="132562" y="39718"/>
                    <a:pt x="131027" y="35982"/>
                    <a:pt x="129159" y="32379"/>
                  </a:cubicBezTo>
                  <a:cubicBezTo>
                    <a:pt x="128192" y="30578"/>
                    <a:pt x="127091" y="28877"/>
                    <a:pt x="125923" y="27209"/>
                  </a:cubicBezTo>
                  <a:cubicBezTo>
                    <a:pt x="125657" y="26809"/>
                    <a:pt x="125323" y="26408"/>
                    <a:pt x="125023" y="26008"/>
                  </a:cubicBezTo>
                  <a:cubicBezTo>
                    <a:pt x="124723" y="25574"/>
                    <a:pt x="124422" y="25174"/>
                    <a:pt x="124089" y="24807"/>
                  </a:cubicBezTo>
                  <a:lnTo>
                    <a:pt x="123155" y="23640"/>
                  </a:lnTo>
                  <a:lnTo>
                    <a:pt x="122154" y="22506"/>
                  </a:lnTo>
                  <a:cubicBezTo>
                    <a:pt x="119419" y="19470"/>
                    <a:pt x="116217" y="16868"/>
                    <a:pt x="112881" y="14567"/>
                  </a:cubicBezTo>
                  <a:cubicBezTo>
                    <a:pt x="109512" y="12298"/>
                    <a:pt x="105976" y="10297"/>
                    <a:pt x="102307" y="8562"/>
                  </a:cubicBezTo>
                  <a:cubicBezTo>
                    <a:pt x="98637" y="6861"/>
                    <a:pt x="94835" y="5393"/>
                    <a:pt x="90965" y="4192"/>
                  </a:cubicBezTo>
                  <a:cubicBezTo>
                    <a:pt x="87129" y="2992"/>
                    <a:pt x="83160" y="2124"/>
                    <a:pt x="79157" y="1390"/>
                  </a:cubicBezTo>
                  <a:cubicBezTo>
                    <a:pt x="75154" y="690"/>
                    <a:pt x="71118" y="223"/>
                    <a:pt x="67048" y="56"/>
                  </a:cubicBezTo>
                  <a:cubicBezTo>
                    <a:pt x="65933" y="19"/>
                    <a:pt x="64816" y="0"/>
                    <a:pt x="63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50;p69">
              <a:extLst>
                <a:ext uri="{FF2B5EF4-FFF2-40B4-BE49-F238E27FC236}">
                  <a16:creationId xmlns:a16="http://schemas.microsoft.com/office/drawing/2014/main" id="{D3E47941-EC64-9BC9-0C62-9D1ED535F22E}"/>
                </a:ext>
              </a:extLst>
            </p:cNvPr>
            <p:cNvSpPr/>
            <p:nvPr/>
          </p:nvSpPr>
          <p:spPr>
            <a:xfrm>
              <a:off x="891613" y="1876667"/>
              <a:ext cx="529113" cy="589152"/>
            </a:xfrm>
            <a:custGeom>
              <a:avLst/>
              <a:gdLst/>
              <a:ahLst/>
              <a:cxnLst/>
              <a:rect l="l" t="t" r="r" b="b"/>
              <a:pathLst>
                <a:path w="23451" h="26112" extrusionOk="0">
                  <a:moveTo>
                    <a:pt x="12176" y="1"/>
                  </a:moveTo>
                  <a:cubicBezTo>
                    <a:pt x="12143" y="668"/>
                    <a:pt x="12076" y="1368"/>
                    <a:pt x="12009" y="2036"/>
                  </a:cubicBezTo>
                  <a:cubicBezTo>
                    <a:pt x="11676" y="2269"/>
                    <a:pt x="11342" y="2436"/>
                    <a:pt x="11008" y="2603"/>
                  </a:cubicBezTo>
                  <a:cubicBezTo>
                    <a:pt x="11342" y="6205"/>
                    <a:pt x="11676" y="9875"/>
                    <a:pt x="12009" y="13544"/>
                  </a:cubicBezTo>
                  <a:cubicBezTo>
                    <a:pt x="10208" y="11476"/>
                    <a:pt x="8473" y="9274"/>
                    <a:pt x="6939" y="6972"/>
                  </a:cubicBezTo>
                  <a:cubicBezTo>
                    <a:pt x="6605" y="8040"/>
                    <a:pt x="6405" y="9207"/>
                    <a:pt x="6272" y="10375"/>
                  </a:cubicBezTo>
                  <a:cubicBezTo>
                    <a:pt x="5771" y="10175"/>
                    <a:pt x="5304" y="9841"/>
                    <a:pt x="4971" y="9408"/>
                  </a:cubicBezTo>
                  <a:cubicBezTo>
                    <a:pt x="4806" y="10465"/>
                    <a:pt x="4608" y="11457"/>
                    <a:pt x="4409" y="12449"/>
                  </a:cubicBezTo>
                  <a:lnTo>
                    <a:pt x="4409" y="12449"/>
                  </a:lnTo>
                  <a:cubicBezTo>
                    <a:pt x="4432" y="12321"/>
                    <a:pt x="4395" y="12267"/>
                    <a:pt x="4319" y="12267"/>
                  </a:cubicBezTo>
                  <a:cubicBezTo>
                    <a:pt x="4070" y="12267"/>
                    <a:pt x="3396" y="12833"/>
                    <a:pt x="2969" y="13210"/>
                  </a:cubicBezTo>
                  <a:cubicBezTo>
                    <a:pt x="2803" y="13377"/>
                    <a:pt x="2703" y="13511"/>
                    <a:pt x="2569" y="13611"/>
                  </a:cubicBezTo>
                  <a:cubicBezTo>
                    <a:pt x="1769" y="14711"/>
                    <a:pt x="1368" y="16279"/>
                    <a:pt x="968" y="17547"/>
                  </a:cubicBezTo>
                  <a:cubicBezTo>
                    <a:pt x="234" y="20182"/>
                    <a:pt x="1" y="22984"/>
                    <a:pt x="401" y="25686"/>
                  </a:cubicBezTo>
                  <a:cubicBezTo>
                    <a:pt x="434" y="25819"/>
                    <a:pt x="434" y="25953"/>
                    <a:pt x="501" y="26019"/>
                  </a:cubicBezTo>
                  <a:cubicBezTo>
                    <a:pt x="568" y="26086"/>
                    <a:pt x="651" y="26111"/>
                    <a:pt x="743" y="26111"/>
                  </a:cubicBezTo>
                  <a:cubicBezTo>
                    <a:pt x="835" y="26111"/>
                    <a:pt x="935" y="26086"/>
                    <a:pt x="1035" y="26053"/>
                  </a:cubicBezTo>
                  <a:cubicBezTo>
                    <a:pt x="2135" y="25786"/>
                    <a:pt x="4470" y="25352"/>
                    <a:pt x="4571" y="23818"/>
                  </a:cubicBezTo>
                  <a:cubicBezTo>
                    <a:pt x="4571" y="24011"/>
                    <a:pt x="4722" y="24107"/>
                    <a:pt x="4884" y="24107"/>
                  </a:cubicBezTo>
                  <a:cubicBezTo>
                    <a:pt x="4973" y="24107"/>
                    <a:pt x="5066" y="24078"/>
                    <a:pt x="5138" y="24018"/>
                  </a:cubicBezTo>
                  <a:cubicBezTo>
                    <a:pt x="5371" y="23851"/>
                    <a:pt x="5404" y="23551"/>
                    <a:pt x="5438" y="23318"/>
                  </a:cubicBezTo>
                  <a:cubicBezTo>
                    <a:pt x="6038" y="23951"/>
                    <a:pt x="6439" y="24652"/>
                    <a:pt x="6772" y="25452"/>
                  </a:cubicBezTo>
                  <a:cubicBezTo>
                    <a:pt x="6872" y="24852"/>
                    <a:pt x="6906" y="24218"/>
                    <a:pt x="6972" y="23651"/>
                  </a:cubicBezTo>
                  <a:cubicBezTo>
                    <a:pt x="7450" y="24708"/>
                    <a:pt x="8669" y="25101"/>
                    <a:pt x="9898" y="25101"/>
                  </a:cubicBezTo>
                  <a:cubicBezTo>
                    <a:pt x="10298" y="25101"/>
                    <a:pt x="10699" y="25059"/>
                    <a:pt x="11075" y="24985"/>
                  </a:cubicBezTo>
                  <a:cubicBezTo>
                    <a:pt x="12137" y="24755"/>
                    <a:pt x="13231" y="24396"/>
                    <a:pt x="14279" y="24396"/>
                  </a:cubicBezTo>
                  <a:cubicBezTo>
                    <a:pt x="14746" y="24396"/>
                    <a:pt x="15203" y="24467"/>
                    <a:pt x="15645" y="24652"/>
                  </a:cubicBezTo>
                  <a:cubicBezTo>
                    <a:pt x="15478" y="23484"/>
                    <a:pt x="15312" y="22350"/>
                    <a:pt x="15145" y="21183"/>
                  </a:cubicBezTo>
                  <a:lnTo>
                    <a:pt x="15145" y="21183"/>
                  </a:lnTo>
                  <a:cubicBezTo>
                    <a:pt x="16079" y="22384"/>
                    <a:pt x="17213" y="23451"/>
                    <a:pt x="18447" y="24285"/>
                  </a:cubicBezTo>
                  <a:cubicBezTo>
                    <a:pt x="18314" y="23051"/>
                    <a:pt x="18214" y="21883"/>
                    <a:pt x="18080" y="20716"/>
                  </a:cubicBezTo>
                  <a:lnTo>
                    <a:pt x="18080" y="20716"/>
                  </a:lnTo>
                  <a:cubicBezTo>
                    <a:pt x="18614" y="21883"/>
                    <a:pt x="19148" y="23117"/>
                    <a:pt x="20048" y="24051"/>
                  </a:cubicBezTo>
                  <a:cubicBezTo>
                    <a:pt x="20829" y="24922"/>
                    <a:pt x="21908" y="25577"/>
                    <a:pt x="23064" y="25577"/>
                  </a:cubicBezTo>
                  <a:cubicBezTo>
                    <a:pt x="23192" y="25577"/>
                    <a:pt x="23321" y="25569"/>
                    <a:pt x="23451" y="25552"/>
                  </a:cubicBezTo>
                  <a:cubicBezTo>
                    <a:pt x="19515" y="17113"/>
                    <a:pt x="15779" y="8574"/>
                    <a:pt x="12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51;p69">
              <a:extLst>
                <a:ext uri="{FF2B5EF4-FFF2-40B4-BE49-F238E27FC236}">
                  <a16:creationId xmlns:a16="http://schemas.microsoft.com/office/drawing/2014/main" id="{888330BB-E27D-2A2C-ACA2-E00CBB021F89}"/>
                </a:ext>
              </a:extLst>
            </p:cNvPr>
            <p:cNvSpPr/>
            <p:nvPr/>
          </p:nvSpPr>
          <p:spPr>
            <a:xfrm>
              <a:off x="1864011" y="1441121"/>
              <a:ext cx="663067" cy="1018697"/>
            </a:xfrm>
            <a:custGeom>
              <a:avLst/>
              <a:gdLst/>
              <a:ahLst/>
              <a:cxnLst/>
              <a:rect l="l" t="t" r="r" b="b"/>
              <a:pathLst>
                <a:path w="29388" h="45150" extrusionOk="0">
                  <a:moveTo>
                    <a:pt x="15515" y="1"/>
                  </a:moveTo>
                  <a:cubicBezTo>
                    <a:pt x="10488" y="1"/>
                    <a:pt x="5529" y="664"/>
                    <a:pt x="834" y="2560"/>
                  </a:cubicBezTo>
                  <a:cubicBezTo>
                    <a:pt x="534" y="2660"/>
                    <a:pt x="234" y="2793"/>
                    <a:pt x="100" y="3093"/>
                  </a:cubicBezTo>
                  <a:cubicBezTo>
                    <a:pt x="0" y="3327"/>
                    <a:pt x="33" y="3660"/>
                    <a:pt x="100" y="3961"/>
                  </a:cubicBezTo>
                  <a:cubicBezTo>
                    <a:pt x="534" y="6095"/>
                    <a:pt x="734" y="8497"/>
                    <a:pt x="1501" y="10565"/>
                  </a:cubicBezTo>
                  <a:cubicBezTo>
                    <a:pt x="1901" y="9998"/>
                    <a:pt x="2068" y="9298"/>
                    <a:pt x="2235" y="8631"/>
                  </a:cubicBezTo>
                  <a:cubicBezTo>
                    <a:pt x="2235" y="9064"/>
                    <a:pt x="2402" y="9398"/>
                    <a:pt x="2468" y="9765"/>
                  </a:cubicBezTo>
                  <a:cubicBezTo>
                    <a:pt x="2535" y="9631"/>
                    <a:pt x="2735" y="9565"/>
                    <a:pt x="2869" y="9331"/>
                  </a:cubicBezTo>
                  <a:cubicBezTo>
                    <a:pt x="3202" y="9931"/>
                    <a:pt x="5404" y="13267"/>
                    <a:pt x="5237" y="13934"/>
                  </a:cubicBezTo>
                  <a:cubicBezTo>
                    <a:pt x="5704" y="12266"/>
                    <a:pt x="6204" y="10599"/>
                    <a:pt x="6671" y="8931"/>
                  </a:cubicBezTo>
                  <a:cubicBezTo>
                    <a:pt x="7739" y="20606"/>
                    <a:pt x="8840" y="32314"/>
                    <a:pt x="9874" y="43989"/>
                  </a:cubicBezTo>
                  <a:cubicBezTo>
                    <a:pt x="9907" y="44289"/>
                    <a:pt x="9907" y="44590"/>
                    <a:pt x="10141" y="44756"/>
                  </a:cubicBezTo>
                  <a:cubicBezTo>
                    <a:pt x="10241" y="44856"/>
                    <a:pt x="10474" y="44923"/>
                    <a:pt x="10674" y="44957"/>
                  </a:cubicBezTo>
                  <a:cubicBezTo>
                    <a:pt x="11137" y="45053"/>
                    <a:pt x="11610" y="45149"/>
                    <a:pt x="12069" y="45149"/>
                  </a:cubicBezTo>
                  <a:cubicBezTo>
                    <a:pt x="12404" y="45149"/>
                    <a:pt x="12733" y="45098"/>
                    <a:pt x="13043" y="44957"/>
                  </a:cubicBezTo>
                  <a:cubicBezTo>
                    <a:pt x="13536" y="44742"/>
                    <a:pt x="13892" y="44210"/>
                    <a:pt x="13949" y="43680"/>
                  </a:cubicBezTo>
                  <a:lnTo>
                    <a:pt x="13949" y="43680"/>
                  </a:lnTo>
                  <a:lnTo>
                    <a:pt x="14244" y="44856"/>
                  </a:lnTo>
                  <a:cubicBezTo>
                    <a:pt x="14944" y="41287"/>
                    <a:pt x="15244" y="37618"/>
                    <a:pt x="15211" y="33949"/>
                  </a:cubicBezTo>
                  <a:lnTo>
                    <a:pt x="15211" y="33949"/>
                  </a:lnTo>
                  <a:cubicBezTo>
                    <a:pt x="15344" y="37518"/>
                    <a:pt x="15511" y="41120"/>
                    <a:pt x="15645" y="44690"/>
                  </a:cubicBezTo>
                  <a:cubicBezTo>
                    <a:pt x="16712" y="44623"/>
                    <a:pt x="17779" y="44523"/>
                    <a:pt x="18880" y="44423"/>
                  </a:cubicBezTo>
                  <a:cubicBezTo>
                    <a:pt x="19080" y="40987"/>
                    <a:pt x="19247" y="37585"/>
                    <a:pt x="19481" y="34149"/>
                  </a:cubicBezTo>
                  <a:cubicBezTo>
                    <a:pt x="19881" y="37451"/>
                    <a:pt x="20248" y="40754"/>
                    <a:pt x="20681" y="44089"/>
                  </a:cubicBezTo>
                  <a:lnTo>
                    <a:pt x="22750" y="44089"/>
                  </a:lnTo>
                  <a:cubicBezTo>
                    <a:pt x="22716" y="37351"/>
                    <a:pt x="23350" y="30613"/>
                    <a:pt x="24618" y="24008"/>
                  </a:cubicBezTo>
                  <a:cubicBezTo>
                    <a:pt x="25085" y="25743"/>
                    <a:pt x="25585" y="27444"/>
                    <a:pt x="26052" y="29145"/>
                  </a:cubicBezTo>
                  <a:lnTo>
                    <a:pt x="27186" y="23775"/>
                  </a:lnTo>
                  <a:cubicBezTo>
                    <a:pt x="27553" y="24642"/>
                    <a:pt x="27920" y="25509"/>
                    <a:pt x="28287" y="26443"/>
                  </a:cubicBezTo>
                  <a:cubicBezTo>
                    <a:pt x="28387" y="24442"/>
                    <a:pt x="29388" y="1259"/>
                    <a:pt x="28854" y="1159"/>
                  </a:cubicBezTo>
                  <a:cubicBezTo>
                    <a:pt x="24444" y="517"/>
                    <a:pt x="19953" y="1"/>
                    <a:pt x="15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52;p69">
              <a:extLst>
                <a:ext uri="{FF2B5EF4-FFF2-40B4-BE49-F238E27FC236}">
                  <a16:creationId xmlns:a16="http://schemas.microsoft.com/office/drawing/2014/main" id="{3FED4F23-AEE6-D373-6E37-189CE90347A7}"/>
                </a:ext>
              </a:extLst>
            </p:cNvPr>
            <p:cNvSpPr/>
            <p:nvPr/>
          </p:nvSpPr>
          <p:spPr>
            <a:xfrm>
              <a:off x="2677593" y="1716361"/>
              <a:ext cx="979167" cy="732334"/>
            </a:xfrm>
            <a:custGeom>
              <a:avLst/>
              <a:gdLst/>
              <a:ahLst/>
              <a:cxnLst/>
              <a:rect l="l" t="t" r="r" b="b"/>
              <a:pathLst>
                <a:path w="43398" h="32458" extrusionOk="0">
                  <a:moveTo>
                    <a:pt x="17046" y="1"/>
                  </a:moveTo>
                  <a:cubicBezTo>
                    <a:pt x="17046" y="1769"/>
                    <a:pt x="13176" y="4804"/>
                    <a:pt x="12142" y="6205"/>
                  </a:cubicBezTo>
                  <a:cubicBezTo>
                    <a:pt x="10441" y="8740"/>
                    <a:pt x="8940" y="11275"/>
                    <a:pt x="7706" y="13977"/>
                  </a:cubicBezTo>
                  <a:cubicBezTo>
                    <a:pt x="9373" y="12810"/>
                    <a:pt x="11041" y="11676"/>
                    <a:pt x="12709" y="10508"/>
                  </a:cubicBezTo>
                  <a:lnTo>
                    <a:pt x="12709" y="10508"/>
                  </a:lnTo>
                  <a:cubicBezTo>
                    <a:pt x="8106" y="17613"/>
                    <a:pt x="3836" y="24952"/>
                    <a:pt x="0" y="32457"/>
                  </a:cubicBezTo>
                  <a:cubicBezTo>
                    <a:pt x="664" y="32364"/>
                    <a:pt x="1331" y="32333"/>
                    <a:pt x="1999" y="32333"/>
                  </a:cubicBezTo>
                  <a:cubicBezTo>
                    <a:pt x="3261" y="32333"/>
                    <a:pt x="4528" y="32442"/>
                    <a:pt x="5789" y="32442"/>
                  </a:cubicBezTo>
                  <a:cubicBezTo>
                    <a:pt x="6240" y="32442"/>
                    <a:pt x="6690" y="32429"/>
                    <a:pt x="7139" y="32391"/>
                  </a:cubicBezTo>
                  <a:cubicBezTo>
                    <a:pt x="9426" y="32165"/>
                    <a:pt x="11932" y="31161"/>
                    <a:pt x="12791" y="29079"/>
                  </a:cubicBezTo>
                  <a:lnTo>
                    <a:pt x="12791" y="29079"/>
                  </a:lnTo>
                  <a:lnTo>
                    <a:pt x="11642" y="32124"/>
                  </a:lnTo>
                  <a:cubicBezTo>
                    <a:pt x="13543" y="31123"/>
                    <a:pt x="15311" y="29789"/>
                    <a:pt x="16812" y="28254"/>
                  </a:cubicBezTo>
                  <a:lnTo>
                    <a:pt x="16812" y="28254"/>
                  </a:lnTo>
                  <a:cubicBezTo>
                    <a:pt x="16345" y="29355"/>
                    <a:pt x="15945" y="30489"/>
                    <a:pt x="15478" y="31623"/>
                  </a:cubicBezTo>
                  <a:cubicBezTo>
                    <a:pt x="18280" y="28621"/>
                    <a:pt x="21015" y="25619"/>
                    <a:pt x="23817" y="22617"/>
                  </a:cubicBezTo>
                  <a:lnTo>
                    <a:pt x="23817" y="22617"/>
                  </a:lnTo>
                  <a:cubicBezTo>
                    <a:pt x="22516" y="25886"/>
                    <a:pt x="21015" y="29088"/>
                    <a:pt x="19314" y="32124"/>
                  </a:cubicBezTo>
                  <a:cubicBezTo>
                    <a:pt x="22116" y="32124"/>
                    <a:pt x="24885" y="32090"/>
                    <a:pt x="27687" y="32090"/>
                  </a:cubicBezTo>
                  <a:cubicBezTo>
                    <a:pt x="31556" y="32057"/>
                    <a:pt x="36059" y="31757"/>
                    <a:pt x="38394" y="28721"/>
                  </a:cubicBezTo>
                  <a:lnTo>
                    <a:pt x="38394" y="28721"/>
                  </a:lnTo>
                  <a:lnTo>
                    <a:pt x="36793" y="32324"/>
                  </a:lnTo>
                  <a:cubicBezTo>
                    <a:pt x="37827" y="31590"/>
                    <a:pt x="38995" y="30923"/>
                    <a:pt x="40195" y="30456"/>
                  </a:cubicBezTo>
                  <a:cubicBezTo>
                    <a:pt x="40195" y="30890"/>
                    <a:pt x="40229" y="31323"/>
                    <a:pt x="40229" y="31757"/>
                  </a:cubicBezTo>
                  <a:cubicBezTo>
                    <a:pt x="41296" y="31757"/>
                    <a:pt x="42330" y="31757"/>
                    <a:pt x="43398" y="31723"/>
                  </a:cubicBezTo>
                  <a:cubicBezTo>
                    <a:pt x="42497" y="24652"/>
                    <a:pt x="39195" y="17947"/>
                    <a:pt x="34491" y="12510"/>
                  </a:cubicBezTo>
                  <a:cubicBezTo>
                    <a:pt x="29788" y="7106"/>
                    <a:pt x="23684" y="2936"/>
                    <a:pt x="17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53;p69">
              <a:extLst>
                <a:ext uri="{FF2B5EF4-FFF2-40B4-BE49-F238E27FC236}">
                  <a16:creationId xmlns:a16="http://schemas.microsoft.com/office/drawing/2014/main" id="{8977DBB7-8A25-5AA6-057C-8EC3FA7D2DF0}"/>
                </a:ext>
              </a:extLst>
            </p:cNvPr>
            <p:cNvSpPr/>
            <p:nvPr/>
          </p:nvSpPr>
          <p:spPr>
            <a:xfrm>
              <a:off x="3309794" y="2174312"/>
              <a:ext cx="105389" cy="90453"/>
            </a:xfrm>
            <a:custGeom>
              <a:avLst/>
              <a:gdLst/>
              <a:ahLst/>
              <a:cxnLst/>
              <a:rect l="l" t="t" r="r" b="b"/>
              <a:pathLst>
                <a:path w="4671" h="4009" extrusionOk="0">
                  <a:moveTo>
                    <a:pt x="3735" y="0"/>
                  </a:moveTo>
                  <a:cubicBezTo>
                    <a:pt x="3379" y="0"/>
                    <a:pt x="3068" y="43"/>
                    <a:pt x="2769" y="118"/>
                  </a:cubicBezTo>
                  <a:cubicBezTo>
                    <a:pt x="2202" y="218"/>
                    <a:pt x="1735" y="485"/>
                    <a:pt x="1368" y="819"/>
                  </a:cubicBezTo>
                  <a:cubicBezTo>
                    <a:pt x="1001" y="1152"/>
                    <a:pt x="667" y="1519"/>
                    <a:pt x="400" y="2020"/>
                  </a:cubicBezTo>
                  <a:cubicBezTo>
                    <a:pt x="167" y="2520"/>
                    <a:pt x="0" y="3121"/>
                    <a:pt x="0" y="3921"/>
                  </a:cubicBezTo>
                  <a:cubicBezTo>
                    <a:pt x="299" y="3983"/>
                    <a:pt x="566" y="4008"/>
                    <a:pt x="812" y="4008"/>
                  </a:cubicBezTo>
                  <a:cubicBezTo>
                    <a:pt x="1224" y="4008"/>
                    <a:pt x="1580" y="3938"/>
                    <a:pt x="1935" y="3854"/>
                  </a:cubicBezTo>
                  <a:cubicBezTo>
                    <a:pt x="2469" y="3754"/>
                    <a:pt x="2936" y="3487"/>
                    <a:pt x="3302" y="3154"/>
                  </a:cubicBezTo>
                  <a:cubicBezTo>
                    <a:pt x="3669" y="2820"/>
                    <a:pt x="4003" y="2453"/>
                    <a:pt x="4270" y="1953"/>
                  </a:cubicBezTo>
                  <a:cubicBezTo>
                    <a:pt x="4503" y="1453"/>
                    <a:pt x="4670" y="852"/>
                    <a:pt x="4670" y="85"/>
                  </a:cubicBezTo>
                  <a:cubicBezTo>
                    <a:pt x="4319" y="26"/>
                    <a:pt x="4013" y="0"/>
                    <a:pt x="3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54;p69">
              <a:extLst>
                <a:ext uri="{FF2B5EF4-FFF2-40B4-BE49-F238E27FC236}">
                  <a16:creationId xmlns:a16="http://schemas.microsoft.com/office/drawing/2014/main" id="{33D27F81-0FE2-8F26-A2BA-E12DD08FB948}"/>
                </a:ext>
              </a:extLst>
            </p:cNvPr>
            <p:cNvSpPr/>
            <p:nvPr/>
          </p:nvSpPr>
          <p:spPr>
            <a:xfrm>
              <a:off x="3116366" y="1804422"/>
              <a:ext cx="97109" cy="121206"/>
            </a:xfrm>
            <a:custGeom>
              <a:avLst/>
              <a:gdLst/>
              <a:ahLst/>
              <a:cxnLst/>
              <a:rect l="l" t="t" r="r" b="b"/>
              <a:pathLst>
                <a:path w="4304" h="5372" extrusionOk="0">
                  <a:moveTo>
                    <a:pt x="4170" y="1"/>
                  </a:moveTo>
                  <a:lnTo>
                    <a:pt x="4170" y="1"/>
                  </a:lnTo>
                  <a:cubicBezTo>
                    <a:pt x="3336" y="67"/>
                    <a:pt x="2736" y="334"/>
                    <a:pt x="2202" y="634"/>
                  </a:cubicBezTo>
                  <a:cubicBezTo>
                    <a:pt x="1702" y="968"/>
                    <a:pt x="1268" y="1335"/>
                    <a:pt x="934" y="1802"/>
                  </a:cubicBezTo>
                  <a:cubicBezTo>
                    <a:pt x="601" y="2235"/>
                    <a:pt x="367" y="2736"/>
                    <a:pt x="200" y="3336"/>
                  </a:cubicBezTo>
                  <a:cubicBezTo>
                    <a:pt x="67" y="3903"/>
                    <a:pt x="0" y="4537"/>
                    <a:pt x="134" y="5371"/>
                  </a:cubicBezTo>
                  <a:cubicBezTo>
                    <a:pt x="968" y="5304"/>
                    <a:pt x="1568" y="5037"/>
                    <a:pt x="2102" y="4737"/>
                  </a:cubicBezTo>
                  <a:cubicBezTo>
                    <a:pt x="2602" y="4404"/>
                    <a:pt x="3036" y="4037"/>
                    <a:pt x="3369" y="3570"/>
                  </a:cubicBezTo>
                  <a:cubicBezTo>
                    <a:pt x="3703" y="3136"/>
                    <a:pt x="3936" y="2636"/>
                    <a:pt x="4103" y="2035"/>
                  </a:cubicBezTo>
                  <a:cubicBezTo>
                    <a:pt x="4237" y="1468"/>
                    <a:pt x="4303" y="8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55;p69">
              <a:extLst>
                <a:ext uri="{FF2B5EF4-FFF2-40B4-BE49-F238E27FC236}">
                  <a16:creationId xmlns:a16="http://schemas.microsoft.com/office/drawing/2014/main" id="{53A28246-2B84-5D21-A2BD-5B00884CCD2F}"/>
                </a:ext>
              </a:extLst>
            </p:cNvPr>
            <p:cNvSpPr/>
            <p:nvPr/>
          </p:nvSpPr>
          <p:spPr>
            <a:xfrm>
              <a:off x="2933474" y="2127291"/>
              <a:ext cx="87317" cy="140023"/>
            </a:xfrm>
            <a:custGeom>
              <a:avLst/>
              <a:gdLst/>
              <a:ahLst/>
              <a:cxnLst/>
              <a:rect l="l" t="t" r="r" b="b"/>
              <a:pathLst>
                <a:path w="3870" h="6206" extrusionOk="0">
                  <a:moveTo>
                    <a:pt x="3536" y="1"/>
                  </a:moveTo>
                  <a:cubicBezTo>
                    <a:pt x="2702" y="234"/>
                    <a:pt x="2169" y="568"/>
                    <a:pt x="1668" y="1001"/>
                  </a:cubicBezTo>
                  <a:cubicBezTo>
                    <a:pt x="1201" y="1402"/>
                    <a:pt x="834" y="1902"/>
                    <a:pt x="568" y="2403"/>
                  </a:cubicBezTo>
                  <a:cubicBezTo>
                    <a:pt x="334" y="2936"/>
                    <a:pt x="134" y="3503"/>
                    <a:pt x="101" y="4104"/>
                  </a:cubicBezTo>
                  <a:cubicBezTo>
                    <a:pt x="1" y="4738"/>
                    <a:pt x="34" y="5405"/>
                    <a:pt x="334" y="6205"/>
                  </a:cubicBezTo>
                  <a:cubicBezTo>
                    <a:pt x="1168" y="6005"/>
                    <a:pt x="1768" y="5605"/>
                    <a:pt x="2202" y="5205"/>
                  </a:cubicBezTo>
                  <a:cubicBezTo>
                    <a:pt x="2669" y="4771"/>
                    <a:pt x="3036" y="4271"/>
                    <a:pt x="3303" y="3770"/>
                  </a:cubicBezTo>
                  <a:cubicBezTo>
                    <a:pt x="3536" y="3236"/>
                    <a:pt x="3770" y="2703"/>
                    <a:pt x="3803" y="2069"/>
                  </a:cubicBezTo>
                  <a:cubicBezTo>
                    <a:pt x="3870" y="1435"/>
                    <a:pt x="3837" y="768"/>
                    <a:pt x="3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56;p69">
              <a:extLst>
                <a:ext uri="{FF2B5EF4-FFF2-40B4-BE49-F238E27FC236}">
                  <a16:creationId xmlns:a16="http://schemas.microsoft.com/office/drawing/2014/main" id="{F2CD54E5-E5D8-8749-02B8-CDFC9B87F2E3}"/>
                </a:ext>
              </a:extLst>
            </p:cNvPr>
            <p:cNvSpPr/>
            <p:nvPr/>
          </p:nvSpPr>
          <p:spPr>
            <a:xfrm>
              <a:off x="2771656" y="1842801"/>
              <a:ext cx="109157" cy="181403"/>
            </a:xfrm>
            <a:custGeom>
              <a:avLst/>
              <a:gdLst/>
              <a:ahLst/>
              <a:cxnLst/>
              <a:rect l="l" t="t" r="r" b="b"/>
              <a:pathLst>
                <a:path w="4838" h="8040" extrusionOk="0">
                  <a:moveTo>
                    <a:pt x="4671" y="1"/>
                  </a:moveTo>
                  <a:lnTo>
                    <a:pt x="4671" y="1"/>
                  </a:lnTo>
                  <a:cubicBezTo>
                    <a:pt x="3770" y="334"/>
                    <a:pt x="3103" y="868"/>
                    <a:pt x="2503" y="1435"/>
                  </a:cubicBezTo>
                  <a:cubicBezTo>
                    <a:pt x="1935" y="2002"/>
                    <a:pt x="1468" y="2636"/>
                    <a:pt x="1102" y="3303"/>
                  </a:cubicBezTo>
                  <a:cubicBezTo>
                    <a:pt x="701" y="3970"/>
                    <a:pt x="434" y="4671"/>
                    <a:pt x="268" y="5471"/>
                  </a:cubicBezTo>
                  <a:cubicBezTo>
                    <a:pt x="101" y="6205"/>
                    <a:pt x="1" y="7039"/>
                    <a:pt x="168" y="8040"/>
                  </a:cubicBezTo>
                  <a:cubicBezTo>
                    <a:pt x="1102" y="7706"/>
                    <a:pt x="1769" y="7173"/>
                    <a:pt x="2336" y="6639"/>
                  </a:cubicBezTo>
                  <a:cubicBezTo>
                    <a:pt x="2936" y="6038"/>
                    <a:pt x="3370" y="5405"/>
                    <a:pt x="3770" y="4737"/>
                  </a:cubicBezTo>
                  <a:cubicBezTo>
                    <a:pt x="4137" y="4070"/>
                    <a:pt x="4437" y="3370"/>
                    <a:pt x="4604" y="2569"/>
                  </a:cubicBezTo>
                  <a:cubicBezTo>
                    <a:pt x="4771" y="1802"/>
                    <a:pt x="4838" y="100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57;p69">
              <a:extLst>
                <a:ext uri="{FF2B5EF4-FFF2-40B4-BE49-F238E27FC236}">
                  <a16:creationId xmlns:a16="http://schemas.microsoft.com/office/drawing/2014/main" id="{B8AFB0E1-4DC3-90C5-6332-AC4891E16CEE}"/>
                </a:ext>
              </a:extLst>
            </p:cNvPr>
            <p:cNvSpPr/>
            <p:nvPr/>
          </p:nvSpPr>
          <p:spPr>
            <a:xfrm>
              <a:off x="2629422" y="1553798"/>
              <a:ext cx="73779" cy="140767"/>
            </a:xfrm>
            <a:custGeom>
              <a:avLst/>
              <a:gdLst/>
              <a:ahLst/>
              <a:cxnLst/>
              <a:rect l="l" t="t" r="r" b="b"/>
              <a:pathLst>
                <a:path w="3270" h="6239" extrusionOk="0">
                  <a:moveTo>
                    <a:pt x="2369" y="1"/>
                  </a:moveTo>
                  <a:cubicBezTo>
                    <a:pt x="1635" y="401"/>
                    <a:pt x="1234" y="801"/>
                    <a:pt x="868" y="1302"/>
                  </a:cubicBezTo>
                  <a:cubicBezTo>
                    <a:pt x="501" y="1769"/>
                    <a:pt x="300" y="2269"/>
                    <a:pt x="167" y="2769"/>
                  </a:cubicBezTo>
                  <a:cubicBezTo>
                    <a:pt x="34" y="3270"/>
                    <a:pt x="0" y="3803"/>
                    <a:pt x="100" y="4404"/>
                  </a:cubicBezTo>
                  <a:cubicBezTo>
                    <a:pt x="200" y="4971"/>
                    <a:pt x="367" y="5571"/>
                    <a:pt x="868" y="6238"/>
                  </a:cubicBezTo>
                  <a:cubicBezTo>
                    <a:pt x="1635" y="5838"/>
                    <a:pt x="2102" y="5404"/>
                    <a:pt x="2435" y="4937"/>
                  </a:cubicBezTo>
                  <a:cubicBezTo>
                    <a:pt x="2802" y="4470"/>
                    <a:pt x="3002" y="3970"/>
                    <a:pt x="3136" y="3470"/>
                  </a:cubicBezTo>
                  <a:cubicBezTo>
                    <a:pt x="3269" y="2969"/>
                    <a:pt x="3269" y="2436"/>
                    <a:pt x="3169" y="1835"/>
                  </a:cubicBezTo>
                  <a:cubicBezTo>
                    <a:pt x="3069" y="1268"/>
                    <a:pt x="2869" y="668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58;p69">
              <a:extLst>
                <a:ext uri="{FF2B5EF4-FFF2-40B4-BE49-F238E27FC236}">
                  <a16:creationId xmlns:a16="http://schemas.microsoft.com/office/drawing/2014/main" id="{BAD38AE8-86D0-440B-9DD7-BA716509B4D7}"/>
                </a:ext>
              </a:extLst>
            </p:cNvPr>
            <p:cNvSpPr/>
            <p:nvPr/>
          </p:nvSpPr>
          <p:spPr>
            <a:xfrm>
              <a:off x="2507494" y="2119778"/>
              <a:ext cx="71523" cy="128719"/>
            </a:xfrm>
            <a:custGeom>
              <a:avLst/>
              <a:gdLst/>
              <a:ahLst/>
              <a:cxnLst/>
              <a:rect l="l" t="t" r="r" b="b"/>
              <a:pathLst>
                <a:path w="3170" h="5705" extrusionOk="0">
                  <a:moveTo>
                    <a:pt x="2069" y="0"/>
                  </a:moveTo>
                  <a:cubicBezTo>
                    <a:pt x="1368" y="367"/>
                    <a:pt x="1001" y="767"/>
                    <a:pt x="668" y="1201"/>
                  </a:cubicBezTo>
                  <a:cubicBezTo>
                    <a:pt x="334" y="1668"/>
                    <a:pt x="167" y="2102"/>
                    <a:pt x="67" y="2569"/>
                  </a:cubicBezTo>
                  <a:cubicBezTo>
                    <a:pt x="0" y="3069"/>
                    <a:pt x="34" y="3569"/>
                    <a:pt x="167" y="4070"/>
                  </a:cubicBezTo>
                  <a:cubicBezTo>
                    <a:pt x="301" y="4570"/>
                    <a:pt x="534" y="5104"/>
                    <a:pt x="1068" y="5704"/>
                  </a:cubicBezTo>
                  <a:cubicBezTo>
                    <a:pt x="1802" y="5371"/>
                    <a:pt x="2169" y="4904"/>
                    <a:pt x="2502" y="4503"/>
                  </a:cubicBezTo>
                  <a:cubicBezTo>
                    <a:pt x="2836" y="4036"/>
                    <a:pt x="3003" y="3569"/>
                    <a:pt x="3069" y="3102"/>
                  </a:cubicBezTo>
                  <a:cubicBezTo>
                    <a:pt x="3169" y="2602"/>
                    <a:pt x="3136" y="2102"/>
                    <a:pt x="3003" y="1601"/>
                  </a:cubicBezTo>
                  <a:cubicBezTo>
                    <a:pt x="2836" y="1101"/>
                    <a:pt x="2636" y="567"/>
                    <a:pt x="2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59;p69">
              <a:extLst>
                <a:ext uri="{FF2B5EF4-FFF2-40B4-BE49-F238E27FC236}">
                  <a16:creationId xmlns:a16="http://schemas.microsoft.com/office/drawing/2014/main" id="{5EEAEB77-42EE-83B3-A341-FD396C52A825}"/>
                </a:ext>
              </a:extLst>
            </p:cNvPr>
            <p:cNvSpPr/>
            <p:nvPr/>
          </p:nvSpPr>
          <p:spPr>
            <a:xfrm>
              <a:off x="2342675" y="1800654"/>
              <a:ext cx="70756" cy="129486"/>
            </a:xfrm>
            <a:custGeom>
              <a:avLst/>
              <a:gdLst/>
              <a:ahLst/>
              <a:cxnLst/>
              <a:rect l="l" t="t" r="r" b="b"/>
              <a:pathLst>
                <a:path w="3136" h="5739" extrusionOk="0">
                  <a:moveTo>
                    <a:pt x="1835" y="1"/>
                  </a:moveTo>
                  <a:cubicBezTo>
                    <a:pt x="1168" y="401"/>
                    <a:pt x="801" y="868"/>
                    <a:pt x="501" y="1335"/>
                  </a:cubicBezTo>
                  <a:cubicBezTo>
                    <a:pt x="200" y="1802"/>
                    <a:pt x="100" y="2302"/>
                    <a:pt x="34" y="2736"/>
                  </a:cubicBezTo>
                  <a:cubicBezTo>
                    <a:pt x="0" y="3203"/>
                    <a:pt x="100" y="3703"/>
                    <a:pt x="267" y="4204"/>
                  </a:cubicBezTo>
                  <a:cubicBezTo>
                    <a:pt x="434" y="4704"/>
                    <a:pt x="701" y="5204"/>
                    <a:pt x="1301" y="5738"/>
                  </a:cubicBezTo>
                  <a:cubicBezTo>
                    <a:pt x="2002" y="5338"/>
                    <a:pt x="2335" y="4871"/>
                    <a:pt x="2635" y="4404"/>
                  </a:cubicBezTo>
                  <a:cubicBezTo>
                    <a:pt x="2936" y="3970"/>
                    <a:pt x="3036" y="3470"/>
                    <a:pt x="3102" y="3003"/>
                  </a:cubicBezTo>
                  <a:cubicBezTo>
                    <a:pt x="3136" y="2536"/>
                    <a:pt x="3036" y="2036"/>
                    <a:pt x="2869" y="1535"/>
                  </a:cubicBezTo>
                  <a:cubicBezTo>
                    <a:pt x="2702" y="1035"/>
                    <a:pt x="2435" y="534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60;p69">
              <a:extLst>
                <a:ext uri="{FF2B5EF4-FFF2-40B4-BE49-F238E27FC236}">
                  <a16:creationId xmlns:a16="http://schemas.microsoft.com/office/drawing/2014/main" id="{FE1CEB02-71F2-3D25-C624-5BEE29C7BCB3}"/>
                </a:ext>
              </a:extLst>
            </p:cNvPr>
            <p:cNvSpPr/>
            <p:nvPr/>
          </p:nvSpPr>
          <p:spPr>
            <a:xfrm>
              <a:off x="2137965" y="1489066"/>
              <a:ext cx="70011" cy="151304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1835" y="1"/>
                  </a:moveTo>
                  <a:cubicBezTo>
                    <a:pt x="1168" y="535"/>
                    <a:pt x="767" y="1102"/>
                    <a:pt x="500" y="1602"/>
                  </a:cubicBezTo>
                  <a:cubicBezTo>
                    <a:pt x="200" y="2136"/>
                    <a:pt x="67" y="2703"/>
                    <a:pt x="33" y="3270"/>
                  </a:cubicBezTo>
                  <a:cubicBezTo>
                    <a:pt x="0" y="3837"/>
                    <a:pt x="67" y="4371"/>
                    <a:pt x="234" y="4971"/>
                  </a:cubicBezTo>
                  <a:cubicBezTo>
                    <a:pt x="400" y="5505"/>
                    <a:pt x="701" y="6105"/>
                    <a:pt x="1268" y="6706"/>
                  </a:cubicBezTo>
                  <a:cubicBezTo>
                    <a:pt x="2001" y="6205"/>
                    <a:pt x="2335" y="5672"/>
                    <a:pt x="2602" y="5138"/>
                  </a:cubicBezTo>
                  <a:cubicBezTo>
                    <a:pt x="2902" y="4604"/>
                    <a:pt x="3036" y="4004"/>
                    <a:pt x="3069" y="3470"/>
                  </a:cubicBezTo>
                  <a:cubicBezTo>
                    <a:pt x="3102" y="2870"/>
                    <a:pt x="3036" y="2336"/>
                    <a:pt x="2869" y="1769"/>
                  </a:cubicBezTo>
                  <a:cubicBezTo>
                    <a:pt x="2702" y="1202"/>
                    <a:pt x="2402" y="635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61;p69">
              <a:extLst>
                <a:ext uri="{FF2B5EF4-FFF2-40B4-BE49-F238E27FC236}">
                  <a16:creationId xmlns:a16="http://schemas.microsoft.com/office/drawing/2014/main" id="{D31324B6-333F-AD55-EBB4-4F63076823C7}"/>
                </a:ext>
              </a:extLst>
            </p:cNvPr>
            <p:cNvSpPr/>
            <p:nvPr/>
          </p:nvSpPr>
          <p:spPr>
            <a:xfrm>
              <a:off x="2110101" y="2100961"/>
              <a:ext cx="70034" cy="165586"/>
            </a:xfrm>
            <a:custGeom>
              <a:avLst/>
              <a:gdLst/>
              <a:ahLst/>
              <a:cxnLst/>
              <a:rect l="l" t="t" r="r" b="b"/>
              <a:pathLst>
                <a:path w="3104" h="7339" extrusionOk="0">
                  <a:moveTo>
                    <a:pt x="1569" y="0"/>
                  </a:moveTo>
                  <a:cubicBezTo>
                    <a:pt x="935" y="601"/>
                    <a:pt x="601" y="1201"/>
                    <a:pt x="334" y="1835"/>
                  </a:cubicBezTo>
                  <a:cubicBezTo>
                    <a:pt x="101" y="2402"/>
                    <a:pt x="1" y="3036"/>
                    <a:pt x="1" y="3670"/>
                  </a:cubicBezTo>
                  <a:cubicBezTo>
                    <a:pt x="1" y="4237"/>
                    <a:pt x="134" y="4870"/>
                    <a:pt x="334" y="5504"/>
                  </a:cubicBezTo>
                  <a:cubicBezTo>
                    <a:pt x="601" y="6071"/>
                    <a:pt x="935" y="6705"/>
                    <a:pt x="1569" y="7339"/>
                  </a:cubicBezTo>
                  <a:cubicBezTo>
                    <a:pt x="2236" y="6738"/>
                    <a:pt x="2503" y="6105"/>
                    <a:pt x="2769" y="5504"/>
                  </a:cubicBezTo>
                  <a:cubicBezTo>
                    <a:pt x="3003" y="4904"/>
                    <a:pt x="3103" y="4270"/>
                    <a:pt x="3103" y="3670"/>
                  </a:cubicBezTo>
                  <a:cubicBezTo>
                    <a:pt x="3103" y="3069"/>
                    <a:pt x="3003" y="2435"/>
                    <a:pt x="2769" y="1835"/>
                  </a:cubicBezTo>
                  <a:cubicBezTo>
                    <a:pt x="2503" y="1234"/>
                    <a:pt x="2169" y="601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2;p69">
              <a:extLst>
                <a:ext uri="{FF2B5EF4-FFF2-40B4-BE49-F238E27FC236}">
                  <a16:creationId xmlns:a16="http://schemas.microsoft.com/office/drawing/2014/main" id="{4E927C3F-2D1E-AF42-5B03-B5986BF56C22}"/>
                </a:ext>
              </a:extLst>
            </p:cNvPr>
            <p:cNvSpPr/>
            <p:nvPr/>
          </p:nvSpPr>
          <p:spPr>
            <a:xfrm>
              <a:off x="1844427" y="1759274"/>
              <a:ext cx="71523" cy="212245"/>
            </a:xfrm>
            <a:custGeom>
              <a:avLst/>
              <a:gdLst/>
              <a:ahLst/>
              <a:cxnLst/>
              <a:rect l="l" t="t" r="r" b="b"/>
              <a:pathLst>
                <a:path w="3170" h="9407" extrusionOk="0">
                  <a:moveTo>
                    <a:pt x="1068" y="0"/>
                  </a:moveTo>
                  <a:cubicBezTo>
                    <a:pt x="534" y="834"/>
                    <a:pt x="268" y="1668"/>
                    <a:pt x="168" y="2502"/>
                  </a:cubicBezTo>
                  <a:cubicBezTo>
                    <a:pt x="1" y="3269"/>
                    <a:pt x="1" y="4070"/>
                    <a:pt x="67" y="4870"/>
                  </a:cubicBezTo>
                  <a:cubicBezTo>
                    <a:pt x="168" y="5671"/>
                    <a:pt x="368" y="6438"/>
                    <a:pt x="668" y="7205"/>
                  </a:cubicBezTo>
                  <a:cubicBezTo>
                    <a:pt x="935" y="7939"/>
                    <a:pt x="1368" y="8706"/>
                    <a:pt x="2069" y="9407"/>
                  </a:cubicBezTo>
                  <a:cubicBezTo>
                    <a:pt x="2603" y="8540"/>
                    <a:pt x="2836" y="7706"/>
                    <a:pt x="3003" y="6905"/>
                  </a:cubicBezTo>
                  <a:cubicBezTo>
                    <a:pt x="3170" y="6138"/>
                    <a:pt x="3170" y="5337"/>
                    <a:pt x="3070" y="4537"/>
                  </a:cubicBezTo>
                  <a:cubicBezTo>
                    <a:pt x="3003" y="3736"/>
                    <a:pt x="2769" y="2969"/>
                    <a:pt x="2503" y="2202"/>
                  </a:cubicBezTo>
                  <a:cubicBezTo>
                    <a:pt x="2202" y="1468"/>
                    <a:pt x="1769" y="701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63;p69">
              <a:extLst>
                <a:ext uri="{FF2B5EF4-FFF2-40B4-BE49-F238E27FC236}">
                  <a16:creationId xmlns:a16="http://schemas.microsoft.com/office/drawing/2014/main" id="{EA7DCB36-AB3C-145D-059C-E0C6F08574B4}"/>
                </a:ext>
              </a:extLst>
            </p:cNvPr>
            <p:cNvSpPr/>
            <p:nvPr/>
          </p:nvSpPr>
          <p:spPr>
            <a:xfrm>
              <a:off x="1533606" y="1641859"/>
              <a:ext cx="77547" cy="158817"/>
            </a:xfrm>
            <a:custGeom>
              <a:avLst/>
              <a:gdLst/>
              <a:ahLst/>
              <a:cxnLst/>
              <a:rect l="l" t="t" r="r" b="b"/>
              <a:pathLst>
                <a:path w="3437" h="7039" extrusionOk="0">
                  <a:moveTo>
                    <a:pt x="701" y="0"/>
                  </a:moveTo>
                  <a:cubicBezTo>
                    <a:pt x="300" y="734"/>
                    <a:pt x="134" y="1401"/>
                    <a:pt x="34" y="2069"/>
                  </a:cubicBezTo>
                  <a:cubicBezTo>
                    <a:pt x="0" y="2736"/>
                    <a:pt x="100" y="3369"/>
                    <a:pt x="267" y="3937"/>
                  </a:cubicBezTo>
                  <a:cubicBezTo>
                    <a:pt x="434" y="4537"/>
                    <a:pt x="701" y="5071"/>
                    <a:pt x="1101" y="5604"/>
                  </a:cubicBezTo>
                  <a:cubicBezTo>
                    <a:pt x="1501" y="6105"/>
                    <a:pt x="1968" y="6605"/>
                    <a:pt x="2769" y="7039"/>
                  </a:cubicBezTo>
                  <a:cubicBezTo>
                    <a:pt x="3169" y="6272"/>
                    <a:pt x="3336" y="5604"/>
                    <a:pt x="3369" y="4937"/>
                  </a:cubicBezTo>
                  <a:cubicBezTo>
                    <a:pt x="3436" y="4337"/>
                    <a:pt x="3336" y="3703"/>
                    <a:pt x="3169" y="3103"/>
                  </a:cubicBezTo>
                  <a:cubicBezTo>
                    <a:pt x="3002" y="2536"/>
                    <a:pt x="2702" y="2002"/>
                    <a:pt x="2335" y="1435"/>
                  </a:cubicBezTo>
                  <a:cubicBezTo>
                    <a:pt x="1968" y="901"/>
                    <a:pt x="1501" y="401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64;p69">
              <a:extLst>
                <a:ext uri="{FF2B5EF4-FFF2-40B4-BE49-F238E27FC236}">
                  <a16:creationId xmlns:a16="http://schemas.microsoft.com/office/drawing/2014/main" id="{2CBE9DB1-1D8A-C805-B9D6-0C1B99C86525}"/>
                </a:ext>
              </a:extLst>
            </p:cNvPr>
            <p:cNvSpPr/>
            <p:nvPr/>
          </p:nvSpPr>
          <p:spPr>
            <a:xfrm>
              <a:off x="1649510" y="2138595"/>
              <a:ext cx="75269" cy="140745"/>
            </a:xfrm>
            <a:custGeom>
              <a:avLst/>
              <a:gdLst/>
              <a:ahLst/>
              <a:cxnLst/>
              <a:rect l="l" t="t" r="r" b="b"/>
              <a:pathLst>
                <a:path w="3336" h="6238" extrusionOk="0">
                  <a:moveTo>
                    <a:pt x="634" y="0"/>
                  </a:moveTo>
                  <a:cubicBezTo>
                    <a:pt x="200" y="701"/>
                    <a:pt x="34" y="1301"/>
                    <a:pt x="34" y="1935"/>
                  </a:cubicBezTo>
                  <a:cubicBezTo>
                    <a:pt x="0" y="2535"/>
                    <a:pt x="67" y="3102"/>
                    <a:pt x="234" y="3603"/>
                  </a:cubicBezTo>
                  <a:cubicBezTo>
                    <a:pt x="401" y="4170"/>
                    <a:pt x="667" y="4603"/>
                    <a:pt x="1034" y="5070"/>
                  </a:cubicBezTo>
                  <a:cubicBezTo>
                    <a:pt x="1401" y="5504"/>
                    <a:pt x="1902" y="5904"/>
                    <a:pt x="2669" y="6238"/>
                  </a:cubicBezTo>
                  <a:cubicBezTo>
                    <a:pt x="3069" y="5537"/>
                    <a:pt x="3236" y="4904"/>
                    <a:pt x="3303" y="4337"/>
                  </a:cubicBezTo>
                  <a:cubicBezTo>
                    <a:pt x="3336" y="3736"/>
                    <a:pt x="3236" y="3169"/>
                    <a:pt x="3069" y="2669"/>
                  </a:cubicBezTo>
                  <a:cubicBezTo>
                    <a:pt x="2869" y="2102"/>
                    <a:pt x="2635" y="1668"/>
                    <a:pt x="2235" y="1201"/>
                  </a:cubicBezTo>
                  <a:cubicBezTo>
                    <a:pt x="1868" y="734"/>
                    <a:pt x="1368" y="334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65;p69">
              <a:extLst>
                <a:ext uri="{FF2B5EF4-FFF2-40B4-BE49-F238E27FC236}">
                  <a16:creationId xmlns:a16="http://schemas.microsoft.com/office/drawing/2014/main" id="{EF89FD33-0D4C-4A45-E63D-0C6AC0AD585E}"/>
                </a:ext>
              </a:extLst>
            </p:cNvPr>
            <p:cNvSpPr/>
            <p:nvPr/>
          </p:nvSpPr>
          <p:spPr>
            <a:xfrm>
              <a:off x="1293519" y="2024181"/>
              <a:ext cx="97854" cy="194195"/>
            </a:xfrm>
            <a:custGeom>
              <a:avLst/>
              <a:gdLst/>
              <a:ahLst/>
              <a:cxnLst/>
              <a:rect l="l" t="t" r="r" b="b"/>
              <a:pathLst>
                <a:path w="4337" h="8607" extrusionOk="0">
                  <a:moveTo>
                    <a:pt x="267" y="1"/>
                  </a:moveTo>
                  <a:cubicBezTo>
                    <a:pt x="0" y="968"/>
                    <a:pt x="67" y="1835"/>
                    <a:pt x="134" y="2636"/>
                  </a:cubicBezTo>
                  <a:cubicBezTo>
                    <a:pt x="267" y="3470"/>
                    <a:pt x="467" y="4237"/>
                    <a:pt x="801" y="4938"/>
                  </a:cubicBezTo>
                  <a:cubicBezTo>
                    <a:pt x="1101" y="5638"/>
                    <a:pt x="1501" y="6305"/>
                    <a:pt x="2068" y="6939"/>
                  </a:cubicBezTo>
                  <a:cubicBezTo>
                    <a:pt x="2602" y="7573"/>
                    <a:pt x="3169" y="8140"/>
                    <a:pt x="4103" y="8607"/>
                  </a:cubicBezTo>
                  <a:cubicBezTo>
                    <a:pt x="4337" y="7640"/>
                    <a:pt x="4337" y="6772"/>
                    <a:pt x="4237" y="5972"/>
                  </a:cubicBezTo>
                  <a:cubicBezTo>
                    <a:pt x="4103" y="5138"/>
                    <a:pt x="3903" y="4404"/>
                    <a:pt x="3570" y="3670"/>
                  </a:cubicBezTo>
                  <a:cubicBezTo>
                    <a:pt x="3269" y="2970"/>
                    <a:pt x="2836" y="2302"/>
                    <a:pt x="2302" y="1669"/>
                  </a:cubicBezTo>
                  <a:cubicBezTo>
                    <a:pt x="1768" y="1068"/>
                    <a:pt x="1134" y="468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66;p69">
              <a:extLst>
                <a:ext uri="{FF2B5EF4-FFF2-40B4-BE49-F238E27FC236}">
                  <a16:creationId xmlns:a16="http://schemas.microsoft.com/office/drawing/2014/main" id="{2FB221E1-2170-A196-D04E-C11E4B3BB916}"/>
                </a:ext>
              </a:extLst>
            </p:cNvPr>
            <p:cNvSpPr/>
            <p:nvPr/>
          </p:nvSpPr>
          <p:spPr>
            <a:xfrm>
              <a:off x="1030101" y="2184487"/>
              <a:ext cx="86572" cy="144535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334" y="1"/>
                  </a:moveTo>
                  <a:cubicBezTo>
                    <a:pt x="67" y="802"/>
                    <a:pt x="0" y="1469"/>
                    <a:pt x="100" y="2136"/>
                  </a:cubicBezTo>
                  <a:cubicBezTo>
                    <a:pt x="134" y="2736"/>
                    <a:pt x="334" y="3337"/>
                    <a:pt x="601" y="3870"/>
                  </a:cubicBezTo>
                  <a:cubicBezTo>
                    <a:pt x="834" y="4404"/>
                    <a:pt x="1235" y="4904"/>
                    <a:pt x="1668" y="5338"/>
                  </a:cubicBezTo>
                  <a:cubicBezTo>
                    <a:pt x="2169" y="5805"/>
                    <a:pt x="2702" y="6172"/>
                    <a:pt x="3536" y="6406"/>
                  </a:cubicBezTo>
                  <a:cubicBezTo>
                    <a:pt x="3836" y="5605"/>
                    <a:pt x="3836" y="4904"/>
                    <a:pt x="3803" y="4304"/>
                  </a:cubicBezTo>
                  <a:cubicBezTo>
                    <a:pt x="3770" y="3670"/>
                    <a:pt x="3536" y="3070"/>
                    <a:pt x="3303" y="2536"/>
                  </a:cubicBezTo>
                  <a:cubicBezTo>
                    <a:pt x="3069" y="2002"/>
                    <a:pt x="2669" y="1502"/>
                    <a:pt x="2235" y="1068"/>
                  </a:cubicBezTo>
                  <a:cubicBezTo>
                    <a:pt x="1735" y="635"/>
                    <a:pt x="1168" y="2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67;p69">
              <a:extLst>
                <a:ext uri="{FF2B5EF4-FFF2-40B4-BE49-F238E27FC236}">
                  <a16:creationId xmlns:a16="http://schemas.microsoft.com/office/drawing/2014/main" id="{D1411367-38C1-C184-C2ED-FCC416538FE9}"/>
                </a:ext>
              </a:extLst>
            </p:cNvPr>
            <p:cNvSpPr/>
            <p:nvPr/>
          </p:nvSpPr>
          <p:spPr>
            <a:xfrm>
              <a:off x="773453" y="2342041"/>
              <a:ext cx="3051894" cy="137496"/>
            </a:xfrm>
            <a:custGeom>
              <a:avLst/>
              <a:gdLst/>
              <a:ahLst/>
              <a:cxnLst/>
              <a:rect l="l" t="t" r="r" b="b"/>
              <a:pathLst>
                <a:path w="135264" h="6094" extrusionOk="0">
                  <a:moveTo>
                    <a:pt x="62170" y="1"/>
                  </a:moveTo>
                  <a:cubicBezTo>
                    <a:pt x="42131" y="1"/>
                    <a:pt x="20326" y="1524"/>
                    <a:pt x="1" y="6094"/>
                  </a:cubicBezTo>
                  <a:lnTo>
                    <a:pt x="135264" y="6094"/>
                  </a:lnTo>
                  <a:cubicBezTo>
                    <a:pt x="135264" y="6094"/>
                    <a:pt x="102248" y="1"/>
                    <a:pt x="6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68;p69">
              <a:extLst>
                <a:ext uri="{FF2B5EF4-FFF2-40B4-BE49-F238E27FC236}">
                  <a16:creationId xmlns:a16="http://schemas.microsoft.com/office/drawing/2014/main" id="{CB2C9D2D-FF4E-A43C-095A-04433F10B085}"/>
                </a:ext>
              </a:extLst>
            </p:cNvPr>
            <p:cNvSpPr/>
            <p:nvPr/>
          </p:nvSpPr>
          <p:spPr>
            <a:xfrm>
              <a:off x="888612" y="2678967"/>
              <a:ext cx="2792989" cy="230318"/>
            </a:xfrm>
            <a:custGeom>
              <a:avLst/>
              <a:gdLst/>
              <a:ahLst/>
              <a:cxnLst/>
              <a:rect l="l" t="t" r="r" b="b"/>
              <a:pathLst>
                <a:path w="123789" h="10208" extrusionOk="0">
                  <a:moveTo>
                    <a:pt x="123789" y="1"/>
                  </a:moveTo>
                  <a:lnTo>
                    <a:pt x="123789" y="1"/>
                  </a:lnTo>
                  <a:cubicBezTo>
                    <a:pt x="121153" y="134"/>
                    <a:pt x="118518" y="334"/>
                    <a:pt x="115950" y="601"/>
                  </a:cubicBezTo>
                  <a:lnTo>
                    <a:pt x="108177" y="1235"/>
                  </a:lnTo>
                  <a:cubicBezTo>
                    <a:pt x="105609" y="1402"/>
                    <a:pt x="103007" y="1568"/>
                    <a:pt x="100439" y="1769"/>
                  </a:cubicBezTo>
                  <a:cubicBezTo>
                    <a:pt x="99138" y="1802"/>
                    <a:pt x="97837" y="1902"/>
                    <a:pt x="96569" y="1969"/>
                  </a:cubicBezTo>
                  <a:cubicBezTo>
                    <a:pt x="95302" y="2069"/>
                    <a:pt x="94001" y="2135"/>
                    <a:pt x="92733" y="2236"/>
                  </a:cubicBezTo>
                  <a:cubicBezTo>
                    <a:pt x="82426" y="2803"/>
                    <a:pt x="72152" y="3136"/>
                    <a:pt x="61911" y="3136"/>
                  </a:cubicBezTo>
                  <a:cubicBezTo>
                    <a:pt x="51637" y="3136"/>
                    <a:pt x="41396" y="2836"/>
                    <a:pt x="31089" y="2269"/>
                  </a:cubicBezTo>
                  <a:lnTo>
                    <a:pt x="27220" y="2002"/>
                  </a:lnTo>
                  <a:cubicBezTo>
                    <a:pt x="25919" y="1935"/>
                    <a:pt x="24618" y="1835"/>
                    <a:pt x="23350" y="1802"/>
                  </a:cubicBezTo>
                  <a:cubicBezTo>
                    <a:pt x="20748" y="1602"/>
                    <a:pt x="18146" y="1435"/>
                    <a:pt x="15578" y="1268"/>
                  </a:cubicBezTo>
                  <a:cubicBezTo>
                    <a:pt x="12976" y="1068"/>
                    <a:pt x="10408" y="835"/>
                    <a:pt x="7839" y="668"/>
                  </a:cubicBezTo>
                  <a:cubicBezTo>
                    <a:pt x="5204" y="434"/>
                    <a:pt x="2602" y="234"/>
                    <a:pt x="0" y="101"/>
                  </a:cubicBezTo>
                  <a:lnTo>
                    <a:pt x="0" y="101"/>
                  </a:lnTo>
                  <a:cubicBezTo>
                    <a:pt x="2435" y="1001"/>
                    <a:pt x="4937" y="1835"/>
                    <a:pt x="7506" y="2636"/>
                  </a:cubicBezTo>
                  <a:cubicBezTo>
                    <a:pt x="10007" y="3336"/>
                    <a:pt x="12542" y="4070"/>
                    <a:pt x="15078" y="4737"/>
                  </a:cubicBezTo>
                  <a:cubicBezTo>
                    <a:pt x="17613" y="5304"/>
                    <a:pt x="20181" y="5871"/>
                    <a:pt x="22750" y="6439"/>
                  </a:cubicBezTo>
                  <a:cubicBezTo>
                    <a:pt x="24051" y="6672"/>
                    <a:pt x="25352" y="6872"/>
                    <a:pt x="26619" y="7139"/>
                  </a:cubicBezTo>
                  <a:cubicBezTo>
                    <a:pt x="27920" y="7339"/>
                    <a:pt x="29221" y="7606"/>
                    <a:pt x="30522" y="7806"/>
                  </a:cubicBezTo>
                  <a:cubicBezTo>
                    <a:pt x="40896" y="9441"/>
                    <a:pt x="51404" y="10208"/>
                    <a:pt x="61911" y="10208"/>
                  </a:cubicBezTo>
                  <a:cubicBezTo>
                    <a:pt x="72419" y="10208"/>
                    <a:pt x="82926" y="9374"/>
                    <a:pt x="93300" y="7773"/>
                  </a:cubicBezTo>
                  <a:cubicBezTo>
                    <a:pt x="94601" y="7539"/>
                    <a:pt x="95902" y="7339"/>
                    <a:pt x="97170" y="7106"/>
                  </a:cubicBezTo>
                  <a:cubicBezTo>
                    <a:pt x="98470" y="6872"/>
                    <a:pt x="99771" y="6639"/>
                    <a:pt x="101072" y="6405"/>
                  </a:cubicBezTo>
                  <a:cubicBezTo>
                    <a:pt x="103607" y="5805"/>
                    <a:pt x="106176" y="5238"/>
                    <a:pt x="108744" y="4637"/>
                  </a:cubicBezTo>
                  <a:cubicBezTo>
                    <a:pt x="111280" y="3970"/>
                    <a:pt x="113815" y="3303"/>
                    <a:pt x="116317" y="2569"/>
                  </a:cubicBezTo>
                  <a:cubicBezTo>
                    <a:pt x="118818" y="1769"/>
                    <a:pt x="121320" y="901"/>
                    <a:pt x="123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69;p69">
              <a:extLst>
                <a:ext uri="{FF2B5EF4-FFF2-40B4-BE49-F238E27FC236}">
                  <a16:creationId xmlns:a16="http://schemas.microsoft.com/office/drawing/2014/main" id="{9567B98E-4DAD-077C-F15A-AC70EE0C554E}"/>
                </a:ext>
              </a:extLst>
            </p:cNvPr>
            <p:cNvSpPr/>
            <p:nvPr/>
          </p:nvSpPr>
          <p:spPr>
            <a:xfrm>
              <a:off x="926246" y="2927335"/>
              <a:ext cx="2717721" cy="395160"/>
            </a:xfrm>
            <a:custGeom>
              <a:avLst/>
              <a:gdLst/>
              <a:ahLst/>
              <a:cxnLst/>
              <a:rect l="l" t="t" r="r" b="b"/>
              <a:pathLst>
                <a:path w="120453" h="17514" extrusionOk="0">
                  <a:moveTo>
                    <a:pt x="0" y="0"/>
                  </a:moveTo>
                  <a:lnTo>
                    <a:pt x="0" y="0"/>
                  </a:lnTo>
                  <a:cubicBezTo>
                    <a:pt x="4070" y="3336"/>
                    <a:pt x="8606" y="6105"/>
                    <a:pt x="13443" y="8507"/>
                  </a:cubicBezTo>
                  <a:cubicBezTo>
                    <a:pt x="18280" y="10808"/>
                    <a:pt x="23317" y="12610"/>
                    <a:pt x="28487" y="13944"/>
                  </a:cubicBezTo>
                  <a:cubicBezTo>
                    <a:pt x="29788" y="14277"/>
                    <a:pt x="31089" y="14544"/>
                    <a:pt x="32390" y="14844"/>
                  </a:cubicBezTo>
                  <a:lnTo>
                    <a:pt x="33324" y="15045"/>
                  </a:lnTo>
                  <a:lnTo>
                    <a:pt x="34325" y="15211"/>
                  </a:lnTo>
                  <a:lnTo>
                    <a:pt x="36293" y="15612"/>
                  </a:lnTo>
                  <a:cubicBezTo>
                    <a:pt x="37627" y="15845"/>
                    <a:pt x="38928" y="16045"/>
                    <a:pt x="40262" y="16212"/>
                  </a:cubicBezTo>
                  <a:lnTo>
                    <a:pt x="42230" y="16512"/>
                  </a:lnTo>
                  <a:cubicBezTo>
                    <a:pt x="42897" y="16612"/>
                    <a:pt x="43564" y="16646"/>
                    <a:pt x="44232" y="16712"/>
                  </a:cubicBezTo>
                  <a:cubicBezTo>
                    <a:pt x="46900" y="17013"/>
                    <a:pt x="49502" y="17179"/>
                    <a:pt x="52171" y="17346"/>
                  </a:cubicBezTo>
                  <a:lnTo>
                    <a:pt x="56140" y="17480"/>
                  </a:lnTo>
                  <a:cubicBezTo>
                    <a:pt x="57441" y="17513"/>
                    <a:pt x="58775" y="17513"/>
                    <a:pt x="60110" y="17513"/>
                  </a:cubicBezTo>
                  <a:cubicBezTo>
                    <a:pt x="61444" y="17513"/>
                    <a:pt x="62745" y="17480"/>
                    <a:pt x="64079" y="17446"/>
                  </a:cubicBezTo>
                  <a:cubicBezTo>
                    <a:pt x="65413" y="17380"/>
                    <a:pt x="66681" y="17346"/>
                    <a:pt x="68015" y="17280"/>
                  </a:cubicBezTo>
                  <a:cubicBezTo>
                    <a:pt x="69350" y="17179"/>
                    <a:pt x="70650" y="17113"/>
                    <a:pt x="71985" y="17013"/>
                  </a:cubicBezTo>
                  <a:cubicBezTo>
                    <a:pt x="73319" y="16946"/>
                    <a:pt x="74620" y="16813"/>
                    <a:pt x="75954" y="16679"/>
                  </a:cubicBezTo>
                  <a:cubicBezTo>
                    <a:pt x="81191" y="16179"/>
                    <a:pt x="86462" y="15378"/>
                    <a:pt x="91665" y="14177"/>
                  </a:cubicBezTo>
                  <a:cubicBezTo>
                    <a:pt x="96869" y="12976"/>
                    <a:pt x="102006" y="11375"/>
                    <a:pt x="106876" y="9207"/>
                  </a:cubicBezTo>
                  <a:cubicBezTo>
                    <a:pt x="111713" y="7039"/>
                    <a:pt x="116383" y="4370"/>
                    <a:pt x="120453" y="1001"/>
                  </a:cubicBezTo>
                  <a:lnTo>
                    <a:pt x="120453" y="1001"/>
                  </a:lnTo>
                  <a:cubicBezTo>
                    <a:pt x="118018" y="1969"/>
                    <a:pt x="115616" y="2969"/>
                    <a:pt x="113147" y="3770"/>
                  </a:cubicBezTo>
                  <a:lnTo>
                    <a:pt x="111313" y="4370"/>
                  </a:lnTo>
                  <a:lnTo>
                    <a:pt x="109478" y="4937"/>
                  </a:lnTo>
                  <a:cubicBezTo>
                    <a:pt x="108277" y="5304"/>
                    <a:pt x="107010" y="5605"/>
                    <a:pt x="105776" y="5938"/>
                  </a:cubicBezTo>
                  <a:cubicBezTo>
                    <a:pt x="104541" y="6272"/>
                    <a:pt x="103307" y="6505"/>
                    <a:pt x="102040" y="6805"/>
                  </a:cubicBezTo>
                  <a:cubicBezTo>
                    <a:pt x="100805" y="7072"/>
                    <a:pt x="99538" y="7339"/>
                    <a:pt x="98304" y="7573"/>
                  </a:cubicBezTo>
                  <a:cubicBezTo>
                    <a:pt x="95802" y="8006"/>
                    <a:pt x="93300" y="8440"/>
                    <a:pt x="90765" y="8740"/>
                  </a:cubicBezTo>
                  <a:cubicBezTo>
                    <a:pt x="89497" y="8907"/>
                    <a:pt x="88196" y="9007"/>
                    <a:pt x="86962" y="9140"/>
                  </a:cubicBezTo>
                  <a:cubicBezTo>
                    <a:pt x="85695" y="9307"/>
                    <a:pt x="84427" y="9374"/>
                    <a:pt x="83159" y="9507"/>
                  </a:cubicBezTo>
                  <a:lnTo>
                    <a:pt x="79323" y="9808"/>
                  </a:lnTo>
                  <a:cubicBezTo>
                    <a:pt x="78022" y="9874"/>
                    <a:pt x="76788" y="9974"/>
                    <a:pt x="75487" y="10008"/>
                  </a:cubicBezTo>
                  <a:cubicBezTo>
                    <a:pt x="72952" y="10141"/>
                    <a:pt x="70350" y="10275"/>
                    <a:pt x="67815" y="10308"/>
                  </a:cubicBezTo>
                  <a:cubicBezTo>
                    <a:pt x="66514" y="10341"/>
                    <a:pt x="65280" y="10375"/>
                    <a:pt x="63979" y="10375"/>
                  </a:cubicBezTo>
                  <a:cubicBezTo>
                    <a:pt x="62678" y="10375"/>
                    <a:pt x="61444" y="10441"/>
                    <a:pt x="60143" y="10441"/>
                  </a:cubicBezTo>
                  <a:lnTo>
                    <a:pt x="56307" y="10441"/>
                  </a:lnTo>
                  <a:lnTo>
                    <a:pt x="52471" y="10341"/>
                  </a:lnTo>
                  <a:cubicBezTo>
                    <a:pt x="51170" y="10308"/>
                    <a:pt x="49936" y="10275"/>
                    <a:pt x="48635" y="10208"/>
                  </a:cubicBezTo>
                  <a:cubicBezTo>
                    <a:pt x="47968" y="10208"/>
                    <a:pt x="47334" y="10174"/>
                    <a:pt x="46733" y="10141"/>
                  </a:cubicBezTo>
                  <a:lnTo>
                    <a:pt x="44799" y="10008"/>
                  </a:lnTo>
                  <a:cubicBezTo>
                    <a:pt x="44165" y="9974"/>
                    <a:pt x="43498" y="9941"/>
                    <a:pt x="42897" y="9874"/>
                  </a:cubicBezTo>
                  <a:lnTo>
                    <a:pt x="40963" y="9741"/>
                  </a:lnTo>
                  <a:lnTo>
                    <a:pt x="39061" y="9574"/>
                  </a:lnTo>
                  <a:cubicBezTo>
                    <a:pt x="38427" y="9507"/>
                    <a:pt x="37794" y="9441"/>
                    <a:pt x="37193" y="9341"/>
                  </a:cubicBezTo>
                  <a:cubicBezTo>
                    <a:pt x="34625" y="9107"/>
                    <a:pt x="32090" y="8773"/>
                    <a:pt x="29588" y="8407"/>
                  </a:cubicBezTo>
                  <a:cubicBezTo>
                    <a:pt x="19547" y="6839"/>
                    <a:pt x="9707" y="41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70;p69">
              <a:extLst>
                <a:ext uri="{FF2B5EF4-FFF2-40B4-BE49-F238E27FC236}">
                  <a16:creationId xmlns:a16="http://schemas.microsoft.com/office/drawing/2014/main" id="{FEC855DB-953D-1163-05C1-47A372B76F00}"/>
                </a:ext>
              </a:extLst>
            </p:cNvPr>
            <p:cNvSpPr/>
            <p:nvPr/>
          </p:nvSpPr>
          <p:spPr>
            <a:xfrm>
              <a:off x="1206969" y="3357083"/>
              <a:ext cx="2169068" cy="325148"/>
            </a:xfrm>
            <a:custGeom>
              <a:avLst/>
              <a:gdLst/>
              <a:ahLst/>
              <a:cxnLst/>
              <a:rect l="l" t="t" r="r" b="b"/>
              <a:pathLst>
                <a:path w="96136" h="14411" extrusionOk="0">
                  <a:moveTo>
                    <a:pt x="96136" y="0"/>
                  </a:moveTo>
                  <a:lnTo>
                    <a:pt x="90165" y="1935"/>
                  </a:lnTo>
                  <a:cubicBezTo>
                    <a:pt x="88197" y="2569"/>
                    <a:pt x="86195" y="3136"/>
                    <a:pt x="84227" y="3670"/>
                  </a:cubicBezTo>
                  <a:cubicBezTo>
                    <a:pt x="82292" y="4270"/>
                    <a:pt x="80291" y="4771"/>
                    <a:pt x="78323" y="5171"/>
                  </a:cubicBezTo>
                  <a:cubicBezTo>
                    <a:pt x="76355" y="5604"/>
                    <a:pt x="74353" y="6005"/>
                    <a:pt x="72385" y="6305"/>
                  </a:cubicBezTo>
                  <a:cubicBezTo>
                    <a:pt x="71885" y="6405"/>
                    <a:pt x="71385" y="6438"/>
                    <a:pt x="70884" y="6505"/>
                  </a:cubicBezTo>
                  <a:cubicBezTo>
                    <a:pt x="70384" y="6605"/>
                    <a:pt x="69883" y="6672"/>
                    <a:pt x="69383" y="6739"/>
                  </a:cubicBezTo>
                  <a:cubicBezTo>
                    <a:pt x="68382" y="6839"/>
                    <a:pt x="67415" y="6972"/>
                    <a:pt x="66414" y="7072"/>
                  </a:cubicBezTo>
                  <a:cubicBezTo>
                    <a:pt x="64480" y="7172"/>
                    <a:pt x="62478" y="7306"/>
                    <a:pt x="60477" y="7339"/>
                  </a:cubicBezTo>
                  <a:cubicBezTo>
                    <a:pt x="58475" y="7406"/>
                    <a:pt x="56407" y="7406"/>
                    <a:pt x="54372" y="7406"/>
                  </a:cubicBezTo>
                  <a:lnTo>
                    <a:pt x="51304" y="7406"/>
                  </a:lnTo>
                  <a:cubicBezTo>
                    <a:pt x="50948" y="7417"/>
                    <a:pt x="50596" y="7421"/>
                    <a:pt x="50247" y="7421"/>
                  </a:cubicBezTo>
                  <a:cubicBezTo>
                    <a:pt x="49550" y="7421"/>
                    <a:pt x="48868" y="7406"/>
                    <a:pt x="48201" y="7406"/>
                  </a:cubicBezTo>
                  <a:cubicBezTo>
                    <a:pt x="40029" y="7306"/>
                    <a:pt x="31890" y="7106"/>
                    <a:pt x="23917" y="6138"/>
                  </a:cubicBezTo>
                  <a:cubicBezTo>
                    <a:pt x="19914" y="5671"/>
                    <a:pt x="15912" y="5004"/>
                    <a:pt x="11942" y="4137"/>
                  </a:cubicBezTo>
                  <a:cubicBezTo>
                    <a:pt x="9941" y="3670"/>
                    <a:pt x="7973" y="3136"/>
                    <a:pt x="5971" y="2602"/>
                  </a:cubicBezTo>
                  <a:cubicBezTo>
                    <a:pt x="5004" y="2269"/>
                    <a:pt x="4003" y="2002"/>
                    <a:pt x="3002" y="1668"/>
                  </a:cubicBezTo>
                  <a:lnTo>
                    <a:pt x="0" y="701"/>
                  </a:lnTo>
                  <a:lnTo>
                    <a:pt x="0" y="701"/>
                  </a:lnTo>
                  <a:cubicBezTo>
                    <a:pt x="3269" y="3403"/>
                    <a:pt x="6939" y="5604"/>
                    <a:pt x="10808" y="7339"/>
                  </a:cubicBezTo>
                  <a:cubicBezTo>
                    <a:pt x="14677" y="9140"/>
                    <a:pt x="18780" y="10508"/>
                    <a:pt x="22917" y="11575"/>
                  </a:cubicBezTo>
                  <a:cubicBezTo>
                    <a:pt x="31256" y="13610"/>
                    <a:pt x="39762" y="14311"/>
                    <a:pt x="48168" y="14411"/>
                  </a:cubicBezTo>
                  <a:cubicBezTo>
                    <a:pt x="52371" y="14411"/>
                    <a:pt x="56541" y="14311"/>
                    <a:pt x="60844" y="13977"/>
                  </a:cubicBezTo>
                  <a:cubicBezTo>
                    <a:pt x="65113" y="13644"/>
                    <a:pt x="69483" y="12910"/>
                    <a:pt x="73619" y="11675"/>
                  </a:cubicBezTo>
                  <a:cubicBezTo>
                    <a:pt x="74120" y="11509"/>
                    <a:pt x="74654" y="11409"/>
                    <a:pt x="75154" y="11242"/>
                  </a:cubicBezTo>
                  <a:lnTo>
                    <a:pt x="76688" y="10741"/>
                  </a:lnTo>
                  <a:cubicBezTo>
                    <a:pt x="77689" y="10408"/>
                    <a:pt x="78690" y="10008"/>
                    <a:pt x="79690" y="9607"/>
                  </a:cubicBezTo>
                  <a:cubicBezTo>
                    <a:pt x="80691" y="9240"/>
                    <a:pt x="81692" y="8807"/>
                    <a:pt x="82659" y="8340"/>
                  </a:cubicBezTo>
                  <a:cubicBezTo>
                    <a:pt x="83627" y="7906"/>
                    <a:pt x="84561" y="7439"/>
                    <a:pt x="85528" y="6939"/>
                  </a:cubicBezTo>
                  <a:cubicBezTo>
                    <a:pt x="89297" y="4971"/>
                    <a:pt x="92833" y="2669"/>
                    <a:pt x="96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71;p69">
              <a:extLst>
                <a:ext uri="{FF2B5EF4-FFF2-40B4-BE49-F238E27FC236}">
                  <a16:creationId xmlns:a16="http://schemas.microsoft.com/office/drawing/2014/main" id="{3E5DE8C6-B5E1-81B3-4DAC-EF7A21BDC5DB}"/>
                </a:ext>
              </a:extLst>
            </p:cNvPr>
            <p:cNvSpPr/>
            <p:nvPr/>
          </p:nvSpPr>
          <p:spPr>
            <a:xfrm>
              <a:off x="926991" y="2562499"/>
              <a:ext cx="778993" cy="70846"/>
            </a:xfrm>
            <a:custGeom>
              <a:avLst/>
              <a:gdLst/>
              <a:ahLst/>
              <a:cxnLst/>
              <a:rect l="l" t="t" r="r" b="b"/>
              <a:pathLst>
                <a:path w="34526" h="3140" extrusionOk="0">
                  <a:moveTo>
                    <a:pt x="13885" y="1"/>
                  </a:moveTo>
                  <a:cubicBezTo>
                    <a:pt x="12148" y="1"/>
                    <a:pt x="10410" y="45"/>
                    <a:pt x="8673" y="126"/>
                  </a:cubicBezTo>
                  <a:cubicBezTo>
                    <a:pt x="5805" y="292"/>
                    <a:pt x="2902" y="493"/>
                    <a:pt x="0" y="993"/>
                  </a:cubicBezTo>
                  <a:cubicBezTo>
                    <a:pt x="2836" y="1760"/>
                    <a:pt x="5704" y="2160"/>
                    <a:pt x="8640" y="2594"/>
                  </a:cubicBezTo>
                  <a:cubicBezTo>
                    <a:pt x="11509" y="2894"/>
                    <a:pt x="14377" y="3094"/>
                    <a:pt x="17246" y="3128"/>
                  </a:cubicBezTo>
                  <a:cubicBezTo>
                    <a:pt x="17864" y="3135"/>
                    <a:pt x="18483" y="3139"/>
                    <a:pt x="19102" y="3139"/>
                  </a:cubicBezTo>
                  <a:cubicBezTo>
                    <a:pt x="21363" y="3139"/>
                    <a:pt x="23634" y="3085"/>
                    <a:pt x="25886" y="2928"/>
                  </a:cubicBezTo>
                  <a:cubicBezTo>
                    <a:pt x="28754" y="2728"/>
                    <a:pt x="31623" y="2394"/>
                    <a:pt x="34525" y="1760"/>
                  </a:cubicBezTo>
                  <a:cubicBezTo>
                    <a:pt x="31656" y="1093"/>
                    <a:pt x="28754" y="759"/>
                    <a:pt x="25886" y="493"/>
                  </a:cubicBezTo>
                  <a:cubicBezTo>
                    <a:pt x="23050" y="259"/>
                    <a:pt x="20181" y="92"/>
                    <a:pt x="17279" y="59"/>
                  </a:cubicBezTo>
                  <a:cubicBezTo>
                    <a:pt x="16148" y="19"/>
                    <a:pt x="1501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72;p69">
              <a:extLst>
                <a:ext uri="{FF2B5EF4-FFF2-40B4-BE49-F238E27FC236}">
                  <a16:creationId xmlns:a16="http://schemas.microsoft.com/office/drawing/2014/main" id="{F772BF9E-C3C5-D98C-603A-380157EA196F}"/>
                </a:ext>
              </a:extLst>
            </p:cNvPr>
            <p:cNvSpPr/>
            <p:nvPr/>
          </p:nvSpPr>
          <p:spPr>
            <a:xfrm>
              <a:off x="1130189" y="2868627"/>
              <a:ext cx="2330887" cy="215269"/>
            </a:xfrm>
            <a:custGeom>
              <a:avLst/>
              <a:gdLst/>
              <a:ahLst/>
              <a:cxnLst/>
              <a:rect l="l" t="t" r="r" b="b"/>
              <a:pathLst>
                <a:path w="103308" h="9541" extrusionOk="0">
                  <a:moveTo>
                    <a:pt x="103308" y="1"/>
                  </a:moveTo>
                  <a:cubicBezTo>
                    <a:pt x="94735" y="1835"/>
                    <a:pt x="86229" y="3336"/>
                    <a:pt x="77590" y="4170"/>
                  </a:cubicBezTo>
                  <a:cubicBezTo>
                    <a:pt x="69017" y="5071"/>
                    <a:pt x="60344" y="5405"/>
                    <a:pt x="51704" y="5505"/>
                  </a:cubicBezTo>
                  <a:cubicBezTo>
                    <a:pt x="43032" y="5505"/>
                    <a:pt x="34359" y="5238"/>
                    <a:pt x="25686" y="4771"/>
                  </a:cubicBezTo>
                  <a:cubicBezTo>
                    <a:pt x="17013" y="4337"/>
                    <a:pt x="8407" y="3603"/>
                    <a:pt x="1" y="1101"/>
                  </a:cubicBezTo>
                  <a:lnTo>
                    <a:pt x="1" y="1101"/>
                  </a:lnTo>
                  <a:cubicBezTo>
                    <a:pt x="3870" y="3170"/>
                    <a:pt x="8140" y="4571"/>
                    <a:pt x="12410" y="5671"/>
                  </a:cubicBezTo>
                  <a:cubicBezTo>
                    <a:pt x="16713" y="6705"/>
                    <a:pt x="21049" y="7406"/>
                    <a:pt x="25419" y="7940"/>
                  </a:cubicBezTo>
                  <a:cubicBezTo>
                    <a:pt x="34159" y="9007"/>
                    <a:pt x="42931" y="9541"/>
                    <a:pt x="51738" y="9541"/>
                  </a:cubicBezTo>
                  <a:cubicBezTo>
                    <a:pt x="60544" y="9507"/>
                    <a:pt x="69384" y="8874"/>
                    <a:pt x="78057" y="7339"/>
                  </a:cubicBezTo>
                  <a:cubicBezTo>
                    <a:pt x="86729" y="5838"/>
                    <a:pt x="95269" y="3436"/>
                    <a:pt x="103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73;p69">
              <a:extLst>
                <a:ext uri="{FF2B5EF4-FFF2-40B4-BE49-F238E27FC236}">
                  <a16:creationId xmlns:a16="http://schemas.microsoft.com/office/drawing/2014/main" id="{1720EFCD-952F-1E7F-7789-64B8D08F06A2}"/>
                </a:ext>
              </a:extLst>
            </p:cNvPr>
            <p:cNvSpPr/>
            <p:nvPr/>
          </p:nvSpPr>
          <p:spPr>
            <a:xfrm>
              <a:off x="1393606" y="3238179"/>
              <a:ext cx="1974896" cy="228648"/>
            </a:xfrm>
            <a:custGeom>
              <a:avLst/>
              <a:gdLst/>
              <a:ahLst/>
              <a:cxnLst/>
              <a:rect l="l" t="t" r="r" b="b"/>
              <a:pathLst>
                <a:path w="87530" h="10134" extrusionOk="0">
                  <a:moveTo>
                    <a:pt x="87530" y="0"/>
                  </a:moveTo>
                  <a:lnTo>
                    <a:pt x="87530" y="0"/>
                  </a:lnTo>
                  <a:cubicBezTo>
                    <a:pt x="80225" y="1568"/>
                    <a:pt x="73020" y="3036"/>
                    <a:pt x="65748" y="4036"/>
                  </a:cubicBezTo>
                  <a:cubicBezTo>
                    <a:pt x="58509" y="5070"/>
                    <a:pt x="51204" y="5737"/>
                    <a:pt x="43899" y="6004"/>
                  </a:cubicBezTo>
                  <a:cubicBezTo>
                    <a:pt x="41299" y="6111"/>
                    <a:pt x="38695" y="6163"/>
                    <a:pt x="36091" y="6163"/>
                  </a:cubicBezTo>
                  <a:cubicBezTo>
                    <a:pt x="31379" y="6163"/>
                    <a:pt x="26667" y="5993"/>
                    <a:pt x="21983" y="5671"/>
                  </a:cubicBezTo>
                  <a:cubicBezTo>
                    <a:pt x="14678" y="5170"/>
                    <a:pt x="7373" y="4303"/>
                    <a:pt x="1" y="3202"/>
                  </a:cubicBezTo>
                  <a:lnTo>
                    <a:pt x="1" y="3202"/>
                  </a:lnTo>
                  <a:cubicBezTo>
                    <a:pt x="6972" y="5904"/>
                    <a:pt x="14244" y="7706"/>
                    <a:pt x="21650" y="8806"/>
                  </a:cubicBezTo>
                  <a:cubicBezTo>
                    <a:pt x="27526" y="9680"/>
                    <a:pt x="33465" y="10133"/>
                    <a:pt x="39417" y="10133"/>
                  </a:cubicBezTo>
                  <a:cubicBezTo>
                    <a:pt x="40966" y="10133"/>
                    <a:pt x="42516" y="10103"/>
                    <a:pt x="44066" y="10041"/>
                  </a:cubicBezTo>
                  <a:cubicBezTo>
                    <a:pt x="51571" y="9740"/>
                    <a:pt x="59043" y="8806"/>
                    <a:pt x="66315" y="7172"/>
                  </a:cubicBezTo>
                  <a:cubicBezTo>
                    <a:pt x="73620" y="5504"/>
                    <a:pt x="80792" y="3202"/>
                    <a:pt x="87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74;p69">
              <a:extLst>
                <a:ext uri="{FF2B5EF4-FFF2-40B4-BE49-F238E27FC236}">
                  <a16:creationId xmlns:a16="http://schemas.microsoft.com/office/drawing/2014/main" id="{BB6C294E-F03F-1B0E-F276-E6775016BB82}"/>
                </a:ext>
              </a:extLst>
            </p:cNvPr>
            <p:cNvSpPr/>
            <p:nvPr/>
          </p:nvSpPr>
          <p:spPr>
            <a:xfrm>
              <a:off x="1850451" y="3702537"/>
              <a:ext cx="1004031" cy="134134"/>
            </a:xfrm>
            <a:custGeom>
              <a:avLst/>
              <a:gdLst/>
              <a:ahLst/>
              <a:cxnLst/>
              <a:rect l="l" t="t" r="r" b="b"/>
              <a:pathLst>
                <a:path w="44500" h="5945" extrusionOk="0">
                  <a:moveTo>
                    <a:pt x="44499" y="0"/>
                  </a:moveTo>
                  <a:cubicBezTo>
                    <a:pt x="40663" y="301"/>
                    <a:pt x="36960" y="768"/>
                    <a:pt x="33291" y="1101"/>
                  </a:cubicBezTo>
                  <a:cubicBezTo>
                    <a:pt x="29588" y="1468"/>
                    <a:pt x="25952" y="1735"/>
                    <a:pt x="22283" y="1868"/>
                  </a:cubicBezTo>
                  <a:cubicBezTo>
                    <a:pt x="18614" y="2069"/>
                    <a:pt x="14978" y="2135"/>
                    <a:pt x="11275" y="2135"/>
                  </a:cubicBezTo>
                  <a:cubicBezTo>
                    <a:pt x="8313" y="2135"/>
                    <a:pt x="5330" y="2050"/>
                    <a:pt x="2291" y="2050"/>
                  </a:cubicBezTo>
                  <a:cubicBezTo>
                    <a:pt x="1531" y="2050"/>
                    <a:pt x="768" y="2055"/>
                    <a:pt x="1" y="2069"/>
                  </a:cubicBezTo>
                  <a:cubicBezTo>
                    <a:pt x="3503" y="3670"/>
                    <a:pt x="7239" y="4637"/>
                    <a:pt x="11042" y="5271"/>
                  </a:cubicBezTo>
                  <a:cubicBezTo>
                    <a:pt x="14091" y="5726"/>
                    <a:pt x="17163" y="5944"/>
                    <a:pt x="20238" y="5944"/>
                  </a:cubicBezTo>
                  <a:cubicBezTo>
                    <a:pt x="20997" y="5944"/>
                    <a:pt x="21757" y="5931"/>
                    <a:pt x="22517" y="5905"/>
                  </a:cubicBezTo>
                  <a:cubicBezTo>
                    <a:pt x="26319" y="5738"/>
                    <a:pt x="30155" y="5171"/>
                    <a:pt x="33858" y="4237"/>
                  </a:cubicBezTo>
                  <a:cubicBezTo>
                    <a:pt x="37527" y="3269"/>
                    <a:pt x="41163" y="1935"/>
                    <a:pt x="44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2050604-D9D8-07E1-3B2C-EAC8D641CD1B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tx2"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3A09ACCF-3311-09BF-5222-DE8675B8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89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5" name="Google Shape;3865;p53"/>
          <p:cNvGrpSpPr/>
          <p:nvPr/>
        </p:nvGrpSpPr>
        <p:grpSpPr>
          <a:xfrm>
            <a:off x="3620347" y="950566"/>
            <a:ext cx="4743589" cy="3256587"/>
            <a:chOff x="331763" y="414153"/>
            <a:chExt cx="6903246" cy="5019697"/>
          </a:xfrm>
        </p:grpSpPr>
        <p:sp>
          <p:nvSpPr>
            <p:cNvPr id="3866" name="Google Shape;3866;p53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3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3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3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1" name="Google Shape;3871;p53"/>
          <p:cNvSpPr txBox="1">
            <a:spLocks noGrp="1"/>
          </p:cNvSpPr>
          <p:nvPr>
            <p:ph type="title"/>
          </p:nvPr>
        </p:nvSpPr>
        <p:spPr>
          <a:xfrm>
            <a:off x="586450" y="1513201"/>
            <a:ext cx="3732410" cy="12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Error de identacion</a:t>
            </a:r>
            <a:endParaRPr dirty="0"/>
          </a:p>
        </p:txBody>
      </p:sp>
      <p:sp>
        <p:nvSpPr>
          <p:cNvPr id="3872" name="Google Shape;3872;p53"/>
          <p:cNvSpPr txBox="1">
            <a:spLocks noGrp="1"/>
          </p:cNvSpPr>
          <p:nvPr>
            <p:ph type="subTitle" idx="1"/>
          </p:nvPr>
        </p:nvSpPr>
        <p:spPr>
          <a:xfrm>
            <a:off x="328822" y="2820451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 variables no tienen que tener el nombre de funciones que puedan ser aplicadas luego</a:t>
            </a:r>
            <a:endParaRPr dirty="0"/>
          </a:p>
        </p:txBody>
      </p:sp>
      <p:grpSp>
        <p:nvGrpSpPr>
          <p:cNvPr id="3873" name="Google Shape;3873;p53"/>
          <p:cNvGrpSpPr/>
          <p:nvPr/>
        </p:nvGrpSpPr>
        <p:grpSpPr>
          <a:xfrm>
            <a:off x="2918082" y="-148156"/>
            <a:ext cx="828973" cy="1571891"/>
            <a:chOff x="8765844" y="4532342"/>
            <a:chExt cx="828973" cy="1571891"/>
          </a:xfrm>
        </p:grpSpPr>
        <p:sp>
          <p:nvSpPr>
            <p:cNvPr id="3874" name="Google Shape;3874;p53"/>
            <p:cNvSpPr/>
            <p:nvPr/>
          </p:nvSpPr>
          <p:spPr>
            <a:xfrm>
              <a:off x="8765844" y="6042337"/>
              <a:ext cx="70929" cy="61897"/>
            </a:xfrm>
            <a:custGeom>
              <a:avLst/>
              <a:gdLst/>
              <a:ahLst/>
              <a:cxnLst/>
              <a:rect l="l" t="t" r="r" b="b"/>
              <a:pathLst>
                <a:path w="5010" h="4372" extrusionOk="0">
                  <a:moveTo>
                    <a:pt x="2507" y="1"/>
                  </a:moveTo>
                  <a:cubicBezTo>
                    <a:pt x="1751" y="1"/>
                    <a:pt x="1012" y="398"/>
                    <a:pt x="605" y="1098"/>
                  </a:cubicBezTo>
                  <a:cubicBezTo>
                    <a:pt x="0" y="2153"/>
                    <a:pt x="372" y="3471"/>
                    <a:pt x="1412" y="4091"/>
                  </a:cubicBezTo>
                  <a:cubicBezTo>
                    <a:pt x="1752" y="4281"/>
                    <a:pt x="2121" y="4371"/>
                    <a:pt x="2485" y="4371"/>
                  </a:cubicBezTo>
                  <a:cubicBezTo>
                    <a:pt x="3250" y="4371"/>
                    <a:pt x="3995" y="3973"/>
                    <a:pt x="4405" y="3269"/>
                  </a:cubicBezTo>
                  <a:cubicBezTo>
                    <a:pt x="5010" y="2230"/>
                    <a:pt x="4638" y="881"/>
                    <a:pt x="3583" y="291"/>
                  </a:cubicBezTo>
                  <a:cubicBezTo>
                    <a:pt x="3244" y="94"/>
                    <a:pt x="2873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3"/>
            <p:cNvSpPr/>
            <p:nvPr/>
          </p:nvSpPr>
          <p:spPr>
            <a:xfrm>
              <a:off x="8945914" y="5744141"/>
              <a:ext cx="141193" cy="123567"/>
            </a:xfrm>
            <a:custGeom>
              <a:avLst/>
              <a:gdLst/>
              <a:ahLst/>
              <a:cxnLst/>
              <a:rect l="l" t="t" r="r" b="b"/>
              <a:pathLst>
                <a:path w="9973" h="8728" extrusionOk="0">
                  <a:moveTo>
                    <a:pt x="4981" y="0"/>
                  </a:moveTo>
                  <a:cubicBezTo>
                    <a:pt x="3474" y="0"/>
                    <a:pt x="2012" y="791"/>
                    <a:pt x="1210" y="2198"/>
                  </a:cubicBezTo>
                  <a:cubicBezTo>
                    <a:pt x="0" y="4292"/>
                    <a:pt x="713" y="6944"/>
                    <a:pt x="2807" y="8138"/>
                  </a:cubicBezTo>
                  <a:cubicBezTo>
                    <a:pt x="3498" y="8537"/>
                    <a:pt x="4251" y="8727"/>
                    <a:pt x="4993" y="8727"/>
                  </a:cubicBezTo>
                  <a:cubicBezTo>
                    <a:pt x="6501" y="8727"/>
                    <a:pt x="7963" y="7944"/>
                    <a:pt x="8763" y="6541"/>
                  </a:cubicBezTo>
                  <a:cubicBezTo>
                    <a:pt x="9973" y="4447"/>
                    <a:pt x="9244" y="1779"/>
                    <a:pt x="7150" y="585"/>
                  </a:cubicBezTo>
                  <a:cubicBezTo>
                    <a:pt x="6463" y="188"/>
                    <a:pt x="5717" y="0"/>
                    <a:pt x="4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3"/>
            <p:cNvSpPr/>
            <p:nvPr/>
          </p:nvSpPr>
          <p:spPr>
            <a:xfrm>
              <a:off x="9282112" y="5761613"/>
              <a:ext cx="161183" cy="141264"/>
            </a:xfrm>
            <a:custGeom>
              <a:avLst/>
              <a:gdLst/>
              <a:ahLst/>
              <a:cxnLst/>
              <a:rect l="l" t="t" r="r" b="b"/>
              <a:pathLst>
                <a:path w="11385" h="9978" extrusionOk="0">
                  <a:moveTo>
                    <a:pt x="5680" y="0"/>
                  </a:moveTo>
                  <a:cubicBezTo>
                    <a:pt x="3960" y="0"/>
                    <a:pt x="2290" y="904"/>
                    <a:pt x="1365" y="2484"/>
                  </a:cubicBezTo>
                  <a:cubicBezTo>
                    <a:pt x="0" y="4919"/>
                    <a:pt x="807" y="7912"/>
                    <a:pt x="3164" y="9293"/>
                  </a:cubicBezTo>
                  <a:cubicBezTo>
                    <a:pt x="3952" y="9758"/>
                    <a:pt x="4811" y="9978"/>
                    <a:pt x="5658" y="9978"/>
                  </a:cubicBezTo>
                  <a:cubicBezTo>
                    <a:pt x="7378" y="9978"/>
                    <a:pt x="9048" y="9073"/>
                    <a:pt x="9973" y="7494"/>
                  </a:cubicBezTo>
                  <a:cubicBezTo>
                    <a:pt x="11384" y="5105"/>
                    <a:pt x="10531" y="2065"/>
                    <a:pt x="8174" y="685"/>
                  </a:cubicBezTo>
                  <a:cubicBezTo>
                    <a:pt x="7386" y="219"/>
                    <a:pt x="6527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3"/>
            <p:cNvSpPr/>
            <p:nvPr/>
          </p:nvSpPr>
          <p:spPr>
            <a:xfrm>
              <a:off x="9140256" y="5539123"/>
              <a:ext cx="80811" cy="70816"/>
            </a:xfrm>
            <a:custGeom>
              <a:avLst/>
              <a:gdLst/>
              <a:ahLst/>
              <a:cxnLst/>
              <a:rect l="l" t="t" r="r" b="b"/>
              <a:pathLst>
                <a:path w="5708" h="5002" extrusionOk="0">
                  <a:moveTo>
                    <a:pt x="2844" y="0"/>
                  </a:moveTo>
                  <a:cubicBezTo>
                    <a:pt x="1977" y="0"/>
                    <a:pt x="1141" y="449"/>
                    <a:pt x="682" y="1262"/>
                  </a:cubicBezTo>
                  <a:cubicBezTo>
                    <a:pt x="0" y="2456"/>
                    <a:pt x="403" y="3991"/>
                    <a:pt x="1613" y="4674"/>
                  </a:cubicBezTo>
                  <a:cubicBezTo>
                    <a:pt x="2002" y="4896"/>
                    <a:pt x="2427" y="5001"/>
                    <a:pt x="2847" y="5001"/>
                  </a:cubicBezTo>
                  <a:cubicBezTo>
                    <a:pt x="3717" y="5001"/>
                    <a:pt x="4565" y="4549"/>
                    <a:pt x="5025" y="3743"/>
                  </a:cubicBezTo>
                  <a:cubicBezTo>
                    <a:pt x="5708" y="2533"/>
                    <a:pt x="5289" y="1013"/>
                    <a:pt x="4095" y="331"/>
                  </a:cubicBezTo>
                  <a:cubicBezTo>
                    <a:pt x="3698" y="107"/>
                    <a:pt x="326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3"/>
            <p:cNvSpPr/>
            <p:nvPr/>
          </p:nvSpPr>
          <p:spPr>
            <a:xfrm>
              <a:off x="8996192" y="5987104"/>
              <a:ext cx="70717" cy="61939"/>
            </a:xfrm>
            <a:custGeom>
              <a:avLst/>
              <a:gdLst/>
              <a:ahLst/>
              <a:cxnLst/>
              <a:rect l="l" t="t" r="r" b="b"/>
              <a:pathLst>
                <a:path w="4995" h="4375" extrusionOk="0">
                  <a:moveTo>
                    <a:pt x="2507" y="1"/>
                  </a:moveTo>
                  <a:cubicBezTo>
                    <a:pt x="1747" y="1"/>
                    <a:pt x="1003" y="395"/>
                    <a:pt x="606" y="1106"/>
                  </a:cubicBezTo>
                  <a:cubicBezTo>
                    <a:pt x="1" y="2145"/>
                    <a:pt x="342" y="3463"/>
                    <a:pt x="1412" y="4084"/>
                  </a:cubicBezTo>
                  <a:cubicBezTo>
                    <a:pt x="1756" y="4281"/>
                    <a:pt x="2130" y="4375"/>
                    <a:pt x="2499" y="4375"/>
                  </a:cubicBezTo>
                  <a:cubicBezTo>
                    <a:pt x="3260" y="4375"/>
                    <a:pt x="3998" y="3977"/>
                    <a:pt x="4405" y="3277"/>
                  </a:cubicBezTo>
                  <a:cubicBezTo>
                    <a:pt x="4995" y="2223"/>
                    <a:pt x="4638" y="889"/>
                    <a:pt x="3583" y="284"/>
                  </a:cubicBezTo>
                  <a:cubicBezTo>
                    <a:pt x="3245" y="92"/>
                    <a:pt x="2874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3"/>
            <p:cNvSpPr/>
            <p:nvPr/>
          </p:nvSpPr>
          <p:spPr>
            <a:xfrm>
              <a:off x="9397180" y="5317341"/>
              <a:ext cx="70929" cy="61939"/>
            </a:xfrm>
            <a:custGeom>
              <a:avLst/>
              <a:gdLst/>
              <a:ahLst/>
              <a:cxnLst/>
              <a:rect l="l" t="t" r="r" b="b"/>
              <a:pathLst>
                <a:path w="5010" h="4375" extrusionOk="0">
                  <a:moveTo>
                    <a:pt x="2510" y="0"/>
                  </a:moveTo>
                  <a:cubicBezTo>
                    <a:pt x="1753" y="0"/>
                    <a:pt x="1013" y="394"/>
                    <a:pt x="605" y="1106"/>
                  </a:cubicBezTo>
                  <a:cubicBezTo>
                    <a:pt x="0" y="2145"/>
                    <a:pt x="372" y="3494"/>
                    <a:pt x="1412" y="4084"/>
                  </a:cubicBezTo>
                  <a:cubicBezTo>
                    <a:pt x="1756" y="4281"/>
                    <a:pt x="2130" y="4374"/>
                    <a:pt x="2499" y="4374"/>
                  </a:cubicBezTo>
                  <a:cubicBezTo>
                    <a:pt x="3259" y="4374"/>
                    <a:pt x="3998" y="3977"/>
                    <a:pt x="4405" y="3277"/>
                  </a:cubicBezTo>
                  <a:cubicBezTo>
                    <a:pt x="5010" y="2222"/>
                    <a:pt x="4638" y="889"/>
                    <a:pt x="3583" y="284"/>
                  </a:cubicBezTo>
                  <a:cubicBezTo>
                    <a:pt x="3245" y="92"/>
                    <a:pt x="2876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3"/>
            <p:cNvSpPr/>
            <p:nvPr/>
          </p:nvSpPr>
          <p:spPr>
            <a:xfrm>
              <a:off x="9326684" y="5560248"/>
              <a:ext cx="80599" cy="70816"/>
            </a:xfrm>
            <a:custGeom>
              <a:avLst/>
              <a:gdLst/>
              <a:ahLst/>
              <a:cxnLst/>
              <a:rect l="l" t="t" r="r" b="b"/>
              <a:pathLst>
                <a:path w="5693" h="5002" extrusionOk="0">
                  <a:moveTo>
                    <a:pt x="2851" y="0"/>
                  </a:moveTo>
                  <a:cubicBezTo>
                    <a:pt x="1978" y="0"/>
                    <a:pt x="1133" y="453"/>
                    <a:pt x="683" y="1258"/>
                  </a:cubicBezTo>
                  <a:cubicBezTo>
                    <a:pt x="1" y="2422"/>
                    <a:pt x="388" y="3957"/>
                    <a:pt x="1614" y="4671"/>
                  </a:cubicBezTo>
                  <a:cubicBezTo>
                    <a:pt x="2006" y="4895"/>
                    <a:pt x="2434" y="5002"/>
                    <a:pt x="2857" y="5002"/>
                  </a:cubicBezTo>
                  <a:cubicBezTo>
                    <a:pt x="3724" y="5002"/>
                    <a:pt x="4567" y="4553"/>
                    <a:pt x="5026" y="3740"/>
                  </a:cubicBezTo>
                  <a:cubicBezTo>
                    <a:pt x="5693" y="2546"/>
                    <a:pt x="5289" y="1010"/>
                    <a:pt x="4095" y="328"/>
                  </a:cubicBezTo>
                  <a:cubicBezTo>
                    <a:pt x="3701" y="106"/>
                    <a:pt x="3273" y="0"/>
                    <a:pt x="2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3"/>
            <p:cNvSpPr/>
            <p:nvPr/>
          </p:nvSpPr>
          <p:spPr>
            <a:xfrm>
              <a:off x="9380260" y="5029765"/>
              <a:ext cx="90268" cy="79098"/>
            </a:xfrm>
            <a:custGeom>
              <a:avLst/>
              <a:gdLst/>
              <a:ahLst/>
              <a:cxnLst/>
              <a:rect l="l" t="t" r="r" b="b"/>
              <a:pathLst>
                <a:path w="6376" h="5587" extrusionOk="0">
                  <a:moveTo>
                    <a:pt x="3214" y="1"/>
                  </a:moveTo>
                  <a:cubicBezTo>
                    <a:pt x="2231" y="1"/>
                    <a:pt x="1260" y="506"/>
                    <a:pt x="745" y="1409"/>
                  </a:cubicBezTo>
                  <a:cubicBezTo>
                    <a:pt x="1" y="2774"/>
                    <a:pt x="435" y="4465"/>
                    <a:pt x="1800" y="5225"/>
                  </a:cubicBezTo>
                  <a:cubicBezTo>
                    <a:pt x="2226" y="5470"/>
                    <a:pt x="2696" y="5586"/>
                    <a:pt x="3163" y="5586"/>
                  </a:cubicBezTo>
                  <a:cubicBezTo>
                    <a:pt x="4139" y="5586"/>
                    <a:pt x="5101" y="5078"/>
                    <a:pt x="5615" y="4186"/>
                  </a:cubicBezTo>
                  <a:cubicBezTo>
                    <a:pt x="6375" y="2867"/>
                    <a:pt x="5910" y="1115"/>
                    <a:pt x="4576" y="355"/>
                  </a:cubicBezTo>
                  <a:cubicBezTo>
                    <a:pt x="4151" y="115"/>
                    <a:pt x="3681" y="1"/>
                    <a:pt x="3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3"/>
            <p:cNvSpPr/>
            <p:nvPr/>
          </p:nvSpPr>
          <p:spPr>
            <a:xfrm>
              <a:off x="9507193" y="4679479"/>
              <a:ext cx="14950" cy="14724"/>
            </a:xfrm>
            <a:custGeom>
              <a:avLst/>
              <a:gdLst/>
              <a:ahLst/>
              <a:cxnLst/>
              <a:rect l="l" t="t" r="r" b="b"/>
              <a:pathLst>
                <a:path w="1056" h="1040" extrusionOk="0">
                  <a:moveTo>
                    <a:pt x="528" y="0"/>
                  </a:moveTo>
                  <a:cubicBezTo>
                    <a:pt x="233" y="0"/>
                    <a:pt x="1" y="233"/>
                    <a:pt x="1" y="512"/>
                  </a:cubicBezTo>
                  <a:cubicBezTo>
                    <a:pt x="1" y="807"/>
                    <a:pt x="233" y="1039"/>
                    <a:pt x="528" y="1039"/>
                  </a:cubicBezTo>
                  <a:cubicBezTo>
                    <a:pt x="823" y="1039"/>
                    <a:pt x="1055" y="807"/>
                    <a:pt x="1055" y="512"/>
                  </a:cubicBezTo>
                  <a:cubicBezTo>
                    <a:pt x="1009" y="248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3"/>
            <p:cNvSpPr/>
            <p:nvPr/>
          </p:nvSpPr>
          <p:spPr>
            <a:xfrm>
              <a:off x="9349522" y="4532342"/>
              <a:ext cx="36470" cy="36243"/>
            </a:xfrm>
            <a:custGeom>
              <a:avLst/>
              <a:gdLst/>
              <a:ahLst/>
              <a:cxnLst/>
              <a:rect l="l" t="t" r="r" b="b"/>
              <a:pathLst>
                <a:path w="2576" h="2560" extrusionOk="0">
                  <a:moveTo>
                    <a:pt x="1272" y="1"/>
                  </a:moveTo>
                  <a:cubicBezTo>
                    <a:pt x="559" y="1"/>
                    <a:pt x="1" y="559"/>
                    <a:pt x="1" y="1273"/>
                  </a:cubicBezTo>
                  <a:cubicBezTo>
                    <a:pt x="1" y="1986"/>
                    <a:pt x="559" y="2560"/>
                    <a:pt x="1272" y="2560"/>
                  </a:cubicBezTo>
                  <a:cubicBezTo>
                    <a:pt x="1986" y="2560"/>
                    <a:pt x="2560" y="1986"/>
                    <a:pt x="2560" y="1273"/>
                  </a:cubicBezTo>
                  <a:cubicBezTo>
                    <a:pt x="2575" y="621"/>
                    <a:pt x="1986" y="1"/>
                    <a:pt x="1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3"/>
            <p:cNvSpPr/>
            <p:nvPr/>
          </p:nvSpPr>
          <p:spPr>
            <a:xfrm>
              <a:off x="9481721" y="5006020"/>
              <a:ext cx="21534" cy="21307"/>
            </a:xfrm>
            <a:custGeom>
              <a:avLst/>
              <a:gdLst/>
              <a:ahLst/>
              <a:cxnLst/>
              <a:rect l="l" t="t" r="r" b="b"/>
              <a:pathLst>
                <a:path w="1521" h="1505" extrusionOk="0">
                  <a:moveTo>
                    <a:pt x="760" y="0"/>
                  </a:moveTo>
                  <a:cubicBezTo>
                    <a:pt x="311" y="0"/>
                    <a:pt x="0" y="372"/>
                    <a:pt x="0" y="760"/>
                  </a:cubicBezTo>
                  <a:cubicBezTo>
                    <a:pt x="0" y="1194"/>
                    <a:pt x="373" y="1504"/>
                    <a:pt x="760" y="1504"/>
                  </a:cubicBezTo>
                  <a:cubicBezTo>
                    <a:pt x="1195" y="1504"/>
                    <a:pt x="1520" y="1148"/>
                    <a:pt x="1520" y="760"/>
                  </a:cubicBezTo>
                  <a:cubicBezTo>
                    <a:pt x="1520" y="372"/>
                    <a:pt x="1210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3"/>
            <p:cNvSpPr/>
            <p:nvPr/>
          </p:nvSpPr>
          <p:spPr>
            <a:xfrm>
              <a:off x="9558575" y="4888532"/>
              <a:ext cx="36243" cy="36243"/>
            </a:xfrm>
            <a:custGeom>
              <a:avLst/>
              <a:gdLst/>
              <a:ahLst/>
              <a:cxnLst/>
              <a:rect l="l" t="t" r="r" b="b"/>
              <a:pathLst>
                <a:path w="2560" h="2560" extrusionOk="0">
                  <a:moveTo>
                    <a:pt x="1288" y="0"/>
                  </a:moveTo>
                  <a:cubicBezTo>
                    <a:pt x="559" y="0"/>
                    <a:pt x="1" y="559"/>
                    <a:pt x="1" y="1288"/>
                  </a:cubicBezTo>
                  <a:cubicBezTo>
                    <a:pt x="1" y="2001"/>
                    <a:pt x="559" y="2559"/>
                    <a:pt x="1288" y="2559"/>
                  </a:cubicBezTo>
                  <a:cubicBezTo>
                    <a:pt x="2001" y="2559"/>
                    <a:pt x="2560" y="2001"/>
                    <a:pt x="2560" y="1288"/>
                  </a:cubicBezTo>
                  <a:cubicBezTo>
                    <a:pt x="2560" y="559"/>
                    <a:pt x="2001" y="0"/>
                    <a:pt x="1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3"/>
            <p:cNvSpPr/>
            <p:nvPr/>
          </p:nvSpPr>
          <p:spPr>
            <a:xfrm>
              <a:off x="9433185" y="5542040"/>
              <a:ext cx="44370" cy="44596"/>
            </a:xfrm>
            <a:custGeom>
              <a:avLst/>
              <a:gdLst/>
              <a:ahLst/>
              <a:cxnLst/>
              <a:rect l="l" t="t" r="r" b="b"/>
              <a:pathLst>
                <a:path w="3134" h="3150" extrusionOk="0">
                  <a:moveTo>
                    <a:pt x="1567" y="1"/>
                  </a:moveTo>
                  <a:cubicBezTo>
                    <a:pt x="714" y="1"/>
                    <a:pt x="1" y="683"/>
                    <a:pt x="1" y="1583"/>
                  </a:cubicBezTo>
                  <a:cubicBezTo>
                    <a:pt x="1" y="2436"/>
                    <a:pt x="683" y="3149"/>
                    <a:pt x="1567" y="3149"/>
                  </a:cubicBezTo>
                  <a:cubicBezTo>
                    <a:pt x="2420" y="3149"/>
                    <a:pt x="3134" y="2467"/>
                    <a:pt x="3134" y="1583"/>
                  </a:cubicBezTo>
                  <a:cubicBezTo>
                    <a:pt x="3134" y="683"/>
                    <a:pt x="243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3"/>
            <p:cNvSpPr/>
            <p:nvPr/>
          </p:nvSpPr>
          <p:spPr>
            <a:xfrm>
              <a:off x="9433624" y="5883519"/>
              <a:ext cx="14950" cy="14936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28" y="0"/>
                  </a:moveTo>
                  <a:cubicBezTo>
                    <a:pt x="233" y="0"/>
                    <a:pt x="1" y="233"/>
                    <a:pt x="1" y="528"/>
                  </a:cubicBezTo>
                  <a:cubicBezTo>
                    <a:pt x="1" y="822"/>
                    <a:pt x="233" y="1055"/>
                    <a:pt x="528" y="1055"/>
                  </a:cubicBezTo>
                  <a:cubicBezTo>
                    <a:pt x="823" y="1055"/>
                    <a:pt x="1055" y="822"/>
                    <a:pt x="1055" y="528"/>
                  </a:cubicBezTo>
                  <a:cubicBezTo>
                    <a:pt x="1055" y="233"/>
                    <a:pt x="807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9EBAC68-0FF2-DF6B-3D07-AA7107B6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78" y="1062879"/>
            <a:ext cx="4463131" cy="25915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093E00-4314-3508-D994-831667E5B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015" r="12770" b="-1"/>
          <a:stretch/>
        </p:blipFill>
        <p:spPr>
          <a:xfrm>
            <a:off x="3776949" y="1069180"/>
            <a:ext cx="4441315" cy="38399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1765838-F0E9-5297-2B0B-C4E73C429EE7}"/>
              </a:ext>
            </a:extLst>
          </p:cNvPr>
          <p:cNvSpPr/>
          <p:nvPr/>
        </p:nvSpPr>
        <p:spPr>
          <a:xfrm>
            <a:off x="133447" y="121641"/>
            <a:ext cx="1451353" cy="728665"/>
          </a:xfrm>
          <a:custGeom>
            <a:avLst/>
            <a:gdLst>
              <a:gd name="connsiteX0" fmla="*/ 0 w 1451353"/>
              <a:gd name="connsiteY0" fmla="*/ 0 h 728665"/>
              <a:gd name="connsiteX1" fmla="*/ 498298 w 1451353"/>
              <a:gd name="connsiteY1" fmla="*/ 0 h 728665"/>
              <a:gd name="connsiteX2" fmla="*/ 938542 w 1451353"/>
              <a:gd name="connsiteY2" fmla="*/ 0 h 728665"/>
              <a:gd name="connsiteX3" fmla="*/ 1451353 w 1451353"/>
              <a:gd name="connsiteY3" fmla="*/ 0 h 728665"/>
              <a:gd name="connsiteX4" fmla="*/ 1451353 w 1451353"/>
              <a:gd name="connsiteY4" fmla="*/ 357046 h 728665"/>
              <a:gd name="connsiteX5" fmla="*/ 1451353 w 1451353"/>
              <a:gd name="connsiteY5" fmla="*/ 728665 h 728665"/>
              <a:gd name="connsiteX6" fmla="*/ 953055 w 1451353"/>
              <a:gd name="connsiteY6" fmla="*/ 728665 h 728665"/>
              <a:gd name="connsiteX7" fmla="*/ 498298 w 1451353"/>
              <a:gd name="connsiteY7" fmla="*/ 728665 h 728665"/>
              <a:gd name="connsiteX8" fmla="*/ 0 w 1451353"/>
              <a:gd name="connsiteY8" fmla="*/ 728665 h 728665"/>
              <a:gd name="connsiteX9" fmla="*/ 0 w 1451353"/>
              <a:gd name="connsiteY9" fmla="*/ 378906 h 728665"/>
              <a:gd name="connsiteX10" fmla="*/ 0 w 1451353"/>
              <a:gd name="connsiteY10" fmla="*/ 0 h 7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1353" h="728665" fill="none" extrusionOk="0">
                <a:moveTo>
                  <a:pt x="0" y="0"/>
                </a:moveTo>
                <a:cubicBezTo>
                  <a:pt x="207548" y="22062"/>
                  <a:pt x="277323" y="-16443"/>
                  <a:pt x="498298" y="0"/>
                </a:cubicBezTo>
                <a:cubicBezTo>
                  <a:pt x="719273" y="16443"/>
                  <a:pt x="808552" y="14709"/>
                  <a:pt x="938542" y="0"/>
                </a:cubicBezTo>
                <a:cubicBezTo>
                  <a:pt x="1068532" y="-14709"/>
                  <a:pt x="1206849" y="-20677"/>
                  <a:pt x="1451353" y="0"/>
                </a:cubicBezTo>
                <a:cubicBezTo>
                  <a:pt x="1434276" y="171552"/>
                  <a:pt x="1437655" y="203375"/>
                  <a:pt x="1451353" y="357046"/>
                </a:cubicBezTo>
                <a:cubicBezTo>
                  <a:pt x="1465051" y="510717"/>
                  <a:pt x="1464653" y="620599"/>
                  <a:pt x="1451353" y="728665"/>
                </a:cubicBezTo>
                <a:cubicBezTo>
                  <a:pt x="1227553" y="721500"/>
                  <a:pt x="1132788" y="722908"/>
                  <a:pt x="953055" y="728665"/>
                </a:cubicBezTo>
                <a:cubicBezTo>
                  <a:pt x="773322" y="734422"/>
                  <a:pt x="676074" y="706424"/>
                  <a:pt x="498298" y="728665"/>
                </a:cubicBezTo>
                <a:cubicBezTo>
                  <a:pt x="320522" y="750906"/>
                  <a:pt x="113642" y="712848"/>
                  <a:pt x="0" y="728665"/>
                </a:cubicBezTo>
                <a:cubicBezTo>
                  <a:pt x="5543" y="631717"/>
                  <a:pt x="-6927" y="450659"/>
                  <a:pt x="0" y="378906"/>
                </a:cubicBezTo>
                <a:cubicBezTo>
                  <a:pt x="6927" y="307153"/>
                  <a:pt x="8068" y="182738"/>
                  <a:pt x="0" y="0"/>
                </a:cubicBezTo>
                <a:close/>
              </a:path>
              <a:path w="1451353" h="728665" stroke="0" extrusionOk="0">
                <a:moveTo>
                  <a:pt x="0" y="0"/>
                </a:moveTo>
                <a:cubicBezTo>
                  <a:pt x="125949" y="18472"/>
                  <a:pt x="333105" y="8645"/>
                  <a:pt x="469271" y="0"/>
                </a:cubicBezTo>
                <a:cubicBezTo>
                  <a:pt x="605437" y="-8645"/>
                  <a:pt x="738874" y="-17983"/>
                  <a:pt x="982082" y="0"/>
                </a:cubicBezTo>
                <a:cubicBezTo>
                  <a:pt x="1225290" y="17983"/>
                  <a:pt x="1297412" y="-14261"/>
                  <a:pt x="1451353" y="0"/>
                </a:cubicBezTo>
                <a:cubicBezTo>
                  <a:pt x="1455065" y="159009"/>
                  <a:pt x="1467481" y="289831"/>
                  <a:pt x="1451353" y="364333"/>
                </a:cubicBezTo>
                <a:cubicBezTo>
                  <a:pt x="1435225" y="438835"/>
                  <a:pt x="1437008" y="636245"/>
                  <a:pt x="1451353" y="728665"/>
                </a:cubicBezTo>
                <a:cubicBezTo>
                  <a:pt x="1284147" y="727561"/>
                  <a:pt x="1202995" y="718684"/>
                  <a:pt x="982082" y="728665"/>
                </a:cubicBezTo>
                <a:cubicBezTo>
                  <a:pt x="761169" y="738646"/>
                  <a:pt x="644171" y="747786"/>
                  <a:pt x="498298" y="728665"/>
                </a:cubicBezTo>
                <a:cubicBezTo>
                  <a:pt x="352425" y="709544"/>
                  <a:pt x="208757" y="743703"/>
                  <a:pt x="0" y="728665"/>
                </a:cubicBezTo>
                <a:cubicBezTo>
                  <a:pt x="3536" y="652019"/>
                  <a:pt x="-16086" y="464188"/>
                  <a:pt x="0" y="364333"/>
                </a:cubicBezTo>
                <a:cubicBezTo>
                  <a:pt x="16086" y="264478"/>
                  <a:pt x="1599" y="96987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67843"/>
            </a:schemeClr>
          </a:solidFill>
          <a:ln w="76200">
            <a:solidFill>
              <a:srgbClr val="0000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68282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E9ABBF2-AC3A-2B3D-D189-E1300E98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" y="284286"/>
            <a:ext cx="1199914" cy="3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A3C235C-85F3-EA9E-BC51-20709692777F}"/>
              </a:ext>
            </a:extLst>
          </p:cNvPr>
          <p:cNvSpPr txBox="1"/>
          <p:nvPr/>
        </p:nvSpPr>
        <p:spPr>
          <a:xfrm>
            <a:off x="3761297" y="1477201"/>
            <a:ext cx="447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Notas</a:t>
            </a:r>
            <a:r>
              <a:rPr lang="es-C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C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C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s-CL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endParaRPr lang="es-CL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200" b="0" dirty="0">
                <a:solidFill>
                  <a:schemeClr val="accent6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CL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Notas</a:t>
            </a:r>
            <a:r>
              <a:rPr lang="es-CL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grpSp>
        <p:nvGrpSpPr>
          <p:cNvPr id="8" name="Google Shape;2616;p38">
            <a:extLst>
              <a:ext uri="{FF2B5EF4-FFF2-40B4-BE49-F238E27FC236}">
                <a16:creationId xmlns:a16="http://schemas.microsoft.com/office/drawing/2014/main" id="{DE69B7AE-1F7C-9D68-F6AA-04C7E7C87D79}"/>
              </a:ext>
            </a:extLst>
          </p:cNvPr>
          <p:cNvGrpSpPr/>
          <p:nvPr/>
        </p:nvGrpSpPr>
        <p:grpSpPr>
          <a:xfrm>
            <a:off x="-275682" y="4338951"/>
            <a:ext cx="2269610" cy="1040525"/>
            <a:chOff x="-3150570" y="4742287"/>
            <a:chExt cx="2269610" cy="1040525"/>
          </a:xfrm>
        </p:grpSpPr>
        <p:grpSp>
          <p:nvGrpSpPr>
            <p:cNvPr id="9" name="Google Shape;2617;p38">
              <a:extLst>
                <a:ext uri="{FF2B5EF4-FFF2-40B4-BE49-F238E27FC236}">
                  <a16:creationId xmlns:a16="http://schemas.microsoft.com/office/drawing/2014/main" id="{99430020-F96F-3F62-96A3-314626F4506C}"/>
                </a:ext>
              </a:extLst>
            </p:cNvPr>
            <p:cNvGrpSpPr/>
            <p:nvPr/>
          </p:nvGrpSpPr>
          <p:grpSpPr>
            <a:xfrm flipH="1">
              <a:off x="-1984432" y="4742287"/>
              <a:ext cx="1103473" cy="928102"/>
              <a:chOff x="5200805" y="3216049"/>
              <a:chExt cx="1103473" cy="928102"/>
            </a:xfrm>
          </p:grpSpPr>
          <p:sp>
            <p:nvSpPr>
              <p:cNvPr id="4029" name="Google Shape;2618;p38">
                <a:extLst>
                  <a:ext uri="{FF2B5EF4-FFF2-40B4-BE49-F238E27FC236}">
                    <a16:creationId xmlns:a16="http://schemas.microsoft.com/office/drawing/2014/main" id="{B96E1090-D2C5-7EDA-4DD3-97FE5782A950}"/>
                  </a:ext>
                </a:extLst>
              </p:cNvPr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2619;p38">
                <a:extLst>
                  <a:ext uri="{FF2B5EF4-FFF2-40B4-BE49-F238E27FC236}">
                    <a16:creationId xmlns:a16="http://schemas.microsoft.com/office/drawing/2014/main" id="{83CC05AE-8B89-AE58-4C4A-8058ED6B8AFB}"/>
                  </a:ext>
                </a:extLst>
              </p:cNvPr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2620;p38">
                <a:extLst>
                  <a:ext uri="{FF2B5EF4-FFF2-40B4-BE49-F238E27FC236}">
                    <a16:creationId xmlns:a16="http://schemas.microsoft.com/office/drawing/2014/main" id="{F29D58FD-E344-08CB-E4AE-18CCFFA3668B}"/>
                  </a:ext>
                </a:extLst>
              </p:cNvPr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2621;p38">
                <a:extLst>
                  <a:ext uri="{FF2B5EF4-FFF2-40B4-BE49-F238E27FC236}">
                    <a16:creationId xmlns:a16="http://schemas.microsoft.com/office/drawing/2014/main" id="{BBFDAD1E-6549-B001-5A8A-267F5171CD55}"/>
                  </a:ext>
                </a:extLst>
              </p:cNvPr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2622;p38">
                <a:extLst>
                  <a:ext uri="{FF2B5EF4-FFF2-40B4-BE49-F238E27FC236}">
                    <a16:creationId xmlns:a16="http://schemas.microsoft.com/office/drawing/2014/main" id="{B56299E9-4C26-8E46-7BED-8215486B1F16}"/>
                  </a:ext>
                </a:extLst>
              </p:cNvPr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2623;p38">
                <a:extLst>
                  <a:ext uri="{FF2B5EF4-FFF2-40B4-BE49-F238E27FC236}">
                    <a16:creationId xmlns:a16="http://schemas.microsoft.com/office/drawing/2014/main" id="{F3939607-0711-A9D0-B216-3EFD82C0E8AB}"/>
                  </a:ext>
                </a:extLst>
              </p:cNvPr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2624;p38">
                <a:extLst>
                  <a:ext uri="{FF2B5EF4-FFF2-40B4-BE49-F238E27FC236}">
                    <a16:creationId xmlns:a16="http://schemas.microsoft.com/office/drawing/2014/main" id="{DC1560F8-0E6D-2F07-C6AD-CAC748BEFAD7}"/>
                  </a:ext>
                </a:extLst>
              </p:cNvPr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2625;p38">
                <a:extLst>
                  <a:ext uri="{FF2B5EF4-FFF2-40B4-BE49-F238E27FC236}">
                    <a16:creationId xmlns:a16="http://schemas.microsoft.com/office/drawing/2014/main" id="{35F792C4-2001-D626-6B47-4AA0677D59BC}"/>
                  </a:ext>
                </a:extLst>
              </p:cNvPr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2626;p38">
                <a:extLst>
                  <a:ext uri="{FF2B5EF4-FFF2-40B4-BE49-F238E27FC236}">
                    <a16:creationId xmlns:a16="http://schemas.microsoft.com/office/drawing/2014/main" id="{E874CC41-B7DF-286C-D592-1CFE61D5E52C}"/>
                  </a:ext>
                </a:extLst>
              </p:cNvPr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2627;p38">
                <a:extLst>
                  <a:ext uri="{FF2B5EF4-FFF2-40B4-BE49-F238E27FC236}">
                    <a16:creationId xmlns:a16="http://schemas.microsoft.com/office/drawing/2014/main" id="{5C43C9E7-D01A-4D5A-B6B9-3F6FB4FCDB58}"/>
                  </a:ext>
                </a:extLst>
              </p:cNvPr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2628;p38">
                <a:extLst>
                  <a:ext uri="{FF2B5EF4-FFF2-40B4-BE49-F238E27FC236}">
                    <a16:creationId xmlns:a16="http://schemas.microsoft.com/office/drawing/2014/main" id="{4CE117B3-49F3-153B-7953-B142547F200A}"/>
                  </a:ext>
                </a:extLst>
              </p:cNvPr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2629;p38">
                <a:extLst>
                  <a:ext uri="{FF2B5EF4-FFF2-40B4-BE49-F238E27FC236}">
                    <a16:creationId xmlns:a16="http://schemas.microsoft.com/office/drawing/2014/main" id="{82548BC6-363C-F8C2-C2BD-549044141D99}"/>
                  </a:ext>
                </a:extLst>
              </p:cNvPr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2630;p38">
                <a:extLst>
                  <a:ext uri="{FF2B5EF4-FFF2-40B4-BE49-F238E27FC236}">
                    <a16:creationId xmlns:a16="http://schemas.microsoft.com/office/drawing/2014/main" id="{44A67EBA-BC41-A5BE-62CF-0D992DC7B917}"/>
                  </a:ext>
                </a:extLst>
              </p:cNvPr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2631;p38">
                <a:extLst>
                  <a:ext uri="{FF2B5EF4-FFF2-40B4-BE49-F238E27FC236}">
                    <a16:creationId xmlns:a16="http://schemas.microsoft.com/office/drawing/2014/main" id="{FBDDE274-5662-A165-8C35-C08C63BDD785}"/>
                  </a:ext>
                </a:extLst>
              </p:cNvPr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2632;p38">
                <a:extLst>
                  <a:ext uri="{FF2B5EF4-FFF2-40B4-BE49-F238E27FC236}">
                    <a16:creationId xmlns:a16="http://schemas.microsoft.com/office/drawing/2014/main" id="{8809F899-B896-703F-4176-2555946BB093}"/>
                  </a:ext>
                </a:extLst>
              </p:cNvPr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2633;p38">
                <a:extLst>
                  <a:ext uri="{FF2B5EF4-FFF2-40B4-BE49-F238E27FC236}">
                    <a16:creationId xmlns:a16="http://schemas.microsoft.com/office/drawing/2014/main" id="{4B96694A-359A-BA55-F10E-6DCA5D5918A8}"/>
                  </a:ext>
                </a:extLst>
              </p:cNvPr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2634;p38">
                <a:extLst>
                  <a:ext uri="{FF2B5EF4-FFF2-40B4-BE49-F238E27FC236}">
                    <a16:creationId xmlns:a16="http://schemas.microsoft.com/office/drawing/2014/main" id="{62EE3651-7FC7-1D36-35E9-159EEBB32D58}"/>
                  </a:ext>
                </a:extLst>
              </p:cNvPr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2635;p38">
                <a:extLst>
                  <a:ext uri="{FF2B5EF4-FFF2-40B4-BE49-F238E27FC236}">
                    <a16:creationId xmlns:a16="http://schemas.microsoft.com/office/drawing/2014/main" id="{2D1C59FE-C30C-26CB-BC6C-12A7A43E9529}"/>
                  </a:ext>
                </a:extLst>
              </p:cNvPr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2636;p38">
                <a:extLst>
                  <a:ext uri="{FF2B5EF4-FFF2-40B4-BE49-F238E27FC236}">
                    <a16:creationId xmlns:a16="http://schemas.microsoft.com/office/drawing/2014/main" id="{35181F3C-7013-DEF4-96FB-50489BC20535}"/>
                  </a:ext>
                </a:extLst>
              </p:cNvPr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2637;p38">
                <a:extLst>
                  <a:ext uri="{FF2B5EF4-FFF2-40B4-BE49-F238E27FC236}">
                    <a16:creationId xmlns:a16="http://schemas.microsoft.com/office/drawing/2014/main" id="{66FDAA63-65D2-658E-37BE-ED78D563B18F}"/>
                  </a:ext>
                </a:extLst>
              </p:cNvPr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2638;p38">
                <a:extLst>
                  <a:ext uri="{FF2B5EF4-FFF2-40B4-BE49-F238E27FC236}">
                    <a16:creationId xmlns:a16="http://schemas.microsoft.com/office/drawing/2014/main" id="{AF16288B-CD86-BEB8-D765-34C18C1412E2}"/>
                  </a:ext>
                </a:extLst>
              </p:cNvPr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2639;p38">
                <a:extLst>
                  <a:ext uri="{FF2B5EF4-FFF2-40B4-BE49-F238E27FC236}">
                    <a16:creationId xmlns:a16="http://schemas.microsoft.com/office/drawing/2014/main" id="{DDE4514B-D5D6-FA42-EEFA-2435379A19FC}"/>
                  </a:ext>
                </a:extLst>
              </p:cNvPr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2640;p38">
                <a:extLst>
                  <a:ext uri="{FF2B5EF4-FFF2-40B4-BE49-F238E27FC236}">
                    <a16:creationId xmlns:a16="http://schemas.microsoft.com/office/drawing/2014/main" id="{42B99507-0B09-5021-2F68-624553FFE880}"/>
                  </a:ext>
                </a:extLst>
              </p:cNvPr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2641;p38">
                <a:extLst>
                  <a:ext uri="{FF2B5EF4-FFF2-40B4-BE49-F238E27FC236}">
                    <a16:creationId xmlns:a16="http://schemas.microsoft.com/office/drawing/2014/main" id="{B3DE71A2-52FA-BE99-0742-E8541E91C12C}"/>
                  </a:ext>
                </a:extLst>
              </p:cNvPr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2642;p38">
                <a:extLst>
                  <a:ext uri="{FF2B5EF4-FFF2-40B4-BE49-F238E27FC236}">
                    <a16:creationId xmlns:a16="http://schemas.microsoft.com/office/drawing/2014/main" id="{BC5CFF70-1F40-A336-9535-1B79EE96652D}"/>
                  </a:ext>
                </a:extLst>
              </p:cNvPr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2643;p38">
                <a:extLst>
                  <a:ext uri="{FF2B5EF4-FFF2-40B4-BE49-F238E27FC236}">
                    <a16:creationId xmlns:a16="http://schemas.microsoft.com/office/drawing/2014/main" id="{C4EC4E8A-B01C-49ED-16EB-C8083B27865C}"/>
                  </a:ext>
                </a:extLst>
              </p:cNvPr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2644;p38">
                <a:extLst>
                  <a:ext uri="{FF2B5EF4-FFF2-40B4-BE49-F238E27FC236}">
                    <a16:creationId xmlns:a16="http://schemas.microsoft.com/office/drawing/2014/main" id="{1B834DFF-D229-8B7B-9B74-2D4BB0597EAA}"/>
                  </a:ext>
                </a:extLst>
              </p:cNvPr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2645;p38">
                <a:extLst>
                  <a:ext uri="{FF2B5EF4-FFF2-40B4-BE49-F238E27FC236}">
                    <a16:creationId xmlns:a16="http://schemas.microsoft.com/office/drawing/2014/main" id="{AC10A835-4DEA-EA30-49DD-DB10FAC0EDC1}"/>
                  </a:ext>
                </a:extLst>
              </p:cNvPr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2646;p38">
                <a:extLst>
                  <a:ext uri="{FF2B5EF4-FFF2-40B4-BE49-F238E27FC236}">
                    <a16:creationId xmlns:a16="http://schemas.microsoft.com/office/drawing/2014/main" id="{517DBF0B-A974-3D16-124D-833AA7F07909}"/>
                  </a:ext>
                </a:extLst>
              </p:cNvPr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2647;p38">
                <a:extLst>
                  <a:ext uri="{FF2B5EF4-FFF2-40B4-BE49-F238E27FC236}">
                    <a16:creationId xmlns:a16="http://schemas.microsoft.com/office/drawing/2014/main" id="{3E8040DF-44DF-2AAB-68B1-DFB8FD3CD767}"/>
                  </a:ext>
                </a:extLst>
              </p:cNvPr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2648;p38">
                <a:extLst>
                  <a:ext uri="{FF2B5EF4-FFF2-40B4-BE49-F238E27FC236}">
                    <a16:creationId xmlns:a16="http://schemas.microsoft.com/office/drawing/2014/main" id="{DCF39D4F-7D45-CDA2-C4F5-136FB451C076}"/>
                  </a:ext>
                </a:extLst>
              </p:cNvPr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649;p38">
              <a:extLst>
                <a:ext uri="{FF2B5EF4-FFF2-40B4-BE49-F238E27FC236}">
                  <a16:creationId xmlns:a16="http://schemas.microsoft.com/office/drawing/2014/main" id="{F9FCB462-963E-83D7-3EDE-EAF6AE24B491}"/>
                </a:ext>
              </a:extLst>
            </p:cNvPr>
            <p:cNvGrpSpPr/>
            <p:nvPr/>
          </p:nvGrpSpPr>
          <p:grpSpPr>
            <a:xfrm>
              <a:off x="-3150570" y="4762237"/>
              <a:ext cx="1103473" cy="928102"/>
              <a:chOff x="5200805" y="3216049"/>
              <a:chExt cx="1103473" cy="928102"/>
            </a:xfrm>
          </p:grpSpPr>
          <p:sp>
            <p:nvSpPr>
              <p:cNvPr id="3998" name="Google Shape;2650;p38">
                <a:extLst>
                  <a:ext uri="{FF2B5EF4-FFF2-40B4-BE49-F238E27FC236}">
                    <a16:creationId xmlns:a16="http://schemas.microsoft.com/office/drawing/2014/main" id="{3B4B0263-A5C4-F657-D730-DD8CA7E4000C}"/>
                  </a:ext>
                </a:extLst>
              </p:cNvPr>
              <p:cNvSpPr/>
              <p:nvPr/>
            </p:nvSpPr>
            <p:spPr>
              <a:xfrm>
                <a:off x="5284335" y="3556700"/>
                <a:ext cx="21486" cy="1686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95" extrusionOk="0">
                    <a:moveTo>
                      <a:pt x="498" y="0"/>
                    </a:moveTo>
                    <a:cubicBezTo>
                      <a:pt x="0" y="0"/>
                      <a:pt x="0" y="795"/>
                      <a:pt x="498" y="795"/>
                    </a:cubicBezTo>
                    <a:cubicBezTo>
                      <a:pt x="1013" y="795"/>
                      <a:pt x="1013" y="0"/>
                      <a:pt x="498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2651;p38">
                <a:extLst>
                  <a:ext uri="{FF2B5EF4-FFF2-40B4-BE49-F238E27FC236}">
                    <a16:creationId xmlns:a16="http://schemas.microsoft.com/office/drawing/2014/main" id="{94CE53E9-28E0-4318-E7D3-DEE2AC14F0D1}"/>
                  </a:ext>
                </a:extLst>
              </p:cNvPr>
              <p:cNvSpPr/>
              <p:nvPr/>
            </p:nvSpPr>
            <p:spPr>
              <a:xfrm>
                <a:off x="5347290" y="35374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2652;p38">
                <a:extLst>
                  <a:ext uri="{FF2B5EF4-FFF2-40B4-BE49-F238E27FC236}">
                    <a16:creationId xmlns:a16="http://schemas.microsoft.com/office/drawing/2014/main" id="{A5D4AAAA-B1C6-9964-FC2F-0C53F3FBCE72}"/>
                  </a:ext>
                </a:extLst>
              </p:cNvPr>
              <p:cNvSpPr/>
              <p:nvPr/>
            </p:nvSpPr>
            <p:spPr>
              <a:xfrm>
                <a:off x="5219683" y="3216049"/>
                <a:ext cx="1084595" cy="927344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43722" extrusionOk="0">
                    <a:moveTo>
                      <a:pt x="4403" y="1"/>
                    </a:moveTo>
                    <a:cubicBezTo>
                      <a:pt x="2940" y="1"/>
                      <a:pt x="1472" y="85"/>
                      <a:pt x="1" y="265"/>
                    </a:cubicBezTo>
                    <a:cubicBezTo>
                      <a:pt x="4943" y="5591"/>
                      <a:pt x="5999" y="13414"/>
                      <a:pt x="9771" y="19623"/>
                    </a:cubicBezTo>
                    <a:cubicBezTo>
                      <a:pt x="16442" y="30651"/>
                      <a:pt x="29653" y="34685"/>
                      <a:pt x="38542" y="43477"/>
                    </a:cubicBezTo>
                    <a:cubicBezTo>
                      <a:pt x="38716" y="43591"/>
                      <a:pt x="38952" y="43608"/>
                      <a:pt x="39127" y="43722"/>
                    </a:cubicBezTo>
                    <a:lnTo>
                      <a:pt x="48173" y="43722"/>
                    </a:lnTo>
                    <a:cubicBezTo>
                      <a:pt x="48174" y="43722"/>
                      <a:pt x="48175" y="43722"/>
                      <a:pt x="48176" y="43722"/>
                    </a:cubicBezTo>
                    <a:cubicBezTo>
                      <a:pt x="51136" y="43722"/>
                      <a:pt x="44016" y="21910"/>
                      <a:pt x="43266" y="20260"/>
                    </a:cubicBezTo>
                    <a:cubicBezTo>
                      <a:pt x="42218" y="17946"/>
                      <a:pt x="40856" y="15554"/>
                      <a:pt x="38542" y="14515"/>
                    </a:cubicBezTo>
                    <a:cubicBezTo>
                      <a:pt x="37283" y="13952"/>
                      <a:pt x="35915" y="13865"/>
                      <a:pt x="34523" y="13865"/>
                    </a:cubicBezTo>
                    <a:cubicBezTo>
                      <a:pt x="33896" y="13865"/>
                      <a:pt x="33263" y="13883"/>
                      <a:pt x="32634" y="13883"/>
                    </a:cubicBezTo>
                    <a:cubicBezTo>
                      <a:pt x="31389" y="13883"/>
                      <a:pt x="30156" y="13813"/>
                      <a:pt x="28998" y="13397"/>
                    </a:cubicBezTo>
                    <a:cubicBezTo>
                      <a:pt x="31377" y="12007"/>
                      <a:pt x="34118" y="11267"/>
                      <a:pt x="36875" y="11267"/>
                    </a:cubicBezTo>
                    <a:cubicBezTo>
                      <a:pt x="37113" y="11267"/>
                      <a:pt x="37352" y="11273"/>
                      <a:pt x="37590" y="11284"/>
                    </a:cubicBezTo>
                    <a:cubicBezTo>
                      <a:pt x="27358" y="5380"/>
                      <a:pt x="16050" y="1"/>
                      <a:pt x="4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2653;p38">
                <a:extLst>
                  <a:ext uri="{FF2B5EF4-FFF2-40B4-BE49-F238E27FC236}">
                    <a16:creationId xmlns:a16="http://schemas.microsoft.com/office/drawing/2014/main" id="{08915C71-73C8-D5E0-66C9-3024AA7D2B42}"/>
                  </a:ext>
                </a:extLst>
              </p:cNvPr>
              <p:cNvSpPr/>
              <p:nvPr/>
            </p:nvSpPr>
            <p:spPr>
              <a:xfrm>
                <a:off x="5314328" y="3267211"/>
                <a:ext cx="845452" cy="852112"/>
              </a:xfrm>
              <a:custGeom>
                <a:avLst/>
                <a:gdLst/>
                <a:ahLst/>
                <a:cxnLst/>
                <a:rect l="l" t="t" r="r" b="b"/>
                <a:pathLst>
                  <a:path w="39861" h="401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48" y="2472"/>
                      <a:pt x="8060" y="5283"/>
                      <a:pt x="11858" y="8208"/>
                    </a:cubicBezTo>
                    <a:cubicBezTo>
                      <a:pt x="13753" y="9684"/>
                      <a:pt x="15656" y="11168"/>
                      <a:pt x="17533" y="12670"/>
                    </a:cubicBezTo>
                    <a:cubicBezTo>
                      <a:pt x="19402" y="14181"/>
                      <a:pt x="21279" y="15683"/>
                      <a:pt x="23095" y="17254"/>
                    </a:cubicBezTo>
                    <a:cubicBezTo>
                      <a:pt x="24920" y="18817"/>
                      <a:pt x="26684" y="20441"/>
                      <a:pt x="28369" y="22144"/>
                    </a:cubicBezTo>
                    <a:cubicBezTo>
                      <a:pt x="29208" y="23000"/>
                      <a:pt x="30037" y="23873"/>
                      <a:pt x="30823" y="24763"/>
                    </a:cubicBezTo>
                    <a:cubicBezTo>
                      <a:pt x="31032" y="24982"/>
                      <a:pt x="31216" y="25209"/>
                      <a:pt x="31417" y="25445"/>
                    </a:cubicBezTo>
                    <a:lnTo>
                      <a:pt x="31705" y="25776"/>
                    </a:lnTo>
                    <a:lnTo>
                      <a:pt x="31993" y="26126"/>
                    </a:lnTo>
                    <a:cubicBezTo>
                      <a:pt x="32176" y="26370"/>
                      <a:pt x="32377" y="26597"/>
                      <a:pt x="32561" y="26824"/>
                    </a:cubicBezTo>
                    <a:lnTo>
                      <a:pt x="33119" y="27540"/>
                    </a:lnTo>
                    <a:cubicBezTo>
                      <a:pt x="33844" y="28483"/>
                      <a:pt x="34543" y="29461"/>
                      <a:pt x="35197" y="30465"/>
                    </a:cubicBezTo>
                    <a:cubicBezTo>
                      <a:pt x="35852" y="31469"/>
                      <a:pt x="36481" y="32482"/>
                      <a:pt x="37049" y="33539"/>
                    </a:cubicBezTo>
                    <a:cubicBezTo>
                      <a:pt x="37625" y="34595"/>
                      <a:pt x="38140" y="35678"/>
                      <a:pt x="38620" y="36778"/>
                    </a:cubicBezTo>
                    <a:cubicBezTo>
                      <a:pt x="38838" y="37337"/>
                      <a:pt x="39074" y="37896"/>
                      <a:pt x="39275" y="38463"/>
                    </a:cubicBezTo>
                    <a:cubicBezTo>
                      <a:pt x="39493" y="39031"/>
                      <a:pt x="39659" y="39607"/>
                      <a:pt x="39860" y="40175"/>
                    </a:cubicBezTo>
                    <a:cubicBezTo>
                      <a:pt x="39720" y="39590"/>
                      <a:pt x="39589" y="38996"/>
                      <a:pt x="39415" y="38420"/>
                    </a:cubicBezTo>
                    <a:cubicBezTo>
                      <a:pt x="39258" y="37835"/>
                      <a:pt x="39048" y="37267"/>
                      <a:pt x="38865" y="36682"/>
                    </a:cubicBezTo>
                    <a:cubicBezTo>
                      <a:pt x="38472" y="35538"/>
                      <a:pt x="37992" y="34429"/>
                      <a:pt x="37476" y="33320"/>
                    </a:cubicBezTo>
                    <a:cubicBezTo>
                      <a:pt x="36944" y="32220"/>
                      <a:pt x="36367" y="31164"/>
                      <a:pt x="35748" y="30116"/>
                    </a:cubicBezTo>
                    <a:lnTo>
                      <a:pt x="35267" y="29339"/>
                    </a:lnTo>
                    <a:cubicBezTo>
                      <a:pt x="35101" y="29077"/>
                      <a:pt x="34927" y="28824"/>
                      <a:pt x="34761" y="28579"/>
                    </a:cubicBezTo>
                    <a:lnTo>
                      <a:pt x="34508" y="28195"/>
                    </a:lnTo>
                    <a:lnTo>
                      <a:pt x="34254" y="27820"/>
                    </a:lnTo>
                    <a:cubicBezTo>
                      <a:pt x="34071" y="27584"/>
                      <a:pt x="33914" y="27322"/>
                      <a:pt x="33731" y="27077"/>
                    </a:cubicBezTo>
                    <a:cubicBezTo>
                      <a:pt x="32307" y="25104"/>
                      <a:pt x="30718" y="23262"/>
                      <a:pt x="29042" y="21507"/>
                    </a:cubicBezTo>
                    <a:cubicBezTo>
                      <a:pt x="27365" y="19743"/>
                      <a:pt x="25584" y="18101"/>
                      <a:pt x="23750" y="16512"/>
                    </a:cubicBezTo>
                    <a:cubicBezTo>
                      <a:pt x="21917" y="14940"/>
                      <a:pt x="20031" y="13430"/>
                      <a:pt x="18119" y="11954"/>
                    </a:cubicBezTo>
                    <a:cubicBezTo>
                      <a:pt x="17158" y="11212"/>
                      <a:pt x="16198" y="10487"/>
                      <a:pt x="15237" y="9763"/>
                    </a:cubicBezTo>
                    <a:cubicBezTo>
                      <a:pt x="14277" y="9029"/>
                      <a:pt x="13307" y="8322"/>
                      <a:pt x="12321" y="7606"/>
                    </a:cubicBezTo>
                    <a:cubicBezTo>
                      <a:pt x="8409" y="4786"/>
                      <a:pt x="4340" y="21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2654;p38">
                <a:extLst>
                  <a:ext uri="{FF2B5EF4-FFF2-40B4-BE49-F238E27FC236}">
                    <a16:creationId xmlns:a16="http://schemas.microsoft.com/office/drawing/2014/main" id="{392EEEA2-1F1A-63F0-4041-8E9AE962C8BA}"/>
                  </a:ext>
                </a:extLst>
              </p:cNvPr>
              <p:cNvSpPr/>
              <p:nvPr/>
            </p:nvSpPr>
            <p:spPr>
              <a:xfrm>
                <a:off x="5453982" y="3272556"/>
                <a:ext cx="92051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530" extrusionOk="0">
                    <a:moveTo>
                      <a:pt x="3057" y="1"/>
                    </a:moveTo>
                    <a:cubicBezTo>
                      <a:pt x="2683" y="1"/>
                      <a:pt x="2304" y="53"/>
                      <a:pt x="1956" y="150"/>
                    </a:cubicBezTo>
                    <a:cubicBezTo>
                      <a:pt x="1572" y="264"/>
                      <a:pt x="1196" y="438"/>
                      <a:pt x="865" y="657"/>
                    </a:cubicBezTo>
                    <a:cubicBezTo>
                      <a:pt x="533" y="884"/>
                      <a:pt x="218" y="1154"/>
                      <a:pt x="0" y="1530"/>
                    </a:cubicBezTo>
                    <a:cubicBezTo>
                      <a:pt x="428" y="1521"/>
                      <a:pt x="795" y="1443"/>
                      <a:pt x="1170" y="1364"/>
                    </a:cubicBezTo>
                    <a:cubicBezTo>
                      <a:pt x="1528" y="1285"/>
                      <a:pt x="1877" y="1198"/>
                      <a:pt x="2227" y="1102"/>
                    </a:cubicBezTo>
                    <a:cubicBezTo>
                      <a:pt x="2576" y="1006"/>
                      <a:pt x="2916" y="892"/>
                      <a:pt x="3266" y="761"/>
                    </a:cubicBezTo>
                    <a:cubicBezTo>
                      <a:pt x="3615" y="622"/>
                      <a:pt x="3973" y="491"/>
                      <a:pt x="4340" y="273"/>
                    </a:cubicBezTo>
                    <a:cubicBezTo>
                      <a:pt x="3947" y="80"/>
                      <a:pt x="3545" y="11"/>
                      <a:pt x="3143" y="2"/>
                    </a:cubicBezTo>
                    <a:cubicBezTo>
                      <a:pt x="3115" y="1"/>
                      <a:pt x="3086" y="1"/>
                      <a:pt x="3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2655;p38">
                <a:extLst>
                  <a:ext uri="{FF2B5EF4-FFF2-40B4-BE49-F238E27FC236}">
                    <a16:creationId xmlns:a16="http://schemas.microsoft.com/office/drawing/2014/main" id="{D7A30079-4BAE-209F-2379-948126EF1E5C}"/>
                  </a:ext>
                </a:extLst>
              </p:cNvPr>
              <p:cNvSpPr/>
              <p:nvPr/>
            </p:nvSpPr>
            <p:spPr>
              <a:xfrm>
                <a:off x="5524361" y="3316887"/>
                <a:ext cx="12168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1946" extrusionOk="0">
                    <a:moveTo>
                      <a:pt x="4599" y="1"/>
                    </a:moveTo>
                    <a:cubicBezTo>
                      <a:pt x="4454" y="1"/>
                      <a:pt x="4310" y="7"/>
                      <a:pt x="4165" y="16"/>
                    </a:cubicBezTo>
                    <a:cubicBezTo>
                      <a:pt x="3641" y="60"/>
                      <a:pt x="3135" y="156"/>
                      <a:pt x="2637" y="313"/>
                    </a:cubicBezTo>
                    <a:cubicBezTo>
                      <a:pt x="2148" y="461"/>
                      <a:pt x="1668" y="680"/>
                      <a:pt x="1223" y="942"/>
                    </a:cubicBezTo>
                    <a:cubicBezTo>
                      <a:pt x="777" y="1221"/>
                      <a:pt x="349" y="1535"/>
                      <a:pt x="0" y="1946"/>
                    </a:cubicBezTo>
                    <a:cubicBezTo>
                      <a:pt x="533" y="1893"/>
                      <a:pt x="1022" y="1789"/>
                      <a:pt x="1511" y="1658"/>
                    </a:cubicBezTo>
                    <a:cubicBezTo>
                      <a:pt x="1991" y="1535"/>
                      <a:pt x="2462" y="1396"/>
                      <a:pt x="2934" y="1247"/>
                    </a:cubicBezTo>
                    <a:cubicBezTo>
                      <a:pt x="3405" y="1099"/>
                      <a:pt x="3859" y="942"/>
                      <a:pt x="4331" y="767"/>
                    </a:cubicBezTo>
                    <a:cubicBezTo>
                      <a:pt x="4802" y="592"/>
                      <a:pt x="5257" y="409"/>
                      <a:pt x="5737" y="147"/>
                    </a:cubicBezTo>
                    <a:cubicBezTo>
                      <a:pt x="5358" y="40"/>
                      <a:pt x="4978" y="1"/>
                      <a:pt x="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2656;p38">
                <a:extLst>
                  <a:ext uri="{FF2B5EF4-FFF2-40B4-BE49-F238E27FC236}">
                    <a16:creationId xmlns:a16="http://schemas.microsoft.com/office/drawing/2014/main" id="{39304612-01D3-C33A-8959-B44A2FAE53B1}"/>
                  </a:ext>
                </a:extLst>
              </p:cNvPr>
              <p:cNvSpPr/>
              <p:nvPr/>
            </p:nvSpPr>
            <p:spPr>
              <a:xfrm>
                <a:off x="5621593" y="3371421"/>
                <a:ext cx="209279" cy="50649"/>
              </a:xfrm>
              <a:custGeom>
                <a:avLst/>
                <a:gdLst/>
                <a:ahLst/>
                <a:cxnLst/>
                <a:rect l="l" t="t" r="r" b="b"/>
                <a:pathLst>
                  <a:path w="9867" h="2388" extrusionOk="0">
                    <a:moveTo>
                      <a:pt x="7873" y="0"/>
                    </a:moveTo>
                    <a:cubicBezTo>
                      <a:pt x="7679" y="0"/>
                      <a:pt x="7485" y="4"/>
                      <a:pt x="7291" y="12"/>
                    </a:cubicBezTo>
                    <a:cubicBezTo>
                      <a:pt x="6427" y="47"/>
                      <a:pt x="5562" y="161"/>
                      <a:pt x="4724" y="353"/>
                    </a:cubicBezTo>
                    <a:cubicBezTo>
                      <a:pt x="3877" y="545"/>
                      <a:pt x="3056" y="807"/>
                      <a:pt x="2262" y="1139"/>
                    </a:cubicBezTo>
                    <a:cubicBezTo>
                      <a:pt x="1458" y="1470"/>
                      <a:pt x="699" y="1863"/>
                      <a:pt x="0" y="2387"/>
                    </a:cubicBezTo>
                    <a:cubicBezTo>
                      <a:pt x="865" y="2239"/>
                      <a:pt x="1677" y="2038"/>
                      <a:pt x="2497" y="1863"/>
                    </a:cubicBezTo>
                    <a:lnTo>
                      <a:pt x="4942" y="1313"/>
                    </a:lnTo>
                    <a:lnTo>
                      <a:pt x="7387" y="772"/>
                    </a:lnTo>
                    <a:cubicBezTo>
                      <a:pt x="8208" y="589"/>
                      <a:pt x="9029" y="423"/>
                      <a:pt x="9867" y="187"/>
                    </a:cubicBezTo>
                    <a:cubicBezTo>
                      <a:pt x="9203" y="51"/>
                      <a:pt x="8540" y="0"/>
                      <a:pt x="7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2657;p38">
                <a:extLst>
                  <a:ext uri="{FF2B5EF4-FFF2-40B4-BE49-F238E27FC236}">
                    <a16:creationId xmlns:a16="http://schemas.microsoft.com/office/drawing/2014/main" id="{D68CC59E-217F-60CB-AC4F-7B7DA75EB5E1}"/>
                  </a:ext>
                </a:extLst>
              </p:cNvPr>
              <p:cNvSpPr/>
              <p:nvPr/>
            </p:nvSpPr>
            <p:spPr>
              <a:xfrm>
                <a:off x="5693817" y="3427206"/>
                <a:ext cx="175576" cy="49865"/>
              </a:xfrm>
              <a:custGeom>
                <a:avLst/>
                <a:gdLst/>
                <a:ahLst/>
                <a:cxnLst/>
                <a:rect l="l" t="t" r="r" b="b"/>
                <a:pathLst>
                  <a:path w="8278" h="2351" extrusionOk="0">
                    <a:moveTo>
                      <a:pt x="6684" y="0"/>
                    </a:moveTo>
                    <a:cubicBezTo>
                      <a:pt x="6481" y="0"/>
                      <a:pt x="6279" y="7"/>
                      <a:pt x="6078" y="19"/>
                    </a:cubicBezTo>
                    <a:cubicBezTo>
                      <a:pt x="5344" y="63"/>
                      <a:pt x="4611" y="185"/>
                      <a:pt x="3903" y="368"/>
                    </a:cubicBezTo>
                    <a:cubicBezTo>
                      <a:pt x="3196" y="561"/>
                      <a:pt x="2498" y="822"/>
                      <a:pt x="1843" y="1137"/>
                    </a:cubicBezTo>
                    <a:cubicBezTo>
                      <a:pt x="1188" y="1460"/>
                      <a:pt x="559" y="1844"/>
                      <a:pt x="0" y="2351"/>
                    </a:cubicBezTo>
                    <a:cubicBezTo>
                      <a:pt x="734" y="2220"/>
                      <a:pt x="1415" y="2027"/>
                      <a:pt x="2122" y="1870"/>
                    </a:cubicBezTo>
                    <a:lnTo>
                      <a:pt x="4165" y="1329"/>
                    </a:lnTo>
                    <a:lnTo>
                      <a:pt x="6209" y="788"/>
                    </a:lnTo>
                    <a:cubicBezTo>
                      <a:pt x="6881" y="604"/>
                      <a:pt x="7579" y="412"/>
                      <a:pt x="8278" y="168"/>
                    </a:cubicBezTo>
                    <a:cubicBezTo>
                      <a:pt x="7752" y="47"/>
                      <a:pt x="721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2658;p38">
                <a:extLst>
                  <a:ext uri="{FF2B5EF4-FFF2-40B4-BE49-F238E27FC236}">
                    <a16:creationId xmlns:a16="http://schemas.microsoft.com/office/drawing/2014/main" id="{B027F697-1B03-7870-7B47-4BBF4F1289F0}"/>
                  </a:ext>
                </a:extLst>
              </p:cNvPr>
              <p:cNvSpPr/>
              <p:nvPr/>
            </p:nvSpPr>
            <p:spPr>
              <a:xfrm>
                <a:off x="5365447" y="3357040"/>
                <a:ext cx="25579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694" extrusionOk="0">
                    <a:moveTo>
                      <a:pt x="1048" y="0"/>
                    </a:moveTo>
                    <a:cubicBezTo>
                      <a:pt x="778" y="262"/>
                      <a:pt x="603" y="551"/>
                      <a:pt x="454" y="830"/>
                    </a:cubicBezTo>
                    <a:cubicBezTo>
                      <a:pt x="297" y="1118"/>
                      <a:pt x="201" y="1424"/>
                      <a:pt x="123" y="1729"/>
                    </a:cubicBezTo>
                    <a:cubicBezTo>
                      <a:pt x="44" y="2035"/>
                      <a:pt x="0" y="2349"/>
                      <a:pt x="0" y="2672"/>
                    </a:cubicBezTo>
                    <a:cubicBezTo>
                      <a:pt x="0" y="3004"/>
                      <a:pt x="27" y="3327"/>
                      <a:pt x="158" y="3694"/>
                    </a:cubicBezTo>
                    <a:cubicBezTo>
                      <a:pt x="428" y="3441"/>
                      <a:pt x="603" y="3153"/>
                      <a:pt x="760" y="2864"/>
                    </a:cubicBezTo>
                    <a:cubicBezTo>
                      <a:pt x="909" y="2576"/>
                      <a:pt x="1005" y="2271"/>
                      <a:pt x="1083" y="1965"/>
                    </a:cubicBezTo>
                    <a:cubicBezTo>
                      <a:pt x="1162" y="1659"/>
                      <a:pt x="1205" y="1345"/>
                      <a:pt x="1205" y="1013"/>
                    </a:cubicBezTo>
                    <a:cubicBezTo>
                      <a:pt x="1205" y="690"/>
                      <a:pt x="1179" y="358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2659;p38">
                <a:extLst>
                  <a:ext uri="{FF2B5EF4-FFF2-40B4-BE49-F238E27FC236}">
                    <a16:creationId xmlns:a16="http://schemas.microsoft.com/office/drawing/2014/main" id="{50821B8B-4A5F-46B2-C95E-EEF8E4125EE1}"/>
                  </a:ext>
                </a:extLst>
              </p:cNvPr>
              <p:cNvSpPr/>
              <p:nvPr/>
            </p:nvSpPr>
            <p:spPr>
              <a:xfrm>
                <a:off x="5439898" y="3406122"/>
                <a:ext cx="24646" cy="1468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925" extrusionOk="0">
                    <a:moveTo>
                      <a:pt x="1162" y="0"/>
                    </a:moveTo>
                    <a:lnTo>
                      <a:pt x="1162" y="0"/>
                    </a:lnTo>
                    <a:cubicBezTo>
                      <a:pt x="751" y="472"/>
                      <a:pt x="498" y="1048"/>
                      <a:pt x="332" y="1624"/>
                    </a:cubicBezTo>
                    <a:cubicBezTo>
                      <a:pt x="175" y="2209"/>
                      <a:pt x="88" y="2803"/>
                      <a:pt x="44" y="3397"/>
                    </a:cubicBezTo>
                    <a:cubicBezTo>
                      <a:pt x="1" y="3999"/>
                      <a:pt x="1" y="4576"/>
                      <a:pt x="27" y="5152"/>
                    </a:cubicBezTo>
                    <a:cubicBezTo>
                      <a:pt x="62" y="5728"/>
                      <a:pt x="105" y="6313"/>
                      <a:pt x="193" y="6924"/>
                    </a:cubicBezTo>
                    <a:cubicBezTo>
                      <a:pt x="498" y="6383"/>
                      <a:pt x="673" y="5798"/>
                      <a:pt x="795" y="5222"/>
                    </a:cubicBezTo>
                    <a:cubicBezTo>
                      <a:pt x="917" y="4628"/>
                      <a:pt x="970" y="4052"/>
                      <a:pt x="1013" y="3476"/>
                    </a:cubicBezTo>
                    <a:cubicBezTo>
                      <a:pt x="1048" y="2890"/>
                      <a:pt x="1066" y="2323"/>
                      <a:pt x="1092" y="1755"/>
                    </a:cubicBez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2660;p38">
                <a:extLst>
                  <a:ext uri="{FF2B5EF4-FFF2-40B4-BE49-F238E27FC236}">
                    <a16:creationId xmlns:a16="http://schemas.microsoft.com/office/drawing/2014/main" id="{325C38B7-F6CA-7F2D-2363-F62E75315D93}"/>
                  </a:ext>
                </a:extLst>
              </p:cNvPr>
              <p:cNvSpPr/>
              <p:nvPr/>
            </p:nvSpPr>
            <p:spPr>
              <a:xfrm>
                <a:off x="5518804" y="3475567"/>
                <a:ext cx="36863" cy="21078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9938" extrusionOk="0">
                    <a:moveTo>
                      <a:pt x="1738" y="1"/>
                    </a:moveTo>
                    <a:lnTo>
                      <a:pt x="1738" y="1"/>
                    </a:lnTo>
                    <a:cubicBezTo>
                      <a:pt x="1441" y="315"/>
                      <a:pt x="1196" y="699"/>
                      <a:pt x="1022" y="1083"/>
                    </a:cubicBezTo>
                    <a:cubicBezTo>
                      <a:pt x="838" y="1476"/>
                      <a:pt x="690" y="1904"/>
                      <a:pt x="576" y="2315"/>
                    </a:cubicBezTo>
                    <a:cubicBezTo>
                      <a:pt x="472" y="2742"/>
                      <a:pt x="384" y="3170"/>
                      <a:pt x="315" y="3581"/>
                    </a:cubicBezTo>
                    <a:cubicBezTo>
                      <a:pt x="271" y="3799"/>
                      <a:pt x="253" y="4008"/>
                      <a:pt x="218" y="4218"/>
                    </a:cubicBezTo>
                    <a:lnTo>
                      <a:pt x="140" y="4847"/>
                    </a:lnTo>
                    <a:cubicBezTo>
                      <a:pt x="53" y="5685"/>
                      <a:pt x="0" y="6532"/>
                      <a:pt x="0" y="7379"/>
                    </a:cubicBezTo>
                    <a:cubicBezTo>
                      <a:pt x="0" y="8235"/>
                      <a:pt x="35" y="9082"/>
                      <a:pt x="184" y="9937"/>
                    </a:cubicBezTo>
                    <a:cubicBezTo>
                      <a:pt x="445" y="9108"/>
                      <a:pt x="611" y="8278"/>
                      <a:pt x="760" y="7449"/>
                    </a:cubicBezTo>
                    <a:cubicBezTo>
                      <a:pt x="908" y="6619"/>
                      <a:pt x="1022" y="5772"/>
                      <a:pt x="1109" y="4943"/>
                    </a:cubicBezTo>
                    <a:lnTo>
                      <a:pt x="1179" y="4323"/>
                    </a:lnTo>
                    <a:cubicBezTo>
                      <a:pt x="1196" y="4113"/>
                      <a:pt x="1223" y="3912"/>
                      <a:pt x="1231" y="3703"/>
                    </a:cubicBezTo>
                    <a:lnTo>
                      <a:pt x="1327" y="2454"/>
                    </a:lnTo>
                    <a:cubicBezTo>
                      <a:pt x="1362" y="2053"/>
                      <a:pt x="1406" y="1642"/>
                      <a:pt x="1476" y="1232"/>
                    </a:cubicBezTo>
                    <a:cubicBezTo>
                      <a:pt x="1528" y="830"/>
                      <a:pt x="1624" y="429"/>
                      <a:pt x="17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2661;p38">
                <a:extLst>
                  <a:ext uri="{FF2B5EF4-FFF2-40B4-BE49-F238E27FC236}">
                    <a16:creationId xmlns:a16="http://schemas.microsoft.com/office/drawing/2014/main" id="{9D341707-31B9-C0BF-1A8F-20EC60B8DE80}"/>
                  </a:ext>
                </a:extLst>
              </p:cNvPr>
              <p:cNvSpPr/>
              <p:nvPr/>
            </p:nvSpPr>
            <p:spPr>
              <a:xfrm>
                <a:off x="5607148" y="3563169"/>
                <a:ext cx="35378" cy="202068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527" extrusionOk="0">
                    <a:moveTo>
                      <a:pt x="1668" y="1"/>
                    </a:moveTo>
                    <a:cubicBezTo>
                      <a:pt x="1223" y="699"/>
                      <a:pt x="908" y="1459"/>
                      <a:pt x="638" y="2245"/>
                    </a:cubicBezTo>
                    <a:cubicBezTo>
                      <a:pt x="393" y="3022"/>
                      <a:pt x="218" y="3825"/>
                      <a:pt x="122" y="4646"/>
                    </a:cubicBezTo>
                    <a:cubicBezTo>
                      <a:pt x="35" y="5467"/>
                      <a:pt x="0" y="6296"/>
                      <a:pt x="70" y="7108"/>
                    </a:cubicBezTo>
                    <a:cubicBezTo>
                      <a:pt x="105" y="7527"/>
                      <a:pt x="157" y="7929"/>
                      <a:pt x="210" y="8322"/>
                    </a:cubicBezTo>
                    <a:cubicBezTo>
                      <a:pt x="280" y="8715"/>
                      <a:pt x="323" y="9108"/>
                      <a:pt x="332" y="9527"/>
                    </a:cubicBezTo>
                    <a:cubicBezTo>
                      <a:pt x="524" y="9160"/>
                      <a:pt x="638" y="8741"/>
                      <a:pt x="699" y="8331"/>
                    </a:cubicBezTo>
                    <a:cubicBezTo>
                      <a:pt x="769" y="7920"/>
                      <a:pt x="803" y="7519"/>
                      <a:pt x="847" y="7126"/>
                    </a:cubicBezTo>
                    <a:cubicBezTo>
                      <a:pt x="926" y="6322"/>
                      <a:pt x="1013" y="5554"/>
                      <a:pt x="1109" y="4768"/>
                    </a:cubicBezTo>
                    <a:cubicBezTo>
                      <a:pt x="1196" y="3982"/>
                      <a:pt x="1301" y="3196"/>
                      <a:pt x="1397" y="2411"/>
                    </a:cubicBezTo>
                    <a:cubicBezTo>
                      <a:pt x="1493" y="1616"/>
                      <a:pt x="1607" y="830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2662;p38">
                <a:extLst>
                  <a:ext uri="{FF2B5EF4-FFF2-40B4-BE49-F238E27FC236}">
                    <a16:creationId xmlns:a16="http://schemas.microsoft.com/office/drawing/2014/main" id="{24466293-0AF2-EE33-EBAE-4258ED0B09D2}"/>
                  </a:ext>
                </a:extLst>
              </p:cNvPr>
              <p:cNvSpPr/>
              <p:nvPr/>
            </p:nvSpPr>
            <p:spPr>
              <a:xfrm>
                <a:off x="5729940" y="3637260"/>
                <a:ext cx="26322" cy="238549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247" extrusionOk="0">
                    <a:moveTo>
                      <a:pt x="1188" y="0"/>
                    </a:moveTo>
                    <a:cubicBezTo>
                      <a:pt x="830" y="891"/>
                      <a:pt x="603" y="1808"/>
                      <a:pt x="428" y="2742"/>
                    </a:cubicBezTo>
                    <a:cubicBezTo>
                      <a:pt x="253" y="3685"/>
                      <a:pt x="131" y="4628"/>
                      <a:pt x="61" y="5571"/>
                    </a:cubicBezTo>
                    <a:cubicBezTo>
                      <a:pt x="9" y="6523"/>
                      <a:pt x="0" y="7475"/>
                      <a:pt x="53" y="8418"/>
                    </a:cubicBezTo>
                    <a:cubicBezTo>
                      <a:pt x="122" y="9369"/>
                      <a:pt x="227" y="10312"/>
                      <a:pt x="454" y="11247"/>
                    </a:cubicBezTo>
                    <a:cubicBezTo>
                      <a:pt x="629" y="10304"/>
                      <a:pt x="734" y="9369"/>
                      <a:pt x="830" y="8435"/>
                    </a:cubicBezTo>
                    <a:cubicBezTo>
                      <a:pt x="917" y="7510"/>
                      <a:pt x="978" y="6567"/>
                      <a:pt x="1048" y="5641"/>
                    </a:cubicBezTo>
                    <a:cubicBezTo>
                      <a:pt x="1100" y="4698"/>
                      <a:pt x="1153" y="3772"/>
                      <a:pt x="1188" y="2838"/>
                    </a:cubicBezTo>
                    <a:cubicBezTo>
                      <a:pt x="1214" y="1895"/>
                      <a:pt x="1240" y="961"/>
                      <a:pt x="1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2663;p38">
                <a:extLst>
                  <a:ext uri="{FF2B5EF4-FFF2-40B4-BE49-F238E27FC236}">
                    <a16:creationId xmlns:a16="http://schemas.microsoft.com/office/drawing/2014/main" id="{1C700A93-72D9-883F-F24F-D61ECF58116A}"/>
                  </a:ext>
                </a:extLst>
              </p:cNvPr>
              <p:cNvSpPr/>
              <p:nvPr/>
            </p:nvSpPr>
            <p:spPr>
              <a:xfrm>
                <a:off x="5836611" y="3735594"/>
                <a:ext cx="21507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9143" extrusionOk="0">
                    <a:moveTo>
                      <a:pt x="682" y="1"/>
                    </a:moveTo>
                    <a:cubicBezTo>
                      <a:pt x="437" y="752"/>
                      <a:pt x="306" y="1520"/>
                      <a:pt x="201" y="2271"/>
                    </a:cubicBezTo>
                    <a:cubicBezTo>
                      <a:pt x="97" y="3031"/>
                      <a:pt x="44" y="3799"/>
                      <a:pt x="27" y="4559"/>
                    </a:cubicBezTo>
                    <a:cubicBezTo>
                      <a:pt x="1" y="5327"/>
                      <a:pt x="9" y="6087"/>
                      <a:pt x="79" y="6855"/>
                    </a:cubicBezTo>
                    <a:cubicBezTo>
                      <a:pt x="140" y="7615"/>
                      <a:pt x="228" y="8383"/>
                      <a:pt x="437" y="9143"/>
                    </a:cubicBezTo>
                    <a:cubicBezTo>
                      <a:pt x="647" y="8383"/>
                      <a:pt x="751" y="7632"/>
                      <a:pt x="839" y="6864"/>
                    </a:cubicBezTo>
                    <a:cubicBezTo>
                      <a:pt x="926" y="6104"/>
                      <a:pt x="970" y="5345"/>
                      <a:pt x="996" y="4585"/>
                    </a:cubicBezTo>
                    <a:cubicBezTo>
                      <a:pt x="1013" y="3834"/>
                      <a:pt x="1005" y="3066"/>
                      <a:pt x="961" y="2306"/>
                    </a:cubicBezTo>
                    <a:cubicBezTo>
                      <a:pt x="917" y="1538"/>
                      <a:pt x="839" y="778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2664;p38">
                <a:extLst>
                  <a:ext uri="{FF2B5EF4-FFF2-40B4-BE49-F238E27FC236}">
                    <a16:creationId xmlns:a16="http://schemas.microsoft.com/office/drawing/2014/main" id="{8CBB3979-7F45-807F-0A2D-8EA86869ACB9}"/>
                  </a:ext>
                </a:extLst>
              </p:cNvPr>
              <p:cNvSpPr/>
              <p:nvPr/>
            </p:nvSpPr>
            <p:spPr>
              <a:xfrm>
                <a:off x="5861619" y="3585929"/>
                <a:ext cx="197062" cy="21104"/>
              </a:xfrm>
              <a:custGeom>
                <a:avLst/>
                <a:gdLst/>
                <a:ahLst/>
                <a:cxnLst/>
                <a:rect l="l" t="t" r="r" b="b"/>
                <a:pathLst>
                  <a:path w="9291" h="995" extrusionOk="0">
                    <a:moveTo>
                      <a:pt x="4833" y="1"/>
                    </a:moveTo>
                    <a:cubicBezTo>
                      <a:pt x="4768" y="1"/>
                      <a:pt x="4702" y="1"/>
                      <a:pt x="4637" y="2"/>
                    </a:cubicBezTo>
                    <a:cubicBezTo>
                      <a:pt x="3851" y="19"/>
                      <a:pt x="3065" y="80"/>
                      <a:pt x="2297" y="211"/>
                    </a:cubicBezTo>
                    <a:cubicBezTo>
                      <a:pt x="1520" y="342"/>
                      <a:pt x="742" y="517"/>
                      <a:pt x="0" y="822"/>
                    </a:cubicBezTo>
                    <a:cubicBezTo>
                      <a:pt x="795" y="936"/>
                      <a:pt x="1572" y="953"/>
                      <a:pt x="2349" y="988"/>
                    </a:cubicBezTo>
                    <a:cubicBezTo>
                      <a:pt x="2729" y="993"/>
                      <a:pt x="3113" y="995"/>
                      <a:pt x="3498" y="995"/>
                    </a:cubicBezTo>
                    <a:cubicBezTo>
                      <a:pt x="3884" y="995"/>
                      <a:pt x="4270" y="993"/>
                      <a:pt x="4654" y="988"/>
                    </a:cubicBezTo>
                    <a:cubicBezTo>
                      <a:pt x="5414" y="980"/>
                      <a:pt x="6182" y="953"/>
                      <a:pt x="6951" y="910"/>
                    </a:cubicBezTo>
                    <a:cubicBezTo>
                      <a:pt x="7728" y="866"/>
                      <a:pt x="8496" y="814"/>
                      <a:pt x="9291" y="683"/>
                    </a:cubicBezTo>
                    <a:cubicBezTo>
                      <a:pt x="8540" y="395"/>
                      <a:pt x="7763" y="246"/>
                      <a:pt x="6986" y="133"/>
                    </a:cubicBezTo>
                    <a:cubicBezTo>
                      <a:pt x="6273" y="45"/>
                      <a:pt x="5553" y="1"/>
                      <a:pt x="4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2665;p38">
                <a:extLst>
                  <a:ext uri="{FF2B5EF4-FFF2-40B4-BE49-F238E27FC236}">
                    <a16:creationId xmlns:a16="http://schemas.microsoft.com/office/drawing/2014/main" id="{A7DED66F-CE5B-0199-CFE4-87186C41E27E}"/>
                  </a:ext>
                </a:extLst>
              </p:cNvPr>
              <p:cNvSpPr/>
              <p:nvPr/>
            </p:nvSpPr>
            <p:spPr>
              <a:xfrm>
                <a:off x="5929028" y="3665852"/>
                <a:ext cx="159287" cy="22546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4245" y="0"/>
                    </a:moveTo>
                    <a:cubicBezTo>
                      <a:pt x="4070" y="0"/>
                      <a:pt x="3895" y="5"/>
                      <a:pt x="3720" y="15"/>
                    </a:cubicBezTo>
                    <a:cubicBezTo>
                      <a:pt x="3074" y="49"/>
                      <a:pt x="2445" y="145"/>
                      <a:pt x="1825" y="294"/>
                    </a:cubicBezTo>
                    <a:cubicBezTo>
                      <a:pt x="1197" y="451"/>
                      <a:pt x="586" y="643"/>
                      <a:pt x="1" y="940"/>
                    </a:cubicBezTo>
                    <a:cubicBezTo>
                      <a:pt x="655" y="1054"/>
                      <a:pt x="1302" y="1062"/>
                      <a:pt x="1930" y="1062"/>
                    </a:cubicBezTo>
                    <a:cubicBezTo>
                      <a:pt x="2550" y="1062"/>
                      <a:pt x="3170" y="1027"/>
                      <a:pt x="3781" y="992"/>
                    </a:cubicBezTo>
                    <a:lnTo>
                      <a:pt x="5624" y="896"/>
                    </a:lnTo>
                    <a:cubicBezTo>
                      <a:pt x="6235" y="861"/>
                      <a:pt x="6855" y="844"/>
                      <a:pt x="7510" y="792"/>
                    </a:cubicBezTo>
                    <a:cubicBezTo>
                      <a:pt x="6942" y="442"/>
                      <a:pt x="6305" y="242"/>
                      <a:pt x="5667" y="119"/>
                    </a:cubicBezTo>
                    <a:cubicBezTo>
                      <a:pt x="5196" y="36"/>
                      <a:pt x="4719" y="0"/>
                      <a:pt x="4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2666;p38">
                <a:extLst>
                  <a:ext uri="{FF2B5EF4-FFF2-40B4-BE49-F238E27FC236}">
                    <a16:creationId xmlns:a16="http://schemas.microsoft.com/office/drawing/2014/main" id="{65B27FDD-8349-A3E2-864E-2FEA970B7D5E}"/>
                  </a:ext>
                </a:extLst>
              </p:cNvPr>
              <p:cNvSpPr/>
              <p:nvPr/>
            </p:nvSpPr>
            <p:spPr>
              <a:xfrm>
                <a:off x="6018667" y="3776532"/>
                <a:ext cx="132075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084" extrusionOk="0">
                    <a:moveTo>
                      <a:pt x="2545" y="1"/>
                    </a:moveTo>
                    <a:cubicBezTo>
                      <a:pt x="2221" y="1"/>
                      <a:pt x="1897" y="23"/>
                      <a:pt x="1572" y="70"/>
                    </a:cubicBezTo>
                    <a:cubicBezTo>
                      <a:pt x="1031" y="140"/>
                      <a:pt x="507" y="289"/>
                      <a:pt x="1" y="516"/>
                    </a:cubicBezTo>
                    <a:cubicBezTo>
                      <a:pt x="263" y="612"/>
                      <a:pt x="533" y="664"/>
                      <a:pt x="778" y="725"/>
                    </a:cubicBezTo>
                    <a:cubicBezTo>
                      <a:pt x="1048" y="769"/>
                      <a:pt x="1293" y="813"/>
                      <a:pt x="1555" y="839"/>
                    </a:cubicBezTo>
                    <a:cubicBezTo>
                      <a:pt x="2070" y="909"/>
                      <a:pt x="2576" y="961"/>
                      <a:pt x="3083" y="1005"/>
                    </a:cubicBezTo>
                    <a:cubicBezTo>
                      <a:pt x="3598" y="1048"/>
                      <a:pt x="4113" y="1075"/>
                      <a:pt x="4628" y="1083"/>
                    </a:cubicBezTo>
                    <a:cubicBezTo>
                      <a:pt x="5152" y="1083"/>
                      <a:pt x="5667" y="1083"/>
                      <a:pt x="6226" y="1005"/>
                    </a:cubicBezTo>
                    <a:cubicBezTo>
                      <a:pt x="5772" y="690"/>
                      <a:pt x="5266" y="481"/>
                      <a:pt x="4759" y="315"/>
                    </a:cubicBezTo>
                    <a:cubicBezTo>
                      <a:pt x="4244" y="166"/>
                      <a:pt x="3703" y="70"/>
                      <a:pt x="3170" y="27"/>
                    </a:cubicBezTo>
                    <a:cubicBezTo>
                      <a:pt x="2962" y="10"/>
                      <a:pt x="2754" y="1"/>
                      <a:pt x="2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2667;p38">
                <a:extLst>
                  <a:ext uri="{FF2B5EF4-FFF2-40B4-BE49-F238E27FC236}">
                    <a16:creationId xmlns:a16="http://schemas.microsoft.com/office/drawing/2014/main" id="{192243AA-DAAF-98C1-1524-CFE68C64A713}"/>
                  </a:ext>
                </a:extLst>
              </p:cNvPr>
              <p:cNvSpPr/>
              <p:nvPr/>
            </p:nvSpPr>
            <p:spPr>
              <a:xfrm>
                <a:off x="6098675" y="3898284"/>
                <a:ext cx="75762" cy="27043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5" extrusionOk="0">
                    <a:moveTo>
                      <a:pt x="796" y="0"/>
                    </a:moveTo>
                    <a:cubicBezTo>
                      <a:pt x="541" y="0"/>
                      <a:pt x="282" y="29"/>
                      <a:pt x="1" y="111"/>
                    </a:cubicBezTo>
                    <a:cubicBezTo>
                      <a:pt x="228" y="408"/>
                      <a:pt x="507" y="591"/>
                      <a:pt x="787" y="731"/>
                    </a:cubicBezTo>
                    <a:cubicBezTo>
                      <a:pt x="1057" y="897"/>
                      <a:pt x="1354" y="1019"/>
                      <a:pt x="1651" y="1106"/>
                    </a:cubicBezTo>
                    <a:cubicBezTo>
                      <a:pt x="1939" y="1193"/>
                      <a:pt x="2245" y="1246"/>
                      <a:pt x="2568" y="1272"/>
                    </a:cubicBezTo>
                    <a:cubicBezTo>
                      <a:pt x="2622" y="1274"/>
                      <a:pt x="2678" y="1275"/>
                      <a:pt x="2733" y="1275"/>
                    </a:cubicBezTo>
                    <a:cubicBezTo>
                      <a:pt x="2996" y="1275"/>
                      <a:pt x="3269" y="1252"/>
                      <a:pt x="3572" y="1159"/>
                    </a:cubicBezTo>
                    <a:cubicBezTo>
                      <a:pt x="3327" y="879"/>
                      <a:pt x="3057" y="687"/>
                      <a:pt x="2786" y="530"/>
                    </a:cubicBezTo>
                    <a:cubicBezTo>
                      <a:pt x="2507" y="373"/>
                      <a:pt x="2218" y="250"/>
                      <a:pt x="1922" y="163"/>
                    </a:cubicBezTo>
                    <a:cubicBezTo>
                      <a:pt x="1625" y="76"/>
                      <a:pt x="1319" y="23"/>
                      <a:pt x="1005" y="6"/>
                    </a:cubicBezTo>
                    <a:cubicBezTo>
                      <a:pt x="935" y="2"/>
                      <a:pt x="866" y="0"/>
                      <a:pt x="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2668;p38">
                <a:extLst>
                  <a:ext uri="{FF2B5EF4-FFF2-40B4-BE49-F238E27FC236}">
                    <a16:creationId xmlns:a16="http://schemas.microsoft.com/office/drawing/2014/main" id="{A24079F2-48A3-E2B0-144E-E5C9401D587A}"/>
                  </a:ext>
                </a:extLst>
              </p:cNvPr>
              <p:cNvSpPr/>
              <p:nvPr/>
            </p:nvSpPr>
            <p:spPr>
              <a:xfrm>
                <a:off x="5254873" y="3479470"/>
                <a:ext cx="965076" cy="650977"/>
              </a:xfrm>
              <a:custGeom>
                <a:avLst/>
                <a:gdLst/>
                <a:ahLst/>
                <a:cxnLst/>
                <a:rect l="l" t="t" r="r" b="b"/>
                <a:pathLst>
                  <a:path w="45501" h="30692" extrusionOk="0">
                    <a:moveTo>
                      <a:pt x="1" y="0"/>
                    </a:moveTo>
                    <a:cubicBezTo>
                      <a:pt x="71" y="2978"/>
                      <a:pt x="542" y="6147"/>
                      <a:pt x="2472" y="8417"/>
                    </a:cubicBezTo>
                    <a:cubicBezTo>
                      <a:pt x="3520" y="9648"/>
                      <a:pt x="4934" y="10513"/>
                      <a:pt x="6305" y="11351"/>
                    </a:cubicBezTo>
                    <a:cubicBezTo>
                      <a:pt x="8627" y="12774"/>
                      <a:pt x="10976" y="14215"/>
                      <a:pt x="13552" y="15071"/>
                    </a:cubicBezTo>
                    <a:cubicBezTo>
                      <a:pt x="16294" y="16005"/>
                      <a:pt x="19210" y="16250"/>
                      <a:pt x="22030" y="16817"/>
                    </a:cubicBezTo>
                    <a:cubicBezTo>
                      <a:pt x="25017" y="17411"/>
                      <a:pt x="27915" y="18345"/>
                      <a:pt x="30692" y="19603"/>
                    </a:cubicBezTo>
                    <a:cubicBezTo>
                      <a:pt x="33460" y="20860"/>
                      <a:pt x="36272" y="22641"/>
                      <a:pt x="37433" y="25444"/>
                    </a:cubicBezTo>
                    <a:lnTo>
                      <a:pt x="45501" y="30692"/>
                    </a:lnTo>
                    <a:cubicBezTo>
                      <a:pt x="44488" y="24405"/>
                      <a:pt x="39441" y="19445"/>
                      <a:pt x="33818" y="16459"/>
                    </a:cubicBezTo>
                    <a:cubicBezTo>
                      <a:pt x="28186" y="13490"/>
                      <a:pt x="21891" y="12102"/>
                      <a:pt x="15866" y="10068"/>
                    </a:cubicBezTo>
                    <a:cubicBezTo>
                      <a:pt x="9841" y="8024"/>
                      <a:pt x="3781" y="510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2669;p38">
                <a:extLst>
                  <a:ext uri="{FF2B5EF4-FFF2-40B4-BE49-F238E27FC236}">
                    <a16:creationId xmlns:a16="http://schemas.microsoft.com/office/drawing/2014/main" id="{BC6DF3D6-B989-32BB-1029-3A3A4FDFE469}"/>
                  </a:ext>
                </a:extLst>
              </p:cNvPr>
              <p:cNvSpPr/>
              <p:nvPr/>
            </p:nvSpPr>
            <p:spPr>
              <a:xfrm>
                <a:off x="5200805" y="3517990"/>
                <a:ext cx="1026925" cy="626162"/>
              </a:xfrm>
              <a:custGeom>
                <a:avLst/>
                <a:gdLst/>
                <a:ahLst/>
                <a:cxnLst/>
                <a:rect l="l" t="t" r="r" b="b"/>
                <a:pathLst>
                  <a:path w="48417" h="29522" extrusionOk="0">
                    <a:moveTo>
                      <a:pt x="9806" y="24894"/>
                    </a:moveTo>
                    <a:cubicBezTo>
                      <a:pt x="9806" y="24894"/>
                      <a:pt x="9806" y="24894"/>
                      <a:pt x="9806" y="24894"/>
                    </a:cubicBezTo>
                    <a:cubicBezTo>
                      <a:pt x="9806" y="24894"/>
                      <a:pt x="9806" y="24894"/>
                      <a:pt x="9806" y="24894"/>
                    </a:cubicBezTo>
                    <a:close/>
                    <a:moveTo>
                      <a:pt x="725" y="0"/>
                    </a:moveTo>
                    <a:lnTo>
                      <a:pt x="725" y="0"/>
                    </a:lnTo>
                    <a:cubicBezTo>
                      <a:pt x="0" y="7038"/>
                      <a:pt x="1650" y="14294"/>
                      <a:pt x="5361" y="20336"/>
                    </a:cubicBezTo>
                    <a:cubicBezTo>
                      <a:pt x="5606" y="20729"/>
                      <a:pt x="5876" y="21131"/>
                      <a:pt x="6304" y="21305"/>
                    </a:cubicBezTo>
                    <a:cubicBezTo>
                      <a:pt x="6476" y="21376"/>
                      <a:pt x="6657" y="21402"/>
                      <a:pt x="6842" y="21402"/>
                    </a:cubicBezTo>
                    <a:cubicBezTo>
                      <a:pt x="7091" y="21402"/>
                      <a:pt x="7347" y="21355"/>
                      <a:pt x="7597" y="21305"/>
                    </a:cubicBezTo>
                    <a:cubicBezTo>
                      <a:pt x="11063" y="20616"/>
                      <a:pt x="14521" y="19926"/>
                      <a:pt x="17987" y="19245"/>
                    </a:cubicBezTo>
                    <a:lnTo>
                      <a:pt x="17987" y="19245"/>
                    </a:lnTo>
                    <a:cubicBezTo>
                      <a:pt x="15796" y="21777"/>
                      <a:pt x="12949" y="23741"/>
                      <a:pt x="9806" y="24894"/>
                    </a:cubicBezTo>
                    <a:lnTo>
                      <a:pt x="9806" y="24894"/>
                    </a:lnTo>
                    <a:cubicBezTo>
                      <a:pt x="9813" y="24891"/>
                      <a:pt x="9822" y="24890"/>
                      <a:pt x="9833" y="24890"/>
                    </a:cubicBezTo>
                    <a:cubicBezTo>
                      <a:pt x="10173" y="24890"/>
                      <a:pt x="12228" y="26191"/>
                      <a:pt x="12635" y="26335"/>
                    </a:cubicBezTo>
                    <a:cubicBezTo>
                      <a:pt x="13656" y="26710"/>
                      <a:pt x="14739" y="26955"/>
                      <a:pt x="15822" y="27129"/>
                    </a:cubicBezTo>
                    <a:cubicBezTo>
                      <a:pt x="17617" y="27409"/>
                      <a:pt x="19446" y="27459"/>
                      <a:pt x="21268" y="27459"/>
                    </a:cubicBezTo>
                    <a:cubicBezTo>
                      <a:pt x="21723" y="27459"/>
                      <a:pt x="22178" y="27456"/>
                      <a:pt x="22632" y="27452"/>
                    </a:cubicBezTo>
                    <a:cubicBezTo>
                      <a:pt x="23605" y="27441"/>
                      <a:pt x="24578" y="27424"/>
                      <a:pt x="25550" y="27424"/>
                    </a:cubicBezTo>
                    <a:cubicBezTo>
                      <a:pt x="26890" y="27424"/>
                      <a:pt x="28229" y="27457"/>
                      <a:pt x="29565" y="27583"/>
                    </a:cubicBezTo>
                    <a:cubicBezTo>
                      <a:pt x="31425" y="27758"/>
                      <a:pt x="34367" y="27906"/>
                      <a:pt x="35564" y="29522"/>
                    </a:cubicBezTo>
                    <a:lnTo>
                      <a:pt x="48041" y="29522"/>
                    </a:lnTo>
                    <a:cubicBezTo>
                      <a:pt x="48417" y="25811"/>
                      <a:pt x="45483" y="23104"/>
                      <a:pt x="42951" y="20843"/>
                    </a:cubicBezTo>
                    <a:cubicBezTo>
                      <a:pt x="40934" y="19053"/>
                      <a:pt x="38777" y="17245"/>
                      <a:pt x="36446" y="15935"/>
                    </a:cubicBezTo>
                    <a:cubicBezTo>
                      <a:pt x="31486" y="13141"/>
                      <a:pt x="25959" y="11517"/>
                      <a:pt x="20423" y="10181"/>
                    </a:cubicBezTo>
                    <a:cubicBezTo>
                      <a:pt x="13028" y="8400"/>
                      <a:pt x="4654" y="6514"/>
                      <a:pt x="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2670;p38">
                <a:extLst>
                  <a:ext uri="{FF2B5EF4-FFF2-40B4-BE49-F238E27FC236}">
                    <a16:creationId xmlns:a16="http://schemas.microsoft.com/office/drawing/2014/main" id="{46ED2069-E9B3-D304-BA73-80597BE5A83E}"/>
                  </a:ext>
                </a:extLst>
              </p:cNvPr>
              <p:cNvSpPr/>
              <p:nvPr/>
            </p:nvSpPr>
            <p:spPr>
              <a:xfrm>
                <a:off x="5287114" y="3672449"/>
                <a:ext cx="795799" cy="465050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926" extrusionOk="0">
                    <a:moveTo>
                      <a:pt x="0" y="0"/>
                    </a:moveTo>
                    <a:lnTo>
                      <a:pt x="445" y="559"/>
                    </a:lnTo>
                    <a:cubicBezTo>
                      <a:pt x="585" y="751"/>
                      <a:pt x="733" y="926"/>
                      <a:pt x="891" y="1101"/>
                    </a:cubicBezTo>
                    <a:cubicBezTo>
                      <a:pt x="1039" y="1284"/>
                      <a:pt x="1196" y="1450"/>
                      <a:pt x="1362" y="1624"/>
                    </a:cubicBezTo>
                    <a:cubicBezTo>
                      <a:pt x="1511" y="1799"/>
                      <a:pt x="1676" y="1974"/>
                      <a:pt x="1842" y="2131"/>
                    </a:cubicBezTo>
                    <a:cubicBezTo>
                      <a:pt x="2497" y="2812"/>
                      <a:pt x="3204" y="3432"/>
                      <a:pt x="3947" y="4008"/>
                    </a:cubicBezTo>
                    <a:cubicBezTo>
                      <a:pt x="4689" y="4593"/>
                      <a:pt x="5466" y="5126"/>
                      <a:pt x="6269" y="5615"/>
                    </a:cubicBezTo>
                    <a:cubicBezTo>
                      <a:pt x="7081" y="6095"/>
                      <a:pt x="7920" y="6523"/>
                      <a:pt x="8784" y="6916"/>
                    </a:cubicBezTo>
                    <a:cubicBezTo>
                      <a:pt x="9203" y="7108"/>
                      <a:pt x="9657" y="7283"/>
                      <a:pt x="10094" y="7457"/>
                    </a:cubicBezTo>
                    <a:cubicBezTo>
                      <a:pt x="10530" y="7614"/>
                      <a:pt x="10976" y="7780"/>
                      <a:pt x="11430" y="7911"/>
                    </a:cubicBezTo>
                    <a:cubicBezTo>
                      <a:pt x="12338" y="8182"/>
                      <a:pt x="13246" y="8409"/>
                      <a:pt x="14154" y="8636"/>
                    </a:cubicBezTo>
                    <a:cubicBezTo>
                      <a:pt x="15953" y="9090"/>
                      <a:pt x="17734" y="9570"/>
                      <a:pt x="19498" y="10120"/>
                    </a:cubicBezTo>
                    <a:cubicBezTo>
                      <a:pt x="20379" y="10400"/>
                      <a:pt x="21253" y="10688"/>
                      <a:pt x="22126" y="11011"/>
                    </a:cubicBezTo>
                    <a:cubicBezTo>
                      <a:pt x="22999" y="11317"/>
                      <a:pt x="23863" y="11640"/>
                      <a:pt x="24728" y="11980"/>
                    </a:cubicBezTo>
                    <a:cubicBezTo>
                      <a:pt x="25583" y="12321"/>
                      <a:pt x="26430" y="12679"/>
                      <a:pt x="27269" y="13063"/>
                    </a:cubicBezTo>
                    <a:cubicBezTo>
                      <a:pt x="27696" y="13246"/>
                      <a:pt x="28098" y="13456"/>
                      <a:pt x="28517" y="13657"/>
                    </a:cubicBezTo>
                    <a:cubicBezTo>
                      <a:pt x="28928" y="13866"/>
                      <a:pt x="29338" y="14084"/>
                      <a:pt x="29740" y="14303"/>
                    </a:cubicBezTo>
                    <a:cubicBezTo>
                      <a:pt x="30534" y="14748"/>
                      <a:pt x="31320" y="15246"/>
                      <a:pt x="32062" y="15778"/>
                    </a:cubicBezTo>
                    <a:cubicBezTo>
                      <a:pt x="32813" y="16311"/>
                      <a:pt x="33520" y="16887"/>
                      <a:pt x="34193" y="17525"/>
                    </a:cubicBezTo>
                    <a:cubicBezTo>
                      <a:pt x="35537" y="18782"/>
                      <a:pt x="36681" y="20249"/>
                      <a:pt x="37519" y="21925"/>
                    </a:cubicBezTo>
                    <a:cubicBezTo>
                      <a:pt x="36873" y="20162"/>
                      <a:pt x="35817" y="18564"/>
                      <a:pt x="34542" y="17175"/>
                    </a:cubicBezTo>
                    <a:cubicBezTo>
                      <a:pt x="33896" y="16486"/>
                      <a:pt x="33197" y="15840"/>
                      <a:pt x="32455" y="15255"/>
                    </a:cubicBezTo>
                    <a:cubicBezTo>
                      <a:pt x="32097" y="14958"/>
                      <a:pt x="31713" y="14687"/>
                      <a:pt x="31320" y="14416"/>
                    </a:cubicBezTo>
                    <a:cubicBezTo>
                      <a:pt x="30927" y="14137"/>
                      <a:pt x="30534" y="13892"/>
                      <a:pt x="30133" y="13639"/>
                    </a:cubicBezTo>
                    <a:cubicBezTo>
                      <a:pt x="29321" y="13150"/>
                      <a:pt x="28509" y="12687"/>
                      <a:pt x="27653" y="12277"/>
                    </a:cubicBezTo>
                    <a:cubicBezTo>
                      <a:pt x="26815" y="11858"/>
                      <a:pt x="25950" y="11465"/>
                      <a:pt x="25086" y="11107"/>
                    </a:cubicBezTo>
                    <a:cubicBezTo>
                      <a:pt x="24230" y="10749"/>
                      <a:pt x="23357" y="10408"/>
                      <a:pt x="22466" y="10077"/>
                    </a:cubicBezTo>
                    <a:cubicBezTo>
                      <a:pt x="21584" y="9762"/>
                      <a:pt x="20703" y="9457"/>
                      <a:pt x="19803" y="9177"/>
                    </a:cubicBezTo>
                    <a:cubicBezTo>
                      <a:pt x="18913" y="8889"/>
                      <a:pt x="18004" y="8627"/>
                      <a:pt x="17096" y="8391"/>
                    </a:cubicBezTo>
                    <a:cubicBezTo>
                      <a:pt x="16197" y="8147"/>
                      <a:pt x="15280" y="7920"/>
                      <a:pt x="14372" y="7719"/>
                    </a:cubicBezTo>
                    <a:cubicBezTo>
                      <a:pt x="13464" y="7518"/>
                      <a:pt x="12556" y="7309"/>
                      <a:pt x="11674" y="7064"/>
                    </a:cubicBezTo>
                    <a:cubicBezTo>
                      <a:pt x="10801" y="6820"/>
                      <a:pt x="9928" y="6532"/>
                      <a:pt x="9081" y="6191"/>
                    </a:cubicBezTo>
                    <a:cubicBezTo>
                      <a:pt x="8225" y="5859"/>
                      <a:pt x="7396" y="5466"/>
                      <a:pt x="6575" y="5039"/>
                    </a:cubicBezTo>
                    <a:cubicBezTo>
                      <a:pt x="5772" y="4611"/>
                      <a:pt x="4986" y="4130"/>
                      <a:pt x="4217" y="3607"/>
                    </a:cubicBezTo>
                    <a:cubicBezTo>
                      <a:pt x="4034" y="3476"/>
                      <a:pt x="3842" y="3353"/>
                      <a:pt x="3650" y="3214"/>
                    </a:cubicBezTo>
                    <a:lnTo>
                      <a:pt x="3100" y="2803"/>
                    </a:lnTo>
                    <a:lnTo>
                      <a:pt x="2550" y="2367"/>
                    </a:lnTo>
                    <a:cubicBezTo>
                      <a:pt x="2366" y="2227"/>
                      <a:pt x="2192" y="2070"/>
                      <a:pt x="2017" y="1921"/>
                    </a:cubicBezTo>
                    <a:cubicBezTo>
                      <a:pt x="1318" y="1310"/>
                      <a:pt x="637" y="67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2671;p38">
                <a:extLst>
                  <a:ext uri="{FF2B5EF4-FFF2-40B4-BE49-F238E27FC236}">
                    <a16:creationId xmlns:a16="http://schemas.microsoft.com/office/drawing/2014/main" id="{0CFDEB0F-DADD-641B-C738-FED47D1A2C72}"/>
                  </a:ext>
                </a:extLst>
              </p:cNvPr>
              <p:cNvSpPr/>
              <p:nvPr/>
            </p:nvSpPr>
            <p:spPr>
              <a:xfrm>
                <a:off x="5560293" y="3929506"/>
                <a:ext cx="129657" cy="126709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974" extrusionOk="0">
                    <a:moveTo>
                      <a:pt x="6112" y="1"/>
                    </a:moveTo>
                    <a:lnTo>
                      <a:pt x="6112" y="1"/>
                    </a:lnTo>
                    <a:cubicBezTo>
                      <a:pt x="5562" y="516"/>
                      <a:pt x="5073" y="1040"/>
                      <a:pt x="4584" y="1546"/>
                    </a:cubicBezTo>
                    <a:cubicBezTo>
                      <a:pt x="4086" y="2053"/>
                      <a:pt x="3597" y="2550"/>
                      <a:pt x="3100" y="3039"/>
                    </a:cubicBezTo>
                    <a:cubicBezTo>
                      <a:pt x="2593" y="3528"/>
                      <a:pt x="2078" y="4009"/>
                      <a:pt x="1572" y="4489"/>
                    </a:cubicBezTo>
                    <a:cubicBezTo>
                      <a:pt x="1057" y="4969"/>
                      <a:pt x="524" y="5441"/>
                      <a:pt x="0" y="5973"/>
                    </a:cubicBezTo>
                    <a:cubicBezTo>
                      <a:pt x="725" y="5799"/>
                      <a:pt x="1406" y="5484"/>
                      <a:pt x="2052" y="5100"/>
                    </a:cubicBezTo>
                    <a:cubicBezTo>
                      <a:pt x="2681" y="4716"/>
                      <a:pt x="3257" y="4253"/>
                      <a:pt x="3798" y="3738"/>
                    </a:cubicBezTo>
                    <a:cubicBezTo>
                      <a:pt x="4322" y="3223"/>
                      <a:pt x="4785" y="2647"/>
                      <a:pt x="5195" y="2027"/>
                    </a:cubicBezTo>
                    <a:cubicBezTo>
                      <a:pt x="5588" y="1398"/>
                      <a:pt x="5920" y="726"/>
                      <a:pt x="6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2672;p38">
                <a:extLst>
                  <a:ext uri="{FF2B5EF4-FFF2-40B4-BE49-F238E27FC236}">
                    <a16:creationId xmlns:a16="http://schemas.microsoft.com/office/drawing/2014/main" id="{0814637E-C82D-0D71-778F-977B9F05A780}"/>
                  </a:ext>
                </a:extLst>
              </p:cNvPr>
              <p:cNvSpPr/>
              <p:nvPr/>
            </p:nvSpPr>
            <p:spPr>
              <a:xfrm>
                <a:off x="5687518" y="3955447"/>
                <a:ext cx="108171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301" extrusionOk="0">
                    <a:moveTo>
                      <a:pt x="5100" y="0"/>
                    </a:moveTo>
                    <a:lnTo>
                      <a:pt x="5100" y="0"/>
                    </a:lnTo>
                    <a:cubicBezTo>
                      <a:pt x="4593" y="419"/>
                      <a:pt x="4157" y="856"/>
                      <a:pt x="3738" y="1275"/>
                    </a:cubicBezTo>
                    <a:cubicBezTo>
                      <a:pt x="3310" y="1712"/>
                      <a:pt x="2891" y="2140"/>
                      <a:pt x="2480" y="2576"/>
                    </a:cubicBezTo>
                    <a:cubicBezTo>
                      <a:pt x="2061" y="3013"/>
                      <a:pt x="1651" y="3441"/>
                      <a:pt x="1232" y="3886"/>
                    </a:cubicBezTo>
                    <a:cubicBezTo>
                      <a:pt x="821" y="4340"/>
                      <a:pt x="394" y="4785"/>
                      <a:pt x="1" y="5300"/>
                    </a:cubicBezTo>
                    <a:cubicBezTo>
                      <a:pt x="638" y="5126"/>
                      <a:pt x="1188" y="4820"/>
                      <a:pt x="1738" y="4480"/>
                    </a:cubicBezTo>
                    <a:cubicBezTo>
                      <a:pt x="2262" y="4130"/>
                      <a:pt x="2751" y="3720"/>
                      <a:pt x="3188" y="3266"/>
                    </a:cubicBezTo>
                    <a:cubicBezTo>
                      <a:pt x="3624" y="2803"/>
                      <a:pt x="4017" y="2305"/>
                      <a:pt x="4349" y="1755"/>
                    </a:cubicBezTo>
                    <a:cubicBezTo>
                      <a:pt x="4672" y="1214"/>
                      <a:pt x="4943" y="638"/>
                      <a:pt x="5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2673;p38">
                <a:extLst>
                  <a:ext uri="{FF2B5EF4-FFF2-40B4-BE49-F238E27FC236}">
                    <a16:creationId xmlns:a16="http://schemas.microsoft.com/office/drawing/2014/main" id="{B3BCCFDC-AE7E-005C-0457-5EBF2E40E398}"/>
                  </a:ext>
                </a:extLst>
              </p:cNvPr>
              <p:cNvSpPr/>
              <p:nvPr/>
            </p:nvSpPr>
            <p:spPr>
              <a:xfrm>
                <a:off x="5319694" y="3866467"/>
                <a:ext cx="157251" cy="23204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1094" extrusionOk="0">
                    <a:moveTo>
                      <a:pt x="5971" y="0"/>
                    </a:moveTo>
                    <a:cubicBezTo>
                      <a:pt x="5821" y="0"/>
                      <a:pt x="5670" y="2"/>
                      <a:pt x="5519" y="4"/>
                    </a:cubicBezTo>
                    <a:cubicBezTo>
                      <a:pt x="4908" y="22"/>
                      <a:pt x="4297" y="48"/>
                      <a:pt x="3685" y="91"/>
                    </a:cubicBezTo>
                    <a:cubicBezTo>
                      <a:pt x="3074" y="153"/>
                      <a:pt x="2463" y="205"/>
                      <a:pt x="1852" y="284"/>
                    </a:cubicBezTo>
                    <a:cubicBezTo>
                      <a:pt x="1241" y="353"/>
                      <a:pt x="629" y="441"/>
                      <a:pt x="1" y="615"/>
                    </a:cubicBezTo>
                    <a:cubicBezTo>
                      <a:pt x="612" y="860"/>
                      <a:pt x="1232" y="982"/>
                      <a:pt x="1878" y="1034"/>
                    </a:cubicBezTo>
                    <a:cubicBezTo>
                      <a:pt x="2264" y="1072"/>
                      <a:pt x="2657" y="1094"/>
                      <a:pt x="3050" y="1094"/>
                    </a:cubicBezTo>
                    <a:cubicBezTo>
                      <a:pt x="3288" y="1094"/>
                      <a:pt x="3527" y="1086"/>
                      <a:pt x="3764" y="1069"/>
                    </a:cubicBezTo>
                    <a:cubicBezTo>
                      <a:pt x="4384" y="1026"/>
                      <a:pt x="5021" y="921"/>
                      <a:pt x="5633" y="772"/>
                    </a:cubicBezTo>
                    <a:cubicBezTo>
                      <a:pt x="6244" y="615"/>
                      <a:pt x="6846" y="414"/>
                      <a:pt x="7414" y="83"/>
                    </a:cubicBezTo>
                    <a:cubicBezTo>
                      <a:pt x="6923" y="16"/>
                      <a:pt x="6447" y="0"/>
                      <a:pt x="5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2674;p38">
                <a:extLst>
                  <a:ext uri="{FF2B5EF4-FFF2-40B4-BE49-F238E27FC236}">
                    <a16:creationId xmlns:a16="http://schemas.microsoft.com/office/drawing/2014/main" id="{AED632ED-9859-33B9-2651-D332BF4E4506}"/>
                  </a:ext>
                </a:extLst>
              </p:cNvPr>
              <p:cNvSpPr/>
              <p:nvPr/>
            </p:nvSpPr>
            <p:spPr>
              <a:xfrm>
                <a:off x="5279329" y="3784995"/>
                <a:ext cx="77056" cy="2104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992" extrusionOk="0">
                    <a:moveTo>
                      <a:pt x="1627" y="0"/>
                    </a:moveTo>
                    <a:cubicBezTo>
                      <a:pt x="1401" y="0"/>
                      <a:pt x="1180" y="13"/>
                      <a:pt x="943" y="47"/>
                    </a:cubicBezTo>
                    <a:cubicBezTo>
                      <a:pt x="646" y="91"/>
                      <a:pt x="341" y="143"/>
                      <a:pt x="0" y="300"/>
                    </a:cubicBezTo>
                    <a:cubicBezTo>
                      <a:pt x="262" y="553"/>
                      <a:pt x="568" y="702"/>
                      <a:pt x="865" y="824"/>
                    </a:cubicBezTo>
                    <a:cubicBezTo>
                      <a:pt x="1170" y="920"/>
                      <a:pt x="1485" y="981"/>
                      <a:pt x="1808" y="990"/>
                    </a:cubicBezTo>
                    <a:cubicBezTo>
                      <a:pt x="1837" y="991"/>
                      <a:pt x="1867" y="991"/>
                      <a:pt x="1897" y="991"/>
                    </a:cubicBezTo>
                    <a:cubicBezTo>
                      <a:pt x="2170" y="991"/>
                      <a:pt x="2467" y="955"/>
                      <a:pt x="2742" y="876"/>
                    </a:cubicBezTo>
                    <a:cubicBezTo>
                      <a:pt x="3056" y="789"/>
                      <a:pt x="3353" y="658"/>
                      <a:pt x="3633" y="422"/>
                    </a:cubicBezTo>
                    <a:cubicBezTo>
                      <a:pt x="3310" y="248"/>
                      <a:pt x="3004" y="169"/>
                      <a:pt x="2707" y="108"/>
                    </a:cubicBezTo>
                    <a:cubicBezTo>
                      <a:pt x="2401" y="38"/>
                      <a:pt x="2122" y="12"/>
                      <a:pt x="1825" y="3"/>
                    </a:cubicBezTo>
                    <a:cubicBezTo>
                      <a:pt x="1758" y="1"/>
                      <a:pt x="1693" y="0"/>
                      <a:pt x="1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2675;p38">
                <a:extLst>
                  <a:ext uri="{FF2B5EF4-FFF2-40B4-BE49-F238E27FC236}">
                    <a16:creationId xmlns:a16="http://schemas.microsoft.com/office/drawing/2014/main" id="{DFFBFA6D-CCC3-2FC5-157E-7BD23E4FF333}"/>
                  </a:ext>
                </a:extLst>
              </p:cNvPr>
              <p:cNvSpPr/>
              <p:nvPr/>
            </p:nvSpPr>
            <p:spPr>
              <a:xfrm>
                <a:off x="5406193" y="3693745"/>
                <a:ext cx="32791" cy="6131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2891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0" y="332"/>
                      <a:pt x="44" y="620"/>
                      <a:pt x="105" y="891"/>
                    </a:cubicBezTo>
                    <a:cubicBezTo>
                      <a:pt x="158" y="1153"/>
                      <a:pt x="254" y="1398"/>
                      <a:pt x="367" y="1633"/>
                    </a:cubicBezTo>
                    <a:cubicBezTo>
                      <a:pt x="481" y="1860"/>
                      <a:pt x="612" y="2096"/>
                      <a:pt x="786" y="2297"/>
                    </a:cubicBezTo>
                    <a:cubicBezTo>
                      <a:pt x="961" y="2506"/>
                      <a:pt x="1162" y="2716"/>
                      <a:pt x="1441" y="2891"/>
                    </a:cubicBezTo>
                    <a:cubicBezTo>
                      <a:pt x="1546" y="2576"/>
                      <a:pt x="1528" y="2279"/>
                      <a:pt x="1502" y="1991"/>
                    </a:cubicBezTo>
                    <a:cubicBezTo>
                      <a:pt x="1459" y="1712"/>
                      <a:pt x="1371" y="1450"/>
                      <a:pt x="1249" y="1197"/>
                    </a:cubicBezTo>
                    <a:cubicBezTo>
                      <a:pt x="1127" y="944"/>
                      <a:pt x="978" y="717"/>
                      <a:pt x="777" y="507"/>
                    </a:cubicBezTo>
                    <a:cubicBezTo>
                      <a:pt x="585" y="315"/>
                      <a:pt x="367" y="114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2676;p38">
                <a:extLst>
                  <a:ext uri="{FF2B5EF4-FFF2-40B4-BE49-F238E27FC236}">
                    <a16:creationId xmlns:a16="http://schemas.microsoft.com/office/drawing/2014/main" id="{F186F3FC-4B3B-F994-B95A-57F12976F274}"/>
                  </a:ext>
                </a:extLst>
              </p:cNvPr>
              <p:cNvSpPr/>
              <p:nvPr/>
            </p:nvSpPr>
            <p:spPr>
              <a:xfrm>
                <a:off x="5487687" y="3724310"/>
                <a:ext cx="43162" cy="800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773" extrusionOk="0">
                    <a:moveTo>
                      <a:pt x="0" y="0"/>
                    </a:moveTo>
                    <a:cubicBezTo>
                      <a:pt x="35" y="402"/>
                      <a:pt x="131" y="751"/>
                      <a:pt x="253" y="1092"/>
                    </a:cubicBezTo>
                    <a:cubicBezTo>
                      <a:pt x="376" y="1423"/>
                      <a:pt x="507" y="1747"/>
                      <a:pt x="673" y="2052"/>
                    </a:cubicBezTo>
                    <a:cubicBezTo>
                      <a:pt x="830" y="2358"/>
                      <a:pt x="1004" y="2663"/>
                      <a:pt x="1214" y="2943"/>
                    </a:cubicBezTo>
                    <a:cubicBezTo>
                      <a:pt x="1424" y="3231"/>
                      <a:pt x="1651" y="3510"/>
                      <a:pt x="1965" y="3772"/>
                    </a:cubicBezTo>
                    <a:cubicBezTo>
                      <a:pt x="2035" y="3371"/>
                      <a:pt x="1991" y="2986"/>
                      <a:pt x="1912" y="2628"/>
                    </a:cubicBezTo>
                    <a:cubicBezTo>
                      <a:pt x="1825" y="2270"/>
                      <a:pt x="1694" y="1930"/>
                      <a:pt x="1528" y="1598"/>
                    </a:cubicBezTo>
                    <a:cubicBezTo>
                      <a:pt x="1371" y="1275"/>
                      <a:pt x="1162" y="969"/>
                      <a:pt x="908" y="699"/>
                    </a:cubicBezTo>
                    <a:cubicBezTo>
                      <a:pt x="655" y="419"/>
                      <a:pt x="376" y="16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2677;p38">
                <a:extLst>
                  <a:ext uri="{FF2B5EF4-FFF2-40B4-BE49-F238E27FC236}">
                    <a16:creationId xmlns:a16="http://schemas.microsoft.com/office/drawing/2014/main" id="{87CAA76B-44B2-787E-579B-EF182E64AF2C}"/>
                  </a:ext>
                </a:extLst>
              </p:cNvPr>
              <p:cNvSpPr/>
              <p:nvPr/>
            </p:nvSpPr>
            <p:spPr>
              <a:xfrm>
                <a:off x="5638265" y="3759860"/>
                <a:ext cx="49080" cy="85964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0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" y="429"/>
                      <a:pt x="218" y="795"/>
                      <a:pt x="367" y="1145"/>
                    </a:cubicBezTo>
                    <a:cubicBezTo>
                      <a:pt x="515" y="1511"/>
                      <a:pt x="672" y="1843"/>
                      <a:pt x="856" y="2175"/>
                    </a:cubicBezTo>
                    <a:cubicBezTo>
                      <a:pt x="1039" y="2498"/>
                      <a:pt x="1240" y="2821"/>
                      <a:pt x="1458" y="3135"/>
                    </a:cubicBezTo>
                    <a:cubicBezTo>
                      <a:pt x="1694" y="3450"/>
                      <a:pt x="1930" y="3755"/>
                      <a:pt x="2261" y="4052"/>
                    </a:cubicBezTo>
                    <a:cubicBezTo>
                      <a:pt x="2314" y="3624"/>
                      <a:pt x="2261" y="3214"/>
                      <a:pt x="2157" y="2821"/>
                    </a:cubicBezTo>
                    <a:cubicBezTo>
                      <a:pt x="2061" y="2428"/>
                      <a:pt x="1912" y="2053"/>
                      <a:pt x="1711" y="1703"/>
                    </a:cubicBezTo>
                    <a:cubicBezTo>
                      <a:pt x="1511" y="1354"/>
                      <a:pt x="1284" y="1031"/>
                      <a:pt x="1004" y="734"/>
                    </a:cubicBezTo>
                    <a:cubicBezTo>
                      <a:pt x="716" y="446"/>
                      <a:pt x="402" y="18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2678;p38">
                <a:extLst>
                  <a:ext uri="{FF2B5EF4-FFF2-40B4-BE49-F238E27FC236}">
                    <a16:creationId xmlns:a16="http://schemas.microsoft.com/office/drawing/2014/main" id="{7F5DBE01-E36B-84BB-8690-B0377FC56519}"/>
                  </a:ext>
                </a:extLst>
              </p:cNvPr>
              <p:cNvSpPr/>
              <p:nvPr/>
            </p:nvSpPr>
            <p:spPr>
              <a:xfrm>
                <a:off x="5791792" y="3804318"/>
                <a:ext cx="30585" cy="9094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8" extrusionOk="0">
                    <a:moveTo>
                      <a:pt x="44" y="0"/>
                    </a:moveTo>
                    <a:lnTo>
                      <a:pt x="44" y="0"/>
                    </a:lnTo>
                    <a:cubicBezTo>
                      <a:pt x="0" y="419"/>
                      <a:pt x="27" y="795"/>
                      <a:pt x="70" y="1179"/>
                    </a:cubicBezTo>
                    <a:cubicBezTo>
                      <a:pt x="131" y="1537"/>
                      <a:pt x="201" y="1904"/>
                      <a:pt x="306" y="2253"/>
                    </a:cubicBezTo>
                    <a:cubicBezTo>
                      <a:pt x="402" y="2602"/>
                      <a:pt x="524" y="2952"/>
                      <a:pt x="673" y="3283"/>
                    </a:cubicBezTo>
                    <a:cubicBezTo>
                      <a:pt x="839" y="3624"/>
                      <a:pt x="1013" y="3964"/>
                      <a:pt x="1275" y="4288"/>
                    </a:cubicBezTo>
                    <a:cubicBezTo>
                      <a:pt x="1406" y="3886"/>
                      <a:pt x="1441" y="3493"/>
                      <a:pt x="1424" y="3109"/>
                    </a:cubicBezTo>
                    <a:cubicBezTo>
                      <a:pt x="1406" y="2716"/>
                      <a:pt x="1354" y="2349"/>
                      <a:pt x="1240" y="1974"/>
                    </a:cubicBezTo>
                    <a:cubicBezTo>
                      <a:pt x="1136" y="1607"/>
                      <a:pt x="987" y="1258"/>
                      <a:pt x="795" y="917"/>
                    </a:cubicBezTo>
                    <a:cubicBezTo>
                      <a:pt x="594" y="594"/>
                      <a:pt x="367" y="271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2679;p38">
                <a:extLst>
                  <a:ext uri="{FF2B5EF4-FFF2-40B4-BE49-F238E27FC236}">
                    <a16:creationId xmlns:a16="http://schemas.microsoft.com/office/drawing/2014/main" id="{AEBA2B18-5A7D-5AA9-3882-DE2ECD862E21}"/>
                  </a:ext>
                </a:extLst>
              </p:cNvPr>
              <p:cNvSpPr/>
              <p:nvPr/>
            </p:nvSpPr>
            <p:spPr>
              <a:xfrm>
                <a:off x="5911614" y="3859700"/>
                <a:ext cx="25579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938" extrusionOk="0">
                    <a:moveTo>
                      <a:pt x="79" y="0"/>
                    </a:moveTo>
                    <a:cubicBezTo>
                      <a:pt x="1" y="384"/>
                      <a:pt x="10" y="716"/>
                      <a:pt x="10" y="1065"/>
                    </a:cubicBezTo>
                    <a:cubicBezTo>
                      <a:pt x="36" y="1406"/>
                      <a:pt x="79" y="1720"/>
                      <a:pt x="141" y="2035"/>
                    </a:cubicBezTo>
                    <a:cubicBezTo>
                      <a:pt x="202" y="2358"/>
                      <a:pt x="289" y="2663"/>
                      <a:pt x="394" y="2978"/>
                    </a:cubicBezTo>
                    <a:cubicBezTo>
                      <a:pt x="516" y="3292"/>
                      <a:pt x="638" y="3606"/>
                      <a:pt x="856" y="3938"/>
                    </a:cubicBezTo>
                    <a:cubicBezTo>
                      <a:pt x="1049" y="3597"/>
                      <a:pt x="1136" y="3239"/>
                      <a:pt x="1171" y="2890"/>
                    </a:cubicBezTo>
                    <a:cubicBezTo>
                      <a:pt x="1206" y="2541"/>
                      <a:pt x="1180" y="2183"/>
                      <a:pt x="1118" y="1842"/>
                    </a:cubicBezTo>
                    <a:cubicBezTo>
                      <a:pt x="1049" y="1493"/>
                      <a:pt x="926" y="1170"/>
                      <a:pt x="769" y="847"/>
                    </a:cubicBezTo>
                    <a:cubicBezTo>
                      <a:pt x="603" y="533"/>
                      <a:pt x="394" y="236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2680;p38">
                <a:extLst>
                  <a:ext uri="{FF2B5EF4-FFF2-40B4-BE49-F238E27FC236}">
                    <a16:creationId xmlns:a16="http://schemas.microsoft.com/office/drawing/2014/main" id="{55B6056F-599D-BE2D-517A-95F6578F9A22}"/>
                  </a:ext>
                </a:extLst>
              </p:cNvPr>
              <p:cNvSpPr/>
              <p:nvPr/>
            </p:nvSpPr>
            <p:spPr>
              <a:xfrm>
                <a:off x="6045520" y="3942848"/>
                <a:ext cx="20955" cy="9705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576" extrusionOk="0">
                    <a:moveTo>
                      <a:pt x="289" y="1"/>
                    </a:moveTo>
                    <a:cubicBezTo>
                      <a:pt x="149" y="411"/>
                      <a:pt x="97" y="795"/>
                      <a:pt x="53" y="1162"/>
                    </a:cubicBezTo>
                    <a:cubicBezTo>
                      <a:pt x="9" y="1546"/>
                      <a:pt x="1" y="1913"/>
                      <a:pt x="1" y="2288"/>
                    </a:cubicBezTo>
                    <a:cubicBezTo>
                      <a:pt x="1" y="2655"/>
                      <a:pt x="27" y="3030"/>
                      <a:pt x="71" y="3415"/>
                    </a:cubicBezTo>
                    <a:cubicBezTo>
                      <a:pt x="132" y="3790"/>
                      <a:pt x="193" y="4174"/>
                      <a:pt x="350" y="4576"/>
                    </a:cubicBezTo>
                    <a:cubicBezTo>
                      <a:pt x="612" y="4218"/>
                      <a:pt x="752" y="3834"/>
                      <a:pt x="848" y="3458"/>
                    </a:cubicBezTo>
                    <a:cubicBezTo>
                      <a:pt x="944" y="3065"/>
                      <a:pt x="987" y="2672"/>
                      <a:pt x="979" y="2279"/>
                    </a:cubicBezTo>
                    <a:cubicBezTo>
                      <a:pt x="979" y="1869"/>
                      <a:pt x="926" y="1485"/>
                      <a:pt x="813" y="1101"/>
                    </a:cubicBezTo>
                    <a:cubicBezTo>
                      <a:pt x="708" y="717"/>
                      <a:pt x="551" y="350"/>
                      <a:pt x="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681;p38">
              <a:extLst>
                <a:ext uri="{FF2B5EF4-FFF2-40B4-BE49-F238E27FC236}">
                  <a16:creationId xmlns:a16="http://schemas.microsoft.com/office/drawing/2014/main" id="{D2581F9D-B90E-0BFD-B87C-9E6EB261F26A}"/>
                </a:ext>
              </a:extLst>
            </p:cNvPr>
            <p:cNvSpPr/>
            <p:nvPr/>
          </p:nvSpPr>
          <p:spPr>
            <a:xfrm>
              <a:off x="-1405320" y="578279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3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2682;p38">
              <a:extLst>
                <a:ext uri="{FF2B5EF4-FFF2-40B4-BE49-F238E27FC236}">
                  <a16:creationId xmlns:a16="http://schemas.microsoft.com/office/drawing/2014/main" id="{3F4BCE18-BA1F-38CB-F978-E18A8060588C}"/>
                </a:ext>
              </a:extLst>
            </p:cNvPr>
            <p:cNvGrpSpPr/>
            <p:nvPr/>
          </p:nvGrpSpPr>
          <p:grpSpPr>
            <a:xfrm>
              <a:off x="-2029826" y="5254502"/>
              <a:ext cx="827343" cy="514920"/>
              <a:chOff x="6275174" y="3661377"/>
              <a:chExt cx="827343" cy="514920"/>
            </a:xfrm>
          </p:grpSpPr>
          <p:sp>
            <p:nvSpPr>
              <p:cNvPr id="3907" name="Google Shape;2683;p38">
                <a:extLst>
                  <a:ext uri="{FF2B5EF4-FFF2-40B4-BE49-F238E27FC236}">
                    <a16:creationId xmlns:a16="http://schemas.microsoft.com/office/drawing/2014/main" id="{28E1B7F7-7B61-A2DD-BF23-DE97B0CC4697}"/>
                  </a:ext>
                </a:extLst>
              </p:cNvPr>
              <p:cNvSpPr/>
              <p:nvPr/>
            </p:nvSpPr>
            <p:spPr>
              <a:xfrm>
                <a:off x="7102496" y="414399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2684;p38">
                <a:extLst>
                  <a:ext uri="{FF2B5EF4-FFF2-40B4-BE49-F238E27FC236}">
                    <a16:creationId xmlns:a16="http://schemas.microsoft.com/office/drawing/2014/main" id="{A8FE7731-E006-E5D0-F6ED-9645C3B36EC5}"/>
                  </a:ext>
                </a:extLst>
              </p:cNvPr>
              <p:cNvSpPr/>
              <p:nvPr/>
            </p:nvSpPr>
            <p:spPr>
              <a:xfrm>
                <a:off x="6776543" y="3735594"/>
                <a:ext cx="21486" cy="19392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143" extrusionOk="0">
                    <a:moveTo>
                      <a:pt x="341" y="1"/>
                    </a:moveTo>
                    <a:cubicBezTo>
                      <a:pt x="166" y="778"/>
                      <a:pt x="96" y="1538"/>
                      <a:pt x="53" y="2297"/>
                    </a:cubicBezTo>
                    <a:cubicBezTo>
                      <a:pt x="9" y="3066"/>
                      <a:pt x="0" y="3817"/>
                      <a:pt x="26" y="4585"/>
                    </a:cubicBezTo>
                    <a:cubicBezTo>
                      <a:pt x="44" y="5345"/>
                      <a:pt x="87" y="6104"/>
                      <a:pt x="175" y="6864"/>
                    </a:cubicBezTo>
                    <a:cubicBezTo>
                      <a:pt x="262" y="7632"/>
                      <a:pt x="376" y="8383"/>
                      <a:pt x="576" y="9143"/>
                    </a:cubicBezTo>
                    <a:cubicBezTo>
                      <a:pt x="777" y="8383"/>
                      <a:pt x="873" y="7615"/>
                      <a:pt x="943" y="6855"/>
                    </a:cubicBezTo>
                    <a:cubicBezTo>
                      <a:pt x="996" y="6087"/>
                      <a:pt x="1013" y="5327"/>
                      <a:pt x="996" y="4559"/>
                    </a:cubicBezTo>
                    <a:cubicBezTo>
                      <a:pt x="969" y="3799"/>
                      <a:pt x="917" y="3031"/>
                      <a:pt x="821" y="2271"/>
                    </a:cubicBezTo>
                    <a:cubicBezTo>
                      <a:pt x="707" y="1503"/>
                      <a:pt x="576" y="752"/>
                      <a:pt x="341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2685;p38">
                <a:extLst>
                  <a:ext uri="{FF2B5EF4-FFF2-40B4-BE49-F238E27FC236}">
                    <a16:creationId xmlns:a16="http://schemas.microsoft.com/office/drawing/2014/main" id="{378342BE-F8BC-4056-38C4-093C53FCFADB}"/>
                  </a:ext>
                </a:extLst>
              </p:cNvPr>
              <p:cNvSpPr/>
              <p:nvPr/>
            </p:nvSpPr>
            <p:spPr>
              <a:xfrm>
                <a:off x="6483722" y="3776214"/>
                <a:ext cx="132435" cy="2318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1093" extrusionOk="0">
                    <a:moveTo>
                      <a:pt x="3643" y="0"/>
                    </a:moveTo>
                    <a:cubicBezTo>
                      <a:pt x="3447" y="0"/>
                      <a:pt x="3252" y="8"/>
                      <a:pt x="3057" y="24"/>
                    </a:cubicBezTo>
                    <a:cubicBezTo>
                      <a:pt x="2515" y="68"/>
                      <a:pt x="1983" y="173"/>
                      <a:pt x="1467" y="321"/>
                    </a:cubicBezTo>
                    <a:cubicBezTo>
                      <a:pt x="961" y="478"/>
                      <a:pt x="455" y="679"/>
                      <a:pt x="1" y="1011"/>
                    </a:cubicBezTo>
                    <a:cubicBezTo>
                      <a:pt x="444" y="1074"/>
                      <a:pt x="876" y="1092"/>
                      <a:pt x="1302" y="1092"/>
                    </a:cubicBezTo>
                    <a:cubicBezTo>
                      <a:pt x="1404" y="1092"/>
                      <a:pt x="1506" y="1091"/>
                      <a:pt x="1607" y="1090"/>
                    </a:cubicBezTo>
                    <a:cubicBezTo>
                      <a:pt x="2131" y="1072"/>
                      <a:pt x="2629" y="1055"/>
                      <a:pt x="3144" y="1011"/>
                    </a:cubicBezTo>
                    <a:cubicBezTo>
                      <a:pt x="3642" y="967"/>
                      <a:pt x="4157" y="915"/>
                      <a:pt x="4672" y="845"/>
                    </a:cubicBezTo>
                    <a:cubicBezTo>
                      <a:pt x="4925" y="810"/>
                      <a:pt x="5187" y="766"/>
                      <a:pt x="5449" y="723"/>
                    </a:cubicBezTo>
                    <a:cubicBezTo>
                      <a:pt x="5711" y="679"/>
                      <a:pt x="5973" y="627"/>
                      <a:pt x="6244" y="531"/>
                    </a:cubicBezTo>
                    <a:cubicBezTo>
                      <a:pt x="5728" y="304"/>
                      <a:pt x="5205" y="173"/>
                      <a:pt x="4663" y="68"/>
                    </a:cubicBezTo>
                    <a:cubicBezTo>
                      <a:pt x="4320" y="24"/>
                      <a:pt x="3981" y="0"/>
                      <a:pt x="364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2686;p38">
                <a:extLst>
                  <a:ext uri="{FF2B5EF4-FFF2-40B4-BE49-F238E27FC236}">
                    <a16:creationId xmlns:a16="http://schemas.microsoft.com/office/drawing/2014/main" id="{F1D1EEA7-F725-A838-15B7-D369189507CB}"/>
                  </a:ext>
                </a:extLst>
              </p:cNvPr>
              <p:cNvSpPr/>
              <p:nvPr/>
            </p:nvSpPr>
            <p:spPr>
              <a:xfrm>
                <a:off x="6662448" y="3849689"/>
                <a:ext cx="23161" cy="149106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7030" extrusionOk="0">
                    <a:moveTo>
                      <a:pt x="184" y="1"/>
                    </a:moveTo>
                    <a:cubicBezTo>
                      <a:pt x="62" y="612"/>
                      <a:pt x="35" y="1205"/>
                      <a:pt x="9" y="1782"/>
                    </a:cubicBezTo>
                    <a:cubicBezTo>
                      <a:pt x="1" y="2367"/>
                      <a:pt x="18" y="2961"/>
                      <a:pt x="62" y="3537"/>
                    </a:cubicBezTo>
                    <a:cubicBezTo>
                      <a:pt x="105" y="4131"/>
                      <a:pt x="175" y="4707"/>
                      <a:pt x="271" y="5283"/>
                    </a:cubicBezTo>
                    <a:cubicBezTo>
                      <a:pt x="367" y="5859"/>
                      <a:pt x="489" y="6436"/>
                      <a:pt x="708" y="7029"/>
                    </a:cubicBezTo>
                    <a:cubicBezTo>
                      <a:pt x="909" y="6444"/>
                      <a:pt x="996" y="5851"/>
                      <a:pt x="1048" y="5248"/>
                    </a:cubicBezTo>
                    <a:cubicBezTo>
                      <a:pt x="1092" y="4663"/>
                      <a:pt x="1092" y="4061"/>
                      <a:pt x="1048" y="3476"/>
                    </a:cubicBezTo>
                    <a:cubicBezTo>
                      <a:pt x="1005" y="2882"/>
                      <a:pt x="917" y="2297"/>
                      <a:pt x="786" y="1712"/>
                    </a:cubicBezTo>
                    <a:cubicBezTo>
                      <a:pt x="647" y="1136"/>
                      <a:pt x="472" y="559"/>
                      <a:pt x="184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2687;p38">
                <a:extLst>
                  <a:ext uri="{FF2B5EF4-FFF2-40B4-BE49-F238E27FC236}">
                    <a16:creationId xmlns:a16="http://schemas.microsoft.com/office/drawing/2014/main" id="{FF4336D4-2E19-B12D-4167-0548BAED045B}"/>
                  </a:ext>
                </a:extLst>
              </p:cNvPr>
              <p:cNvSpPr/>
              <p:nvPr/>
            </p:nvSpPr>
            <p:spPr>
              <a:xfrm>
                <a:off x="6460199" y="3898517"/>
                <a:ext cx="75762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273" extrusionOk="0">
                    <a:moveTo>
                      <a:pt x="2790" y="0"/>
                    </a:moveTo>
                    <a:cubicBezTo>
                      <a:pt x="2716" y="0"/>
                      <a:pt x="2642" y="2"/>
                      <a:pt x="2568" y="4"/>
                    </a:cubicBezTo>
                    <a:cubicBezTo>
                      <a:pt x="2253" y="21"/>
                      <a:pt x="1948" y="82"/>
                      <a:pt x="1651" y="170"/>
                    </a:cubicBezTo>
                    <a:cubicBezTo>
                      <a:pt x="1363" y="257"/>
                      <a:pt x="1066" y="362"/>
                      <a:pt x="786" y="528"/>
                    </a:cubicBezTo>
                    <a:cubicBezTo>
                      <a:pt x="507" y="693"/>
                      <a:pt x="245" y="877"/>
                      <a:pt x="1" y="1156"/>
                    </a:cubicBezTo>
                    <a:cubicBezTo>
                      <a:pt x="304" y="1250"/>
                      <a:pt x="577" y="1272"/>
                      <a:pt x="840" y="1272"/>
                    </a:cubicBezTo>
                    <a:cubicBezTo>
                      <a:pt x="895" y="1272"/>
                      <a:pt x="950" y="1271"/>
                      <a:pt x="1005" y="1270"/>
                    </a:cubicBezTo>
                    <a:cubicBezTo>
                      <a:pt x="1328" y="1244"/>
                      <a:pt x="1633" y="1191"/>
                      <a:pt x="1922" y="1104"/>
                    </a:cubicBezTo>
                    <a:cubicBezTo>
                      <a:pt x="2218" y="1008"/>
                      <a:pt x="2515" y="894"/>
                      <a:pt x="2786" y="737"/>
                    </a:cubicBezTo>
                    <a:cubicBezTo>
                      <a:pt x="3074" y="571"/>
                      <a:pt x="3336" y="388"/>
                      <a:pt x="3572" y="100"/>
                    </a:cubicBezTo>
                    <a:cubicBezTo>
                      <a:pt x="3301" y="18"/>
                      <a:pt x="3046" y="0"/>
                      <a:pt x="279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2688;p38">
                <a:extLst>
                  <a:ext uri="{FF2B5EF4-FFF2-40B4-BE49-F238E27FC236}">
                    <a16:creationId xmlns:a16="http://schemas.microsoft.com/office/drawing/2014/main" id="{0EA45397-01C7-5D42-9452-82F455D76966}"/>
                  </a:ext>
                </a:extLst>
              </p:cNvPr>
              <p:cNvSpPr/>
              <p:nvPr/>
            </p:nvSpPr>
            <p:spPr>
              <a:xfrm>
                <a:off x="6741523" y="4013417"/>
                <a:ext cx="5559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673" extrusionOk="0">
                    <a:moveTo>
                      <a:pt x="1" y="0"/>
                    </a:moveTo>
                    <a:cubicBezTo>
                      <a:pt x="18" y="384"/>
                      <a:pt x="132" y="699"/>
                      <a:pt x="289" y="996"/>
                    </a:cubicBezTo>
                    <a:cubicBezTo>
                      <a:pt x="437" y="1284"/>
                      <a:pt x="638" y="1546"/>
                      <a:pt x="865" y="1782"/>
                    </a:cubicBezTo>
                    <a:cubicBezTo>
                      <a:pt x="1092" y="2009"/>
                      <a:pt x="1346" y="2218"/>
                      <a:pt x="1642" y="2367"/>
                    </a:cubicBezTo>
                    <a:cubicBezTo>
                      <a:pt x="1939" y="2524"/>
                      <a:pt x="2254" y="2655"/>
                      <a:pt x="2620" y="2672"/>
                    </a:cubicBezTo>
                    <a:cubicBezTo>
                      <a:pt x="2489" y="2323"/>
                      <a:pt x="2332" y="2052"/>
                      <a:pt x="2158" y="1790"/>
                    </a:cubicBezTo>
                    <a:cubicBezTo>
                      <a:pt x="1965" y="1537"/>
                      <a:pt x="1773" y="1310"/>
                      <a:pt x="1564" y="1092"/>
                    </a:cubicBezTo>
                    <a:cubicBezTo>
                      <a:pt x="1354" y="873"/>
                      <a:pt x="1127" y="673"/>
                      <a:pt x="874" y="489"/>
                    </a:cubicBezTo>
                    <a:cubicBezTo>
                      <a:pt x="630" y="306"/>
                      <a:pt x="350" y="131"/>
                      <a:pt x="1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2689;p38">
                <a:extLst>
                  <a:ext uri="{FF2B5EF4-FFF2-40B4-BE49-F238E27FC236}">
                    <a16:creationId xmlns:a16="http://schemas.microsoft.com/office/drawing/2014/main" id="{A2B8F874-724C-64A4-CB3B-EA872FA9E1EA}"/>
                  </a:ext>
                </a:extLst>
              </p:cNvPr>
              <p:cNvSpPr/>
              <p:nvPr/>
            </p:nvSpPr>
            <p:spPr>
              <a:xfrm>
                <a:off x="6947675" y="3759860"/>
                <a:ext cx="48910" cy="8613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061" extrusionOk="0">
                    <a:moveTo>
                      <a:pt x="2305" y="1"/>
                    </a:moveTo>
                    <a:lnTo>
                      <a:pt x="2305" y="1"/>
                    </a:lnTo>
                    <a:cubicBezTo>
                      <a:pt x="1895" y="175"/>
                      <a:pt x="1581" y="446"/>
                      <a:pt x="1310" y="743"/>
                    </a:cubicBezTo>
                    <a:cubicBezTo>
                      <a:pt x="1039" y="1040"/>
                      <a:pt x="795" y="1363"/>
                      <a:pt x="603" y="1712"/>
                    </a:cubicBezTo>
                    <a:cubicBezTo>
                      <a:pt x="402" y="2061"/>
                      <a:pt x="253" y="2437"/>
                      <a:pt x="149" y="2830"/>
                    </a:cubicBezTo>
                    <a:cubicBezTo>
                      <a:pt x="52" y="3223"/>
                      <a:pt x="0" y="3624"/>
                      <a:pt x="52" y="4061"/>
                    </a:cubicBezTo>
                    <a:cubicBezTo>
                      <a:pt x="384" y="3764"/>
                      <a:pt x="620" y="3458"/>
                      <a:pt x="847" y="3144"/>
                    </a:cubicBezTo>
                    <a:cubicBezTo>
                      <a:pt x="1065" y="2830"/>
                      <a:pt x="1266" y="2515"/>
                      <a:pt x="1450" y="2184"/>
                    </a:cubicBezTo>
                    <a:cubicBezTo>
                      <a:pt x="1624" y="1861"/>
                      <a:pt x="1790" y="1520"/>
                      <a:pt x="1939" y="1162"/>
                    </a:cubicBezTo>
                    <a:cubicBezTo>
                      <a:pt x="2087" y="795"/>
                      <a:pt x="2227" y="437"/>
                      <a:pt x="2305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2690;p38">
                <a:extLst>
                  <a:ext uri="{FF2B5EF4-FFF2-40B4-BE49-F238E27FC236}">
                    <a16:creationId xmlns:a16="http://schemas.microsoft.com/office/drawing/2014/main" id="{3D0934B7-26D9-2FC8-7AE9-80EB0C2EEBF5}"/>
                  </a:ext>
                </a:extLst>
              </p:cNvPr>
              <p:cNvSpPr/>
              <p:nvPr/>
            </p:nvSpPr>
            <p:spPr>
              <a:xfrm>
                <a:off x="6812475" y="3804318"/>
                <a:ext cx="30754" cy="90758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4279" extrusionOk="0">
                    <a:moveTo>
                      <a:pt x="1397" y="0"/>
                    </a:moveTo>
                    <a:lnTo>
                      <a:pt x="1397" y="0"/>
                    </a:lnTo>
                    <a:cubicBezTo>
                      <a:pt x="1057" y="262"/>
                      <a:pt x="830" y="594"/>
                      <a:pt x="646" y="908"/>
                    </a:cubicBezTo>
                    <a:cubicBezTo>
                      <a:pt x="445" y="1249"/>
                      <a:pt x="306" y="1598"/>
                      <a:pt x="192" y="1965"/>
                    </a:cubicBezTo>
                    <a:cubicBezTo>
                      <a:pt x="87" y="2340"/>
                      <a:pt x="18" y="2716"/>
                      <a:pt x="9" y="3100"/>
                    </a:cubicBezTo>
                    <a:cubicBezTo>
                      <a:pt x="0" y="3484"/>
                      <a:pt x="18" y="3877"/>
                      <a:pt x="166" y="4279"/>
                    </a:cubicBezTo>
                    <a:cubicBezTo>
                      <a:pt x="437" y="3956"/>
                      <a:pt x="611" y="3615"/>
                      <a:pt x="760" y="3275"/>
                    </a:cubicBezTo>
                    <a:cubicBezTo>
                      <a:pt x="917" y="2925"/>
                      <a:pt x="1039" y="2585"/>
                      <a:pt x="1135" y="2236"/>
                    </a:cubicBezTo>
                    <a:cubicBezTo>
                      <a:pt x="1231" y="1886"/>
                      <a:pt x="1310" y="1537"/>
                      <a:pt x="1362" y="1170"/>
                    </a:cubicBezTo>
                    <a:cubicBezTo>
                      <a:pt x="1415" y="795"/>
                      <a:pt x="1450" y="428"/>
                      <a:pt x="1397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2691;p38">
                <a:extLst>
                  <a:ext uri="{FF2B5EF4-FFF2-40B4-BE49-F238E27FC236}">
                    <a16:creationId xmlns:a16="http://schemas.microsoft.com/office/drawing/2014/main" id="{55D69888-848D-BA3C-FEAF-729C214FCFE5}"/>
                  </a:ext>
                </a:extLst>
              </p:cNvPr>
              <p:cNvSpPr/>
              <p:nvPr/>
            </p:nvSpPr>
            <p:spPr>
              <a:xfrm>
                <a:off x="6697086" y="3859700"/>
                <a:ext cx="25749" cy="8335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30" extrusionOk="0">
                    <a:moveTo>
                      <a:pt x="1153" y="0"/>
                    </a:moveTo>
                    <a:cubicBezTo>
                      <a:pt x="847" y="236"/>
                      <a:pt x="638" y="533"/>
                      <a:pt x="437" y="838"/>
                    </a:cubicBezTo>
                    <a:cubicBezTo>
                      <a:pt x="280" y="1153"/>
                      <a:pt x="157" y="1493"/>
                      <a:pt x="88" y="1834"/>
                    </a:cubicBezTo>
                    <a:cubicBezTo>
                      <a:pt x="27" y="2174"/>
                      <a:pt x="0" y="2532"/>
                      <a:pt x="35" y="2881"/>
                    </a:cubicBezTo>
                    <a:cubicBezTo>
                      <a:pt x="79" y="3231"/>
                      <a:pt x="157" y="3589"/>
                      <a:pt x="350" y="3929"/>
                    </a:cubicBezTo>
                    <a:cubicBezTo>
                      <a:pt x="568" y="3597"/>
                      <a:pt x="699" y="3283"/>
                      <a:pt x="812" y="2969"/>
                    </a:cubicBezTo>
                    <a:cubicBezTo>
                      <a:pt x="917" y="2663"/>
                      <a:pt x="996" y="2349"/>
                      <a:pt x="1057" y="2026"/>
                    </a:cubicBezTo>
                    <a:cubicBezTo>
                      <a:pt x="1127" y="1711"/>
                      <a:pt x="1170" y="1388"/>
                      <a:pt x="1197" y="1057"/>
                    </a:cubicBezTo>
                    <a:cubicBezTo>
                      <a:pt x="1214" y="733"/>
                      <a:pt x="1214" y="384"/>
                      <a:pt x="1153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2692;p38">
                <a:extLst>
                  <a:ext uri="{FF2B5EF4-FFF2-40B4-BE49-F238E27FC236}">
                    <a16:creationId xmlns:a16="http://schemas.microsoft.com/office/drawing/2014/main" id="{6D812922-EC71-3A06-F530-2BE7127B421F}"/>
                  </a:ext>
                </a:extLst>
              </p:cNvPr>
              <p:cNvSpPr/>
              <p:nvPr/>
            </p:nvSpPr>
            <p:spPr>
              <a:xfrm>
                <a:off x="6568185" y="3942848"/>
                <a:ext cx="21125" cy="97439"/>
              </a:xfrm>
              <a:custGeom>
                <a:avLst/>
                <a:gdLst/>
                <a:ahLst/>
                <a:cxnLst/>
                <a:rect l="l" t="t" r="r" b="b"/>
                <a:pathLst>
                  <a:path w="996" h="4594" extrusionOk="0">
                    <a:moveTo>
                      <a:pt x="699" y="1"/>
                    </a:moveTo>
                    <a:cubicBezTo>
                      <a:pt x="437" y="350"/>
                      <a:pt x="288" y="725"/>
                      <a:pt x="175" y="1109"/>
                    </a:cubicBezTo>
                    <a:cubicBezTo>
                      <a:pt x="70" y="1502"/>
                      <a:pt x="9" y="1895"/>
                      <a:pt x="9" y="2288"/>
                    </a:cubicBezTo>
                    <a:cubicBezTo>
                      <a:pt x="0" y="2681"/>
                      <a:pt x="44" y="3074"/>
                      <a:pt x="140" y="3467"/>
                    </a:cubicBezTo>
                    <a:cubicBezTo>
                      <a:pt x="253" y="3860"/>
                      <a:pt x="393" y="4244"/>
                      <a:pt x="646" y="4593"/>
                    </a:cubicBezTo>
                    <a:cubicBezTo>
                      <a:pt x="795" y="4192"/>
                      <a:pt x="865" y="3808"/>
                      <a:pt x="917" y="3423"/>
                    </a:cubicBezTo>
                    <a:cubicBezTo>
                      <a:pt x="961" y="3039"/>
                      <a:pt x="996" y="2672"/>
                      <a:pt x="996" y="2297"/>
                    </a:cubicBezTo>
                    <a:cubicBezTo>
                      <a:pt x="996" y="1930"/>
                      <a:pt x="987" y="1555"/>
                      <a:pt x="943" y="1179"/>
                    </a:cubicBezTo>
                    <a:cubicBezTo>
                      <a:pt x="900" y="795"/>
                      <a:pt x="838" y="411"/>
                      <a:pt x="699" y="1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2693;p38">
                <a:extLst>
                  <a:ext uri="{FF2B5EF4-FFF2-40B4-BE49-F238E27FC236}">
                    <a16:creationId xmlns:a16="http://schemas.microsoft.com/office/drawing/2014/main" id="{A832EEDF-716C-067E-C8C1-31E63C33DA75}"/>
                  </a:ext>
                </a:extLst>
              </p:cNvPr>
              <p:cNvSpPr/>
              <p:nvPr/>
            </p:nvSpPr>
            <p:spPr>
              <a:xfrm>
                <a:off x="6290001" y="3694848"/>
                <a:ext cx="725255" cy="481446"/>
              </a:xfrm>
              <a:custGeom>
                <a:avLst/>
                <a:gdLst/>
                <a:ahLst/>
                <a:cxnLst/>
                <a:rect l="l" t="t" r="r" b="b"/>
                <a:pathLst>
                  <a:path w="34194" h="22699" extrusionOk="0">
                    <a:moveTo>
                      <a:pt x="31722" y="1"/>
                    </a:moveTo>
                    <a:lnTo>
                      <a:pt x="0" y="14906"/>
                    </a:lnTo>
                    <a:cubicBezTo>
                      <a:pt x="1022" y="18093"/>
                      <a:pt x="3650" y="20380"/>
                      <a:pt x="6785" y="21559"/>
                    </a:cubicBezTo>
                    <a:cubicBezTo>
                      <a:pt x="9054" y="22413"/>
                      <a:pt x="11475" y="22699"/>
                      <a:pt x="13907" y="22699"/>
                    </a:cubicBezTo>
                    <a:cubicBezTo>
                      <a:pt x="14835" y="22699"/>
                      <a:pt x="15763" y="22657"/>
                      <a:pt x="16686" y="22590"/>
                    </a:cubicBezTo>
                    <a:cubicBezTo>
                      <a:pt x="18651" y="22450"/>
                      <a:pt x="20668" y="22170"/>
                      <a:pt x="22327" y="21096"/>
                    </a:cubicBezTo>
                    <a:cubicBezTo>
                      <a:pt x="22929" y="20704"/>
                      <a:pt x="23488" y="20215"/>
                      <a:pt x="24161" y="19996"/>
                    </a:cubicBezTo>
                    <a:cubicBezTo>
                      <a:pt x="24667" y="19830"/>
                      <a:pt x="25200" y="19830"/>
                      <a:pt x="25724" y="19734"/>
                    </a:cubicBezTo>
                    <a:cubicBezTo>
                      <a:pt x="26859" y="19525"/>
                      <a:pt x="27871" y="18870"/>
                      <a:pt x="28753" y="18128"/>
                    </a:cubicBezTo>
                    <a:cubicBezTo>
                      <a:pt x="31347" y="15945"/>
                      <a:pt x="33119" y="12810"/>
                      <a:pt x="33660" y="9466"/>
                    </a:cubicBezTo>
                    <a:cubicBezTo>
                      <a:pt x="34193" y="6113"/>
                      <a:pt x="33337" y="1695"/>
                      <a:pt x="31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2694;p38">
                <a:extLst>
                  <a:ext uri="{FF2B5EF4-FFF2-40B4-BE49-F238E27FC236}">
                    <a16:creationId xmlns:a16="http://schemas.microsoft.com/office/drawing/2014/main" id="{4B0D61A1-4E6A-1583-CF68-2368D6D031E2}"/>
                  </a:ext>
                </a:extLst>
              </p:cNvPr>
              <p:cNvSpPr/>
              <p:nvPr/>
            </p:nvSpPr>
            <p:spPr>
              <a:xfrm>
                <a:off x="6275174" y="3661377"/>
                <a:ext cx="704320" cy="376223"/>
              </a:xfrm>
              <a:custGeom>
                <a:avLst/>
                <a:gdLst/>
                <a:ahLst/>
                <a:cxnLst/>
                <a:rect l="l" t="t" r="r" b="b"/>
                <a:pathLst>
                  <a:path w="33207" h="17738" extrusionOk="0">
                    <a:moveTo>
                      <a:pt x="26998" y="0"/>
                    </a:moveTo>
                    <a:cubicBezTo>
                      <a:pt x="22608" y="0"/>
                      <a:pt x="18519" y="2029"/>
                      <a:pt x="14460" y="3849"/>
                    </a:cubicBezTo>
                    <a:cubicBezTo>
                      <a:pt x="9667" y="5988"/>
                      <a:pt x="5039" y="8782"/>
                      <a:pt x="1747" y="12939"/>
                    </a:cubicBezTo>
                    <a:cubicBezTo>
                      <a:pt x="787" y="14152"/>
                      <a:pt x="1" y="16030"/>
                      <a:pt x="1118" y="17095"/>
                    </a:cubicBezTo>
                    <a:cubicBezTo>
                      <a:pt x="1686" y="17636"/>
                      <a:pt x="2524" y="17706"/>
                      <a:pt x="3319" y="17732"/>
                    </a:cubicBezTo>
                    <a:cubicBezTo>
                      <a:pt x="3486" y="17736"/>
                      <a:pt x="3653" y="17737"/>
                      <a:pt x="3820" y="17737"/>
                    </a:cubicBezTo>
                    <a:cubicBezTo>
                      <a:pt x="11106" y="17737"/>
                      <a:pt x="18115" y="14783"/>
                      <a:pt x="24414" y="11070"/>
                    </a:cubicBezTo>
                    <a:cubicBezTo>
                      <a:pt x="26981" y="9551"/>
                      <a:pt x="29496" y="7883"/>
                      <a:pt x="31565" y="5735"/>
                    </a:cubicBezTo>
                    <a:cubicBezTo>
                      <a:pt x="32404" y="4862"/>
                      <a:pt x="33207" y="3727"/>
                      <a:pt x="32936" y="2548"/>
                    </a:cubicBezTo>
                    <a:cubicBezTo>
                      <a:pt x="32631" y="1212"/>
                      <a:pt x="31129" y="575"/>
                      <a:pt x="29793" y="287"/>
                    </a:cubicBezTo>
                    <a:cubicBezTo>
                      <a:pt x="28846" y="89"/>
                      <a:pt x="27915" y="0"/>
                      <a:pt x="26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2695;p38">
                <a:extLst>
                  <a:ext uri="{FF2B5EF4-FFF2-40B4-BE49-F238E27FC236}">
                    <a16:creationId xmlns:a16="http://schemas.microsoft.com/office/drawing/2014/main" id="{D3AB249E-4755-8C41-DC4A-0B60A42E1196}"/>
                  </a:ext>
                </a:extLst>
              </p:cNvPr>
              <p:cNvSpPr/>
              <p:nvPr/>
            </p:nvSpPr>
            <p:spPr>
              <a:xfrm>
                <a:off x="6488728" y="3838998"/>
                <a:ext cx="185206" cy="161832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7630" extrusionOk="0">
                    <a:moveTo>
                      <a:pt x="5165" y="1"/>
                    </a:moveTo>
                    <a:cubicBezTo>
                      <a:pt x="4013" y="1"/>
                      <a:pt x="2992" y="1884"/>
                      <a:pt x="2471" y="2626"/>
                    </a:cubicBezTo>
                    <a:cubicBezTo>
                      <a:pt x="1589" y="3892"/>
                      <a:pt x="830" y="5228"/>
                      <a:pt x="219" y="6652"/>
                    </a:cubicBezTo>
                    <a:cubicBezTo>
                      <a:pt x="88" y="6957"/>
                      <a:pt x="0" y="7394"/>
                      <a:pt x="288" y="7568"/>
                    </a:cubicBezTo>
                    <a:cubicBezTo>
                      <a:pt x="385" y="7621"/>
                      <a:pt x="498" y="7630"/>
                      <a:pt x="603" y="7630"/>
                    </a:cubicBezTo>
                    <a:cubicBezTo>
                      <a:pt x="617" y="7630"/>
                      <a:pt x="632" y="7630"/>
                      <a:pt x="646" y="7630"/>
                    </a:cubicBezTo>
                    <a:cubicBezTo>
                      <a:pt x="1260" y="7630"/>
                      <a:pt x="1857" y="7450"/>
                      <a:pt x="2445" y="7254"/>
                    </a:cubicBezTo>
                    <a:cubicBezTo>
                      <a:pt x="4410" y="6599"/>
                      <a:pt x="6313" y="5744"/>
                      <a:pt x="8121" y="4731"/>
                    </a:cubicBezTo>
                    <a:cubicBezTo>
                      <a:pt x="8313" y="4617"/>
                      <a:pt x="8505" y="4512"/>
                      <a:pt x="8592" y="4312"/>
                    </a:cubicBezTo>
                    <a:cubicBezTo>
                      <a:pt x="8732" y="3997"/>
                      <a:pt x="8522" y="3648"/>
                      <a:pt x="8321" y="3369"/>
                    </a:cubicBezTo>
                    <a:cubicBezTo>
                      <a:pt x="7667" y="2452"/>
                      <a:pt x="6977" y="1552"/>
                      <a:pt x="6261" y="679"/>
                    </a:cubicBezTo>
                    <a:cubicBezTo>
                      <a:pt x="6051" y="426"/>
                      <a:pt x="5833" y="181"/>
                      <a:pt x="5536" y="68"/>
                    </a:cubicBezTo>
                    <a:cubicBezTo>
                      <a:pt x="5411" y="22"/>
                      <a:pt x="5287" y="1"/>
                      <a:pt x="5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2696;p38">
                <a:extLst>
                  <a:ext uri="{FF2B5EF4-FFF2-40B4-BE49-F238E27FC236}">
                    <a16:creationId xmlns:a16="http://schemas.microsoft.com/office/drawing/2014/main" id="{7D36A05B-1DDA-7FB6-3B7D-D6FD840C260F}"/>
                  </a:ext>
                </a:extLst>
              </p:cNvPr>
              <p:cNvSpPr/>
              <p:nvPr/>
            </p:nvSpPr>
            <p:spPr>
              <a:xfrm>
                <a:off x="6309621" y="3843198"/>
                <a:ext cx="246163" cy="171334"/>
              </a:xfrm>
              <a:custGeom>
                <a:avLst/>
                <a:gdLst/>
                <a:ahLst/>
                <a:cxnLst/>
                <a:rect l="l" t="t" r="r" b="b"/>
                <a:pathLst>
                  <a:path w="11606" h="8078" extrusionOk="0">
                    <a:moveTo>
                      <a:pt x="11474" y="1"/>
                    </a:moveTo>
                    <a:lnTo>
                      <a:pt x="11474" y="1"/>
                    </a:lnTo>
                    <a:cubicBezTo>
                      <a:pt x="11099" y="36"/>
                      <a:pt x="10741" y="245"/>
                      <a:pt x="10426" y="420"/>
                    </a:cubicBezTo>
                    <a:lnTo>
                      <a:pt x="3057" y="4410"/>
                    </a:lnTo>
                    <a:cubicBezTo>
                      <a:pt x="2507" y="4707"/>
                      <a:pt x="1966" y="5013"/>
                      <a:pt x="1433" y="5336"/>
                    </a:cubicBezTo>
                    <a:cubicBezTo>
                      <a:pt x="970" y="5633"/>
                      <a:pt x="499" y="5965"/>
                      <a:pt x="193" y="6410"/>
                    </a:cubicBezTo>
                    <a:cubicBezTo>
                      <a:pt x="106" y="6541"/>
                      <a:pt x="36" y="6681"/>
                      <a:pt x="18" y="6838"/>
                    </a:cubicBezTo>
                    <a:cubicBezTo>
                      <a:pt x="1" y="7152"/>
                      <a:pt x="280" y="7414"/>
                      <a:pt x="568" y="7580"/>
                    </a:cubicBezTo>
                    <a:cubicBezTo>
                      <a:pt x="1363" y="8025"/>
                      <a:pt x="2323" y="8078"/>
                      <a:pt x="3240" y="8078"/>
                    </a:cubicBezTo>
                    <a:cubicBezTo>
                      <a:pt x="3773" y="8078"/>
                      <a:pt x="4323" y="8069"/>
                      <a:pt x="4864" y="8043"/>
                    </a:cubicBezTo>
                    <a:cubicBezTo>
                      <a:pt x="5196" y="8025"/>
                      <a:pt x="5519" y="8017"/>
                      <a:pt x="5825" y="7886"/>
                    </a:cubicBezTo>
                    <a:cubicBezTo>
                      <a:pt x="6165" y="7737"/>
                      <a:pt x="6454" y="7466"/>
                      <a:pt x="6689" y="7187"/>
                    </a:cubicBezTo>
                    <a:cubicBezTo>
                      <a:pt x="7152" y="6646"/>
                      <a:pt x="7510" y="6026"/>
                      <a:pt x="7877" y="5423"/>
                    </a:cubicBezTo>
                    <a:cubicBezTo>
                      <a:pt x="8488" y="4419"/>
                      <a:pt x="9134" y="3450"/>
                      <a:pt x="9824" y="2498"/>
                    </a:cubicBezTo>
                    <a:cubicBezTo>
                      <a:pt x="10164" y="2035"/>
                      <a:pt x="10514" y="1564"/>
                      <a:pt x="10872" y="1101"/>
                    </a:cubicBezTo>
                    <a:cubicBezTo>
                      <a:pt x="11081" y="830"/>
                      <a:pt x="11605" y="394"/>
                      <a:pt x="114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2697;p38">
                <a:extLst>
                  <a:ext uri="{FF2B5EF4-FFF2-40B4-BE49-F238E27FC236}">
                    <a16:creationId xmlns:a16="http://schemas.microsoft.com/office/drawing/2014/main" id="{AA1830CE-A774-C18D-98F7-2605EA9F0025}"/>
                  </a:ext>
                </a:extLst>
              </p:cNvPr>
              <p:cNvSpPr/>
              <p:nvPr/>
            </p:nvSpPr>
            <p:spPr>
              <a:xfrm>
                <a:off x="6324448" y="3821902"/>
                <a:ext cx="232992" cy="111034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5235" extrusionOk="0">
                    <a:moveTo>
                      <a:pt x="8007" y="1"/>
                    </a:moveTo>
                    <a:cubicBezTo>
                      <a:pt x="7571" y="1"/>
                      <a:pt x="7125" y="10"/>
                      <a:pt x="6706" y="123"/>
                    </a:cubicBezTo>
                    <a:cubicBezTo>
                      <a:pt x="6296" y="228"/>
                      <a:pt x="5903" y="429"/>
                      <a:pt x="5519" y="629"/>
                    </a:cubicBezTo>
                    <a:cubicBezTo>
                      <a:pt x="4471" y="1197"/>
                      <a:pt x="3493" y="1878"/>
                      <a:pt x="2585" y="2638"/>
                    </a:cubicBezTo>
                    <a:cubicBezTo>
                      <a:pt x="2227" y="2935"/>
                      <a:pt x="0" y="4725"/>
                      <a:pt x="289" y="5196"/>
                    </a:cubicBezTo>
                    <a:cubicBezTo>
                      <a:pt x="306" y="5222"/>
                      <a:pt x="339" y="5234"/>
                      <a:pt x="386" y="5234"/>
                    </a:cubicBezTo>
                    <a:cubicBezTo>
                      <a:pt x="887" y="5234"/>
                      <a:pt x="2924" y="3868"/>
                      <a:pt x="3275" y="3677"/>
                    </a:cubicBezTo>
                    <a:cubicBezTo>
                      <a:pt x="4384" y="3057"/>
                      <a:pt x="5510" y="2472"/>
                      <a:pt x="6680" y="1939"/>
                    </a:cubicBezTo>
                    <a:cubicBezTo>
                      <a:pt x="8007" y="1345"/>
                      <a:pt x="9387" y="830"/>
                      <a:pt x="10793" y="472"/>
                    </a:cubicBezTo>
                    <a:cubicBezTo>
                      <a:pt x="10880" y="446"/>
                      <a:pt x="10985" y="402"/>
                      <a:pt x="10985" y="306"/>
                    </a:cubicBezTo>
                    <a:cubicBezTo>
                      <a:pt x="10985" y="210"/>
                      <a:pt x="10854" y="167"/>
                      <a:pt x="10758" y="149"/>
                    </a:cubicBezTo>
                    <a:cubicBezTo>
                      <a:pt x="9841" y="53"/>
                      <a:pt x="8924" y="1"/>
                      <a:pt x="8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2698;p38">
                <a:extLst>
                  <a:ext uri="{FF2B5EF4-FFF2-40B4-BE49-F238E27FC236}">
                    <a16:creationId xmlns:a16="http://schemas.microsoft.com/office/drawing/2014/main" id="{C679F2BB-18C4-393B-C2BC-6F7D10639F0D}"/>
                  </a:ext>
                </a:extLst>
              </p:cNvPr>
              <p:cNvSpPr/>
              <p:nvPr/>
            </p:nvSpPr>
            <p:spPr>
              <a:xfrm>
                <a:off x="6476511" y="3757675"/>
                <a:ext cx="124651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2942" extrusionOk="0">
                    <a:moveTo>
                      <a:pt x="4762" y="1"/>
                    </a:moveTo>
                    <a:cubicBezTo>
                      <a:pt x="4554" y="1"/>
                      <a:pt x="4317" y="101"/>
                      <a:pt x="4051" y="200"/>
                    </a:cubicBezTo>
                    <a:cubicBezTo>
                      <a:pt x="3379" y="444"/>
                      <a:pt x="2742" y="724"/>
                      <a:pt x="2113" y="1047"/>
                    </a:cubicBezTo>
                    <a:cubicBezTo>
                      <a:pt x="1676" y="1265"/>
                      <a:pt x="1266" y="1544"/>
                      <a:pt x="830" y="1754"/>
                    </a:cubicBezTo>
                    <a:cubicBezTo>
                      <a:pt x="472" y="1929"/>
                      <a:pt x="175" y="2025"/>
                      <a:pt x="0" y="2426"/>
                    </a:cubicBezTo>
                    <a:cubicBezTo>
                      <a:pt x="1441" y="2714"/>
                      <a:pt x="2916" y="2863"/>
                      <a:pt x="4392" y="2924"/>
                    </a:cubicBezTo>
                    <a:cubicBezTo>
                      <a:pt x="4671" y="2933"/>
                      <a:pt x="4968" y="2941"/>
                      <a:pt x="5265" y="2941"/>
                    </a:cubicBezTo>
                    <a:cubicBezTo>
                      <a:pt x="5440" y="2941"/>
                      <a:pt x="5623" y="2933"/>
                      <a:pt x="5745" y="2811"/>
                    </a:cubicBezTo>
                    <a:cubicBezTo>
                      <a:pt x="5876" y="2680"/>
                      <a:pt x="5859" y="2461"/>
                      <a:pt x="5824" y="2278"/>
                    </a:cubicBezTo>
                    <a:cubicBezTo>
                      <a:pt x="5728" y="1640"/>
                      <a:pt x="5553" y="1021"/>
                      <a:pt x="5309" y="444"/>
                    </a:cubicBezTo>
                    <a:cubicBezTo>
                      <a:pt x="5162" y="110"/>
                      <a:pt x="4978" y="1"/>
                      <a:pt x="4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2699;p38">
                <a:extLst>
                  <a:ext uri="{FF2B5EF4-FFF2-40B4-BE49-F238E27FC236}">
                    <a16:creationId xmlns:a16="http://schemas.microsoft.com/office/drawing/2014/main" id="{B2387B06-1ECE-8990-0790-635F9D42F820}"/>
                  </a:ext>
                </a:extLst>
              </p:cNvPr>
              <p:cNvSpPr/>
              <p:nvPr/>
            </p:nvSpPr>
            <p:spPr>
              <a:xfrm>
                <a:off x="6596884" y="3703566"/>
                <a:ext cx="115955" cy="102762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4845" extrusionOk="0">
                    <a:moveTo>
                      <a:pt x="5318" y="0"/>
                    </a:moveTo>
                    <a:lnTo>
                      <a:pt x="5318" y="0"/>
                    </a:lnTo>
                    <a:cubicBezTo>
                      <a:pt x="3746" y="175"/>
                      <a:pt x="2096" y="961"/>
                      <a:pt x="725" y="1703"/>
                    </a:cubicBezTo>
                    <a:cubicBezTo>
                      <a:pt x="551" y="1790"/>
                      <a:pt x="376" y="1886"/>
                      <a:pt x="254" y="2043"/>
                    </a:cubicBezTo>
                    <a:cubicBezTo>
                      <a:pt x="1" y="2367"/>
                      <a:pt x="228" y="2882"/>
                      <a:pt x="332" y="3231"/>
                    </a:cubicBezTo>
                    <a:cubicBezTo>
                      <a:pt x="446" y="3685"/>
                      <a:pt x="603" y="4122"/>
                      <a:pt x="725" y="4558"/>
                    </a:cubicBezTo>
                    <a:cubicBezTo>
                      <a:pt x="743" y="4619"/>
                      <a:pt x="751" y="4689"/>
                      <a:pt x="795" y="4733"/>
                    </a:cubicBezTo>
                    <a:cubicBezTo>
                      <a:pt x="858" y="4813"/>
                      <a:pt x="947" y="4844"/>
                      <a:pt x="1045" y="4844"/>
                    </a:cubicBezTo>
                    <a:cubicBezTo>
                      <a:pt x="1192" y="4844"/>
                      <a:pt x="1359" y="4773"/>
                      <a:pt x="1485" y="4689"/>
                    </a:cubicBezTo>
                    <a:cubicBezTo>
                      <a:pt x="1913" y="4384"/>
                      <a:pt x="2262" y="3982"/>
                      <a:pt x="2611" y="3598"/>
                    </a:cubicBezTo>
                    <a:cubicBezTo>
                      <a:pt x="3441" y="2655"/>
                      <a:pt x="4262" y="1720"/>
                      <a:pt x="5091" y="786"/>
                    </a:cubicBezTo>
                    <a:cubicBezTo>
                      <a:pt x="5309" y="542"/>
                      <a:pt x="5466" y="332"/>
                      <a:pt x="5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2700;p38">
                <a:extLst>
                  <a:ext uri="{FF2B5EF4-FFF2-40B4-BE49-F238E27FC236}">
                    <a16:creationId xmlns:a16="http://schemas.microsoft.com/office/drawing/2014/main" id="{1126C08D-3CB8-C119-3E6F-20BA13DB60B5}"/>
                  </a:ext>
                </a:extLst>
              </p:cNvPr>
              <p:cNvSpPr/>
              <p:nvPr/>
            </p:nvSpPr>
            <p:spPr>
              <a:xfrm>
                <a:off x="6652458" y="3676076"/>
                <a:ext cx="207243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9771" h="5637" extrusionOk="0">
                    <a:moveTo>
                      <a:pt x="9199" y="1"/>
                    </a:moveTo>
                    <a:cubicBezTo>
                      <a:pt x="9157" y="1"/>
                      <a:pt x="9115" y="4"/>
                      <a:pt x="9072" y="4"/>
                    </a:cubicBezTo>
                    <a:cubicBezTo>
                      <a:pt x="7989" y="39"/>
                      <a:pt x="6915" y="187"/>
                      <a:pt x="5850" y="336"/>
                    </a:cubicBezTo>
                    <a:cubicBezTo>
                      <a:pt x="5291" y="414"/>
                      <a:pt x="4715" y="502"/>
                      <a:pt x="4235" y="799"/>
                    </a:cubicBezTo>
                    <a:cubicBezTo>
                      <a:pt x="3955" y="964"/>
                      <a:pt x="3720" y="1200"/>
                      <a:pt x="3493" y="1427"/>
                    </a:cubicBezTo>
                    <a:cubicBezTo>
                      <a:pt x="3309" y="1602"/>
                      <a:pt x="3135" y="1794"/>
                      <a:pt x="2960" y="1969"/>
                    </a:cubicBezTo>
                    <a:cubicBezTo>
                      <a:pt x="2480" y="2458"/>
                      <a:pt x="2000" y="2947"/>
                      <a:pt x="1528" y="3462"/>
                    </a:cubicBezTo>
                    <a:cubicBezTo>
                      <a:pt x="1222" y="3802"/>
                      <a:pt x="917" y="4134"/>
                      <a:pt x="620" y="4483"/>
                    </a:cubicBezTo>
                    <a:cubicBezTo>
                      <a:pt x="402" y="4745"/>
                      <a:pt x="0" y="5086"/>
                      <a:pt x="26" y="5461"/>
                    </a:cubicBezTo>
                    <a:cubicBezTo>
                      <a:pt x="26" y="5505"/>
                      <a:pt x="35" y="5549"/>
                      <a:pt x="70" y="5575"/>
                    </a:cubicBezTo>
                    <a:cubicBezTo>
                      <a:pt x="105" y="5618"/>
                      <a:pt x="175" y="5636"/>
                      <a:pt x="244" y="5636"/>
                    </a:cubicBezTo>
                    <a:cubicBezTo>
                      <a:pt x="256" y="5636"/>
                      <a:pt x="267" y="5636"/>
                      <a:pt x="278" y="5636"/>
                    </a:cubicBezTo>
                    <a:cubicBezTo>
                      <a:pt x="571" y="5636"/>
                      <a:pt x="849" y="5528"/>
                      <a:pt x="1126" y="5435"/>
                    </a:cubicBezTo>
                    <a:cubicBezTo>
                      <a:pt x="1921" y="5156"/>
                      <a:pt x="2698" y="4850"/>
                      <a:pt x="3475" y="4518"/>
                    </a:cubicBezTo>
                    <a:cubicBezTo>
                      <a:pt x="4095" y="4256"/>
                      <a:pt x="4715" y="3977"/>
                      <a:pt x="5318" y="3654"/>
                    </a:cubicBezTo>
                    <a:cubicBezTo>
                      <a:pt x="6164" y="3209"/>
                      <a:pt x="6977" y="2658"/>
                      <a:pt x="7719" y="2056"/>
                    </a:cubicBezTo>
                    <a:cubicBezTo>
                      <a:pt x="8103" y="1733"/>
                      <a:pt x="8470" y="1401"/>
                      <a:pt x="8819" y="1034"/>
                    </a:cubicBezTo>
                    <a:cubicBezTo>
                      <a:pt x="8985" y="860"/>
                      <a:pt x="9771" y="240"/>
                      <a:pt x="9352" y="30"/>
                    </a:cubicBezTo>
                    <a:cubicBezTo>
                      <a:pt x="9303" y="6"/>
                      <a:pt x="9252" y="1"/>
                      <a:pt x="9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2701;p38">
                <a:extLst>
                  <a:ext uri="{FF2B5EF4-FFF2-40B4-BE49-F238E27FC236}">
                    <a16:creationId xmlns:a16="http://schemas.microsoft.com/office/drawing/2014/main" id="{9C17C547-DD80-AD66-3D57-EE0645643934}"/>
                  </a:ext>
                </a:extLst>
              </p:cNvPr>
              <p:cNvSpPr/>
              <p:nvPr/>
            </p:nvSpPr>
            <p:spPr>
              <a:xfrm>
                <a:off x="6621701" y="3808857"/>
                <a:ext cx="210403" cy="103717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4890" extrusionOk="0">
                    <a:moveTo>
                      <a:pt x="5545" y="1"/>
                    </a:moveTo>
                    <a:cubicBezTo>
                      <a:pt x="3877" y="1"/>
                      <a:pt x="2218" y="172"/>
                      <a:pt x="586" y="520"/>
                    </a:cubicBezTo>
                    <a:cubicBezTo>
                      <a:pt x="324" y="572"/>
                      <a:pt x="1" y="712"/>
                      <a:pt x="18" y="974"/>
                    </a:cubicBezTo>
                    <a:cubicBezTo>
                      <a:pt x="27" y="1087"/>
                      <a:pt x="105" y="1183"/>
                      <a:pt x="175" y="1271"/>
                    </a:cubicBezTo>
                    <a:lnTo>
                      <a:pt x="2533" y="4187"/>
                    </a:lnTo>
                    <a:cubicBezTo>
                      <a:pt x="2585" y="4266"/>
                      <a:pt x="2655" y="4327"/>
                      <a:pt x="2716" y="4397"/>
                    </a:cubicBezTo>
                    <a:cubicBezTo>
                      <a:pt x="3083" y="4759"/>
                      <a:pt x="3463" y="4890"/>
                      <a:pt x="3866" y="4890"/>
                    </a:cubicBezTo>
                    <a:cubicBezTo>
                      <a:pt x="4385" y="4890"/>
                      <a:pt x="4944" y="4674"/>
                      <a:pt x="5563" y="4458"/>
                    </a:cubicBezTo>
                    <a:cubicBezTo>
                      <a:pt x="6479" y="4143"/>
                      <a:pt x="7344" y="3681"/>
                      <a:pt x="8165" y="3174"/>
                    </a:cubicBezTo>
                    <a:cubicBezTo>
                      <a:pt x="8523" y="2938"/>
                      <a:pt x="8767" y="2694"/>
                      <a:pt x="9073" y="2432"/>
                    </a:cubicBezTo>
                    <a:cubicBezTo>
                      <a:pt x="9291" y="2240"/>
                      <a:pt x="9728" y="2100"/>
                      <a:pt x="9832" y="1829"/>
                    </a:cubicBezTo>
                    <a:cubicBezTo>
                      <a:pt x="9920" y="1611"/>
                      <a:pt x="9789" y="1367"/>
                      <a:pt x="9649" y="1183"/>
                    </a:cubicBezTo>
                    <a:cubicBezTo>
                      <a:pt x="8872" y="258"/>
                      <a:pt x="7527" y="48"/>
                      <a:pt x="6322" y="13"/>
                    </a:cubicBezTo>
                    <a:cubicBezTo>
                      <a:pt x="6063" y="5"/>
                      <a:pt x="5804" y="1"/>
                      <a:pt x="5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2702;p38">
                <a:extLst>
                  <a:ext uri="{FF2B5EF4-FFF2-40B4-BE49-F238E27FC236}">
                    <a16:creationId xmlns:a16="http://schemas.microsoft.com/office/drawing/2014/main" id="{B7BA27B5-E179-FA67-208E-638033A4429D}"/>
                  </a:ext>
                </a:extLst>
              </p:cNvPr>
              <p:cNvSpPr/>
              <p:nvPr/>
            </p:nvSpPr>
            <p:spPr>
              <a:xfrm>
                <a:off x="6668366" y="3704435"/>
                <a:ext cx="255962" cy="11489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5417" extrusionOk="0">
                    <a:moveTo>
                      <a:pt x="11005" y="1"/>
                    </a:moveTo>
                    <a:cubicBezTo>
                      <a:pt x="10676" y="1"/>
                      <a:pt x="10325" y="138"/>
                      <a:pt x="10025" y="282"/>
                    </a:cubicBezTo>
                    <a:cubicBezTo>
                      <a:pt x="9283" y="614"/>
                      <a:pt x="8549" y="981"/>
                      <a:pt x="7833" y="1330"/>
                    </a:cubicBezTo>
                    <a:cubicBezTo>
                      <a:pt x="6541" y="1959"/>
                      <a:pt x="5249" y="2605"/>
                      <a:pt x="3939" y="3173"/>
                    </a:cubicBezTo>
                    <a:cubicBezTo>
                      <a:pt x="3275" y="3452"/>
                      <a:pt x="2612" y="3731"/>
                      <a:pt x="1939" y="3967"/>
                    </a:cubicBezTo>
                    <a:cubicBezTo>
                      <a:pt x="1608" y="4089"/>
                      <a:pt x="1302" y="4220"/>
                      <a:pt x="961" y="4273"/>
                    </a:cubicBezTo>
                    <a:cubicBezTo>
                      <a:pt x="656" y="4316"/>
                      <a:pt x="289" y="4343"/>
                      <a:pt x="45" y="4543"/>
                    </a:cubicBezTo>
                    <a:cubicBezTo>
                      <a:pt x="27" y="4561"/>
                      <a:pt x="1" y="4587"/>
                      <a:pt x="1" y="4613"/>
                    </a:cubicBezTo>
                    <a:cubicBezTo>
                      <a:pt x="1" y="4657"/>
                      <a:pt x="62" y="4666"/>
                      <a:pt x="106" y="4666"/>
                    </a:cubicBezTo>
                    <a:cubicBezTo>
                      <a:pt x="254" y="4671"/>
                      <a:pt x="404" y="4673"/>
                      <a:pt x="553" y="4673"/>
                    </a:cubicBezTo>
                    <a:cubicBezTo>
                      <a:pt x="1316" y="4673"/>
                      <a:pt x="2089" y="4618"/>
                      <a:pt x="2861" y="4618"/>
                    </a:cubicBezTo>
                    <a:cubicBezTo>
                      <a:pt x="2979" y="4618"/>
                      <a:pt x="3096" y="4619"/>
                      <a:pt x="3214" y="4622"/>
                    </a:cubicBezTo>
                    <a:cubicBezTo>
                      <a:pt x="4297" y="4657"/>
                      <a:pt x="5362" y="4735"/>
                      <a:pt x="6419" y="4954"/>
                    </a:cubicBezTo>
                    <a:cubicBezTo>
                      <a:pt x="7339" y="5134"/>
                      <a:pt x="8242" y="5417"/>
                      <a:pt x="9162" y="5417"/>
                    </a:cubicBezTo>
                    <a:cubicBezTo>
                      <a:pt x="9176" y="5417"/>
                      <a:pt x="9190" y="5417"/>
                      <a:pt x="9204" y="5417"/>
                    </a:cubicBezTo>
                    <a:cubicBezTo>
                      <a:pt x="9579" y="5417"/>
                      <a:pt x="9955" y="5364"/>
                      <a:pt x="10287" y="5190"/>
                    </a:cubicBezTo>
                    <a:cubicBezTo>
                      <a:pt x="10688" y="4971"/>
                      <a:pt x="10985" y="4596"/>
                      <a:pt x="11212" y="4212"/>
                    </a:cubicBezTo>
                    <a:cubicBezTo>
                      <a:pt x="11745" y="3312"/>
                      <a:pt x="12068" y="2264"/>
                      <a:pt x="11989" y="1217"/>
                    </a:cubicBezTo>
                    <a:cubicBezTo>
                      <a:pt x="11954" y="806"/>
                      <a:pt x="11832" y="343"/>
                      <a:pt x="11483" y="125"/>
                    </a:cubicBezTo>
                    <a:cubicBezTo>
                      <a:pt x="11335" y="37"/>
                      <a:pt x="11173" y="1"/>
                      <a:pt x="11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2703;p38">
                <a:extLst>
                  <a:ext uri="{FF2B5EF4-FFF2-40B4-BE49-F238E27FC236}">
                    <a16:creationId xmlns:a16="http://schemas.microsoft.com/office/drawing/2014/main" id="{0696F569-E84E-45BC-F55C-9AF95287AEAD}"/>
                  </a:ext>
                </a:extLst>
              </p:cNvPr>
              <p:cNvSpPr/>
              <p:nvPr/>
            </p:nvSpPr>
            <p:spPr>
              <a:xfrm>
                <a:off x="6335562" y="3971928"/>
                <a:ext cx="16692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53" extrusionOk="0">
                    <a:moveTo>
                      <a:pt x="786" y="0"/>
                    </a:moveTo>
                    <a:cubicBezTo>
                      <a:pt x="664" y="0"/>
                      <a:pt x="577" y="9"/>
                      <a:pt x="489" y="44"/>
                    </a:cubicBezTo>
                    <a:cubicBezTo>
                      <a:pt x="402" y="79"/>
                      <a:pt x="341" y="114"/>
                      <a:pt x="271" y="166"/>
                    </a:cubicBezTo>
                    <a:cubicBezTo>
                      <a:pt x="210" y="219"/>
                      <a:pt x="149" y="271"/>
                      <a:pt x="105" y="350"/>
                    </a:cubicBezTo>
                    <a:cubicBezTo>
                      <a:pt x="61" y="428"/>
                      <a:pt x="18" y="516"/>
                      <a:pt x="0" y="638"/>
                    </a:cubicBezTo>
                    <a:cubicBezTo>
                      <a:pt x="43" y="648"/>
                      <a:pt x="84" y="653"/>
                      <a:pt x="124" y="653"/>
                    </a:cubicBezTo>
                    <a:cubicBezTo>
                      <a:pt x="191" y="653"/>
                      <a:pt x="255" y="639"/>
                      <a:pt x="315" y="612"/>
                    </a:cubicBezTo>
                    <a:cubicBezTo>
                      <a:pt x="411" y="594"/>
                      <a:pt x="489" y="550"/>
                      <a:pt x="559" y="489"/>
                    </a:cubicBezTo>
                    <a:cubicBezTo>
                      <a:pt x="620" y="446"/>
                      <a:pt x="673" y="376"/>
                      <a:pt x="716" y="297"/>
                    </a:cubicBezTo>
                    <a:cubicBezTo>
                      <a:pt x="751" y="219"/>
                      <a:pt x="786" y="123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2704;p38">
                <a:extLst>
                  <a:ext uri="{FF2B5EF4-FFF2-40B4-BE49-F238E27FC236}">
                    <a16:creationId xmlns:a16="http://schemas.microsoft.com/office/drawing/2014/main" id="{B1D14DD2-8D31-0BE7-B317-B4406D076754}"/>
                  </a:ext>
                </a:extLst>
              </p:cNvPr>
              <p:cNvSpPr/>
              <p:nvPr/>
            </p:nvSpPr>
            <p:spPr>
              <a:xfrm>
                <a:off x="6365555" y="3940451"/>
                <a:ext cx="33915" cy="2464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162" extrusionOk="0">
                    <a:moveTo>
                      <a:pt x="1599" y="0"/>
                    </a:moveTo>
                    <a:lnTo>
                      <a:pt x="1599" y="0"/>
                    </a:lnTo>
                    <a:cubicBezTo>
                      <a:pt x="1415" y="17"/>
                      <a:pt x="1249" y="87"/>
                      <a:pt x="1092" y="157"/>
                    </a:cubicBezTo>
                    <a:cubicBezTo>
                      <a:pt x="944" y="218"/>
                      <a:pt x="804" y="306"/>
                      <a:pt x="673" y="402"/>
                    </a:cubicBezTo>
                    <a:cubicBezTo>
                      <a:pt x="542" y="506"/>
                      <a:pt x="411" y="611"/>
                      <a:pt x="298" y="733"/>
                    </a:cubicBezTo>
                    <a:cubicBezTo>
                      <a:pt x="193" y="856"/>
                      <a:pt x="79" y="987"/>
                      <a:pt x="1" y="1161"/>
                    </a:cubicBezTo>
                    <a:cubicBezTo>
                      <a:pt x="193" y="1135"/>
                      <a:pt x="341" y="1083"/>
                      <a:pt x="507" y="1004"/>
                    </a:cubicBezTo>
                    <a:cubicBezTo>
                      <a:pt x="656" y="943"/>
                      <a:pt x="804" y="856"/>
                      <a:pt x="935" y="751"/>
                    </a:cubicBezTo>
                    <a:cubicBezTo>
                      <a:pt x="1066" y="655"/>
                      <a:pt x="1197" y="541"/>
                      <a:pt x="1302" y="428"/>
                    </a:cubicBezTo>
                    <a:cubicBezTo>
                      <a:pt x="1415" y="306"/>
                      <a:pt x="1520" y="175"/>
                      <a:pt x="1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2705;p38">
                <a:extLst>
                  <a:ext uri="{FF2B5EF4-FFF2-40B4-BE49-F238E27FC236}">
                    <a16:creationId xmlns:a16="http://schemas.microsoft.com/office/drawing/2014/main" id="{A7902E0A-5875-EA76-41CA-8D69AD1CD9F6}"/>
                  </a:ext>
                </a:extLst>
              </p:cNvPr>
              <p:cNvSpPr/>
              <p:nvPr/>
            </p:nvSpPr>
            <p:spPr>
              <a:xfrm>
                <a:off x="6357049" y="3978355"/>
                <a:ext cx="19280" cy="15992"/>
              </a:xfrm>
              <a:custGeom>
                <a:avLst/>
                <a:gdLst/>
                <a:ahLst/>
                <a:cxnLst/>
                <a:rect l="l" t="t" r="r" b="b"/>
                <a:pathLst>
                  <a:path w="909" h="754" extrusionOk="0">
                    <a:moveTo>
                      <a:pt x="842" y="1"/>
                    </a:moveTo>
                    <a:cubicBezTo>
                      <a:pt x="739" y="1"/>
                      <a:pt x="647" y="18"/>
                      <a:pt x="568" y="47"/>
                    </a:cubicBezTo>
                    <a:cubicBezTo>
                      <a:pt x="472" y="82"/>
                      <a:pt x="384" y="134"/>
                      <a:pt x="306" y="204"/>
                    </a:cubicBezTo>
                    <a:cubicBezTo>
                      <a:pt x="227" y="265"/>
                      <a:pt x="166" y="344"/>
                      <a:pt x="114" y="431"/>
                    </a:cubicBezTo>
                    <a:cubicBezTo>
                      <a:pt x="53" y="518"/>
                      <a:pt x="9" y="623"/>
                      <a:pt x="0" y="754"/>
                    </a:cubicBezTo>
                    <a:cubicBezTo>
                      <a:pt x="131" y="754"/>
                      <a:pt x="245" y="728"/>
                      <a:pt x="332" y="693"/>
                    </a:cubicBezTo>
                    <a:cubicBezTo>
                      <a:pt x="428" y="649"/>
                      <a:pt x="498" y="605"/>
                      <a:pt x="576" y="536"/>
                    </a:cubicBezTo>
                    <a:cubicBezTo>
                      <a:pt x="655" y="475"/>
                      <a:pt x="716" y="405"/>
                      <a:pt x="777" y="317"/>
                    </a:cubicBezTo>
                    <a:cubicBezTo>
                      <a:pt x="830" y="230"/>
                      <a:pt x="882" y="134"/>
                      <a:pt x="908" y="3"/>
                    </a:cubicBezTo>
                    <a:cubicBezTo>
                      <a:pt x="886" y="2"/>
                      <a:pt x="864" y="1"/>
                      <a:pt x="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2706;p38">
                <a:extLst>
                  <a:ext uri="{FF2B5EF4-FFF2-40B4-BE49-F238E27FC236}">
                    <a16:creationId xmlns:a16="http://schemas.microsoft.com/office/drawing/2014/main" id="{9C8A8292-4E69-70EE-7BE4-D6CD18CDE414}"/>
                  </a:ext>
                </a:extLst>
              </p:cNvPr>
              <p:cNvSpPr/>
              <p:nvPr/>
            </p:nvSpPr>
            <p:spPr>
              <a:xfrm>
                <a:off x="6388527" y="3948045"/>
                <a:ext cx="26682" cy="20743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978" extrusionOk="0">
                    <a:moveTo>
                      <a:pt x="1258" y="0"/>
                    </a:moveTo>
                    <a:cubicBezTo>
                      <a:pt x="1092" y="0"/>
                      <a:pt x="961" y="44"/>
                      <a:pt x="830" y="105"/>
                    </a:cubicBezTo>
                    <a:cubicBezTo>
                      <a:pt x="699" y="157"/>
                      <a:pt x="594" y="218"/>
                      <a:pt x="481" y="306"/>
                    </a:cubicBezTo>
                    <a:cubicBezTo>
                      <a:pt x="385" y="384"/>
                      <a:pt x="280" y="480"/>
                      <a:pt x="201" y="594"/>
                    </a:cubicBezTo>
                    <a:cubicBezTo>
                      <a:pt x="123" y="699"/>
                      <a:pt x="44" y="821"/>
                      <a:pt x="1" y="978"/>
                    </a:cubicBezTo>
                    <a:cubicBezTo>
                      <a:pt x="158" y="952"/>
                      <a:pt x="289" y="908"/>
                      <a:pt x="420" y="856"/>
                    </a:cubicBezTo>
                    <a:cubicBezTo>
                      <a:pt x="533" y="803"/>
                      <a:pt x="647" y="725"/>
                      <a:pt x="751" y="646"/>
                    </a:cubicBezTo>
                    <a:cubicBezTo>
                      <a:pt x="856" y="568"/>
                      <a:pt x="952" y="480"/>
                      <a:pt x="1040" y="375"/>
                    </a:cubicBezTo>
                    <a:cubicBezTo>
                      <a:pt x="1127" y="262"/>
                      <a:pt x="1206" y="157"/>
                      <a:pt x="12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2707;p38">
                <a:extLst>
                  <a:ext uri="{FF2B5EF4-FFF2-40B4-BE49-F238E27FC236}">
                    <a16:creationId xmlns:a16="http://schemas.microsoft.com/office/drawing/2014/main" id="{019BAF21-E32F-6441-D0C2-B09BCC9F4C5B}"/>
                  </a:ext>
                </a:extLst>
              </p:cNvPr>
              <p:cNvSpPr/>
              <p:nvPr/>
            </p:nvSpPr>
            <p:spPr>
              <a:xfrm>
                <a:off x="6441873" y="3907107"/>
                <a:ext cx="20765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57" extrusionOk="0">
                    <a:moveTo>
                      <a:pt x="978" y="0"/>
                    </a:moveTo>
                    <a:cubicBezTo>
                      <a:pt x="838" y="0"/>
                      <a:pt x="725" y="44"/>
                      <a:pt x="620" y="88"/>
                    </a:cubicBezTo>
                    <a:cubicBezTo>
                      <a:pt x="524" y="131"/>
                      <a:pt x="419" y="184"/>
                      <a:pt x="349" y="262"/>
                    </a:cubicBezTo>
                    <a:cubicBezTo>
                      <a:pt x="262" y="341"/>
                      <a:pt x="192" y="419"/>
                      <a:pt x="131" y="516"/>
                    </a:cubicBezTo>
                    <a:cubicBezTo>
                      <a:pt x="70" y="603"/>
                      <a:pt x="18" y="708"/>
                      <a:pt x="0" y="856"/>
                    </a:cubicBezTo>
                    <a:cubicBezTo>
                      <a:pt x="140" y="856"/>
                      <a:pt x="245" y="812"/>
                      <a:pt x="358" y="777"/>
                    </a:cubicBezTo>
                    <a:cubicBezTo>
                      <a:pt x="454" y="734"/>
                      <a:pt x="542" y="681"/>
                      <a:pt x="629" y="603"/>
                    </a:cubicBezTo>
                    <a:cubicBezTo>
                      <a:pt x="716" y="524"/>
                      <a:pt x="777" y="446"/>
                      <a:pt x="847" y="350"/>
                    </a:cubicBezTo>
                    <a:cubicBezTo>
                      <a:pt x="900" y="254"/>
                      <a:pt x="961" y="14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2708;p38">
                <a:extLst>
                  <a:ext uri="{FF2B5EF4-FFF2-40B4-BE49-F238E27FC236}">
                    <a16:creationId xmlns:a16="http://schemas.microsoft.com/office/drawing/2014/main" id="{A3D77046-7C23-DBA1-7A47-D2475E93A854}"/>
                  </a:ext>
                </a:extLst>
              </p:cNvPr>
              <p:cNvSpPr/>
              <p:nvPr/>
            </p:nvSpPr>
            <p:spPr>
              <a:xfrm>
                <a:off x="6426495" y="3944333"/>
                <a:ext cx="18728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8" extrusionOk="0">
                    <a:moveTo>
                      <a:pt x="882" y="0"/>
                    </a:moveTo>
                    <a:lnTo>
                      <a:pt x="882" y="0"/>
                    </a:lnTo>
                    <a:cubicBezTo>
                      <a:pt x="743" y="18"/>
                      <a:pt x="629" y="44"/>
                      <a:pt x="533" y="88"/>
                    </a:cubicBezTo>
                    <a:cubicBezTo>
                      <a:pt x="437" y="149"/>
                      <a:pt x="350" y="210"/>
                      <a:pt x="271" y="289"/>
                    </a:cubicBezTo>
                    <a:cubicBezTo>
                      <a:pt x="193" y="367"/>
                      <a:pt x="131" y="463"/>
                      <a:pt x="88" y="559"/>
                    </a:cubicBezTo>
                    <a:cubicBezTo>
                      <a:pt x="35" y="673"/>
                      <a:pt x="1" y="778"/>
                      <a:pt x="9" y="917"/>
                    </a:cubicBezTo>
                    <a:cubicBezTo>
                      <a:pt x="140" y="900"/>
                      <a:pt x="236" y="847"/>
                      <a:pt x="341" y="786"/>
                    </a:cubicBezTo>
                    <a:cubicBezTo>
                      <a:pt x="428" y="734"/>
                      <a:pt x="516" y="673"/>
                      <a:pt x="577" y="594"/>
                    </a:cubicBezTo>
                    <a:cubicBezTo>
                      <a:pt x="655" y="516"/>
                      <a:pt x="708" y="437"/>
                      <a:pt x="769" y="341"/>
                    </a:cubicBezTo>
                    <a:cubicBezTo>
                      <a:pt x="821" y="245"/>
                      <a:pt x="865" y="149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2709;p38">
                <a:extLst>
                  <a:ext uri="{FF2B5EF4-FFF2-40B4-BE49-F238E27FC236}">
                    <a16:creationId xmlns:a16="http://schemas.microsoft.com/office/drawing/2014/main" id="{B1859D55-1785-54D7-5A3A-A6FAF7DD512F}"/>
                  </a:ext>
                </a:extLst>
              </p:cNvPr>
              <p:cNvSpPr/>
              <p:nvPr/>
            </p:nvSpPr>
            <p:spPr>
              <a:xfrm>
                <a:off x="6398899" y="3983001"/>
                <a:ext cx="11496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08" extrusionOk="0">
                    <a:moveTo>
                      <a:pt x="395" y="1"/>
                    </a:moveTo>
                    <a:cubicBezTo>
                      <a:pt x="347" y="1"/>
                      <a:pt x="308" y="6"/>
                      <a:pt x="262" y="11"/>
                    </a:cubicBezTo>
                    <a:cubicBezTo>
                      <a:pt x="210" y="37"/>
                      <a:pt x="158" y="55"/>
                      <a:pt x="114" y="98"/>
                    </a:cubicBezTo>
                    <a:cubicBezTo>
                      <a:pt x="79" y="142"/>
                      <a:pt x="44" y="186"/>
                      <a:pt x="27" y="256"/>
                    </a:cubicBezTo>
                    <a:cubicBezTo>
                      <a:pt x="9" y="317"/>
                      <a:pt x="1" y="386"/>
                      <a:pt x="27" y="491"/>
                    </a:cubicBezTo>
                    <a:cubicBezTo>
                      <a:pt x="70" y="503"/>
                      <a:pt x="110" y="508"/>
                      <a:pt x="146" y="508"/>
                    </a:cubicBezTo>
                    <a:cubicBezTo>
                      <a:pt x="190" y="508"/>
                      <a:pt x="229" y="501"/>
                      <a:pt x="262" y="491"/>
                    </a:cubicBezTo>
                    <a:cubicBezTo>
                      <a:pt x="324" y="474"/>
                      <a:pt x="376" y="448"/>
                      <a:pt x="420" y="404"/>
                    </a:cubicBezTo>
                    <a:cubicBezTo>
                      <a:pt x="446" y="360"/>
                      <a:pt x="481" y="317"/>
                      <a:pt x="507" y="256"/>
                    </a:cubicBezTo>
                    <a:cubicBezTo>
                      <a:pt x="524" y="186"/>
                      <a:pt x="542" y="125"/>
                      <a:pt x="516" y="11"/>
                    </a:cubicBezTo>
                    <a:cubicBezTo>
                      <a:pt x="468" y="4"/>
                      <a:pt x="429" y="1"/>
                      <a:pt x="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2710;p38">
                <a:extLst>
                  <a:ext uri="{FF2B5EF4-FFF2-40B4-BE49-F238E27FC236}">
                    <a16:creationId xmlns:a16="http://schemas.microsoft.com/office/drawing/2014/main" id="{910370BF-2D9A-689B-6A92-A2D64628C243}"/>
                  </a:ext>
                </a:extLst>
              </p:cNvPr>
              <p:cNvSpPr/>
              <p:nvPr/>
            </p:nvSpPr>
            <p:spPr>
              <a:xfrm>
                <a:off x="6536517" y="3894699"/>
                <a:ext cx="23352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81" extrusionOk="0">
                    <a:moveTo>
                      <a:pt x="1100" y="0"/>
                    </a:moveTo>
                    <a:cubicBezTo>
                      <a:pt x="917" y="184"/>
                      <a:pt x="777" y="376"/>
                      <a:pt x="646" y="585"/>
                    </a:cubicBezTo>
                    <a:cubicBezTo>
                      <a:pt x="515" y="795"/>
                      <a:pt x="402" y="1013"/>
                      <a:pt x="314" y="1240"/>
                    </a:cubicBezTo>
                    <a:cubicBezTo>
                      <a:pt x="227" y="1467"/>
                      <a:pt x="148" y="1703"/>
                      <a:pt x="96" y="1939"/>
                    </a:cubicBezTo>
                    <a:cubicBezTo>
                      <a:pt x="44" y="2183"/>
                      <a:pt x="0" y="2419"/>
                      <a:pt x="9" y="2681"/>
                    </a:cubicBezTo>
                    <a:cubicBezTo>
                      <a:pt x="175" y="2489"/>
                      <a:pt x="297" y="2271"/>
                      <a:pt x="410" y="2061"/>
                    </a:cubicBezTo>
                    <a:cubicBezTo>
                      <a:pt x="533" y="1843"/>
                      <a:pt x="629" y="1624"/>
                      <a:pt x="716" y="1406"/>
                    </a:cubicBezTo>
                    <a:cubicBezTo>
                      <a:pt x="821" y="1188"/>
                      <a:pt x="891" y="961"/>
                      <a:pt x="961" y="725"/>
                    </a:cubicBezTo>
                    <a:cubicBezTo>
                      <a:pt x="1022" y="489"/>
                      <a:pt x="1083" y="245"/>
                      <a:pt x="1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2711;p38">
                <a:extLst>
                  <a:ext uri="{FF2B5EF4-FFF2-40B4-BE49-F238E27FC236}">
                    <a16:creationId xmlns:a16="http://schemas.microsoft.com/office/drawing/2014/main" id="{B12DFA8D-1D30-1BF0-EB6D-7E53D5C07BA5}"/>
                  </a:ext>
                </a:extLst>
              </p:cNvPr>
              <p:cNvSpPr/>
              <p:nvPr/>
            </p:nvSpPr>
            <p:spPr>
              <a:xfrm>
                <a:off x="6525402" y="3961917"/>
                <a:ext cx="10393" cy="20404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62" extrusionOk="0">
                    <a:moveTo>
                      <a:pt x="445" y="1"/>
                    </a:moveTo>
                    <a:cubicBezTo>
                      <a:pt x="323" y="36"/>
                      <a:pt x="253" y="88"/>
                      <a:pt x="184" y="167"/>
                    </a:cubicBezTo>
                    <a:cubicBezTo>
                      <a:pt x="114" y="237"/>
                      <a:pt x="70" y="306"/>
                      <a:pt x="44" y="394"/>
                    </a:cubicBezTo>
                    <a:cubicBezTo>
                      <a:pt x="9" y="481"/>
                      <a:pt x="0" y="568"/>
                      <a:pt x="9" y="673"/>
                    </a:cubicBezTo>
                    <a:cubicBezTo>
                      <a:pt x="18" y="769"/>
                      <a:pt x="44" y="865"/>
                      <a:pt x="114" y="961"/>
                    </a:cubicBezTo>
                    <a:cubicBezTo>
                      <a:pt x="218" y="900"/>
                      <a:pt x="280" y="822"/>
                      <a:pt x="332" y="761"/>
                    </a:cubicBezTo>
                    <a:cubicBezTo>
                      <a:pt x="376" y="682"/>
                      <a:pt x="419" y="612"/>
                      <a:pt x="445" y="542"/>
                    </a:cubicBezTo>
                    <a:cubicBezTo>
                      <a:pt x="480" y="464"/>
                      <a:pt x="489" y="385"/>
                      <a:pt x="489" y="298"/>
                    </a:cubicBezTo>
                    <a:cubicBezTo>
                      <a:pt x="489" y="210"/>
                      <a:pt x="489" y="123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2712;p38">
                <a:extLst>
                  <a:ext uri="{FF2B5EF4-FFF2-40B4-BE49-F238E27FC236}">
                    <a16:creationId xmlns:a16="http://schemas.microsoft.com/office/drawing/2014/main" id="{2ECDC2DF-FB20-AB64-3ACC-1B04E70B5593}"/>
                  </a:ext>
                </a:extLst>
              </p:cNvPr>
              <p:cNvSpPr/>
              <p:nvPr/>
            </p:nvSpPr>
            <p:spPr>
              <a:xfrm>
                <a:off x="6549286" y="3931733"/>
                <a:ext cx="9841" cy="22801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075" extrusionOk="0">
                    <a:moveTo>
                      <a:pt x="367" y="1"/>
                    </a:moveTo>
                    <a:cubicBezTo>
                      <a:pt x="262" y="53"/>
                      <a:pt x="184" y="140"/>
                      <a:pt x="132" y="210"/>
                    </a:cubicBezTo>
                    <a:cubicBezTo>
                      <a:pt x="70" y="298"/>
                      <a:pt x="44" y="385"/>
                      <a:pt x="18" y="490"/>
                    </a:cubicBezTo>
                    <a:cubicBezTo>
                      <a:pt x="1" y="586"/>
                      <a:pt x="1" y="682"/>
                      <a:pt x="18" y="786"/>
                    </a:cubicBezTo>
                    <a:cubicBezTo>
                      <a:pt x="44" y="883"/>
                      <a:pt x="70" y="979"/>
                      <a:pt x="158" y="1075"/>
                    </a:cubicBezTo>
                    <a:cubicBezTo>
                      <a:pt x="262" y="987"/>
                      <a:pt x="315" y="917"/>
                      <a:pt x="359" y="830"/>
                    </a:cubicBezTo>
                    <a:cubicBezTo>
                      <a:pt x="402" y="752"/>
                      <a:pt x="428" y="664"/>
                      <a:pt x="446" y="577"/>
                    </a:cubicBezTo>
                    <a:cubicBezTo>
                      <a:pt x="455" y="490"/>
                      <a:pt x="463" y="402"/>
                      <a:pt x="455" y="306"/>
                    </a:cubicBezTo>
                    <a:cubicBezTo>
                      <a:pt x="446" y="219"/>
                      <a:pt x="420" y="114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2713;p38">
                <a:extLst>
                  <a:ext uri="{FF2B5EF4-FFF2-40B4-BE49-F238E27FC236}">
                    <a16:creationId xmlns:a16="http://schemas.microsoft.com/office/drawing/2014/main" id="{E1AEA240-BE20-3EBE-B2C2-68A8EDEB9AD7}"/>
                  </a:ext>
                </a:extLst>
              </p:cNvPr>
              <p:cNvSpPr/>
              <p:nvPr/>
            </p:nvSpPr>
            <p:spPr>
              <a:xfrm>
                <a:off x="6574485" y="3901359"/>
                <a:ext cx="10011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835" extrusionOk="0">
                    <a:moveTo>
                      <a:pt x="384" y="1"/>
                    </a:moveTo>
                    <a:cubicBezTo>
                      <a:pt x="262" y="132"/>
                      <a:pt x="175" y="271"/>
                      <a:pt x="114" y="411"/>
                    </a:cubicBezTo>
                    <a:cubicBezTo>
                      <a:pt x="61" y="568"/>
                      <a:pt x="17" y="717"/>
                      <a:pt x="9" y="883"/>
                    </a:cubicBezTo>
                    <a:cubicBezTo>
                      <a:pt x="0" y="1048"/>
                      <a:pt x="0" y="1197"/>
                      <a:pt x="35" y="1363"/>
                    </a:cubicBezTo>
                    <a:cubicBezTo>
                      <a:pt x="61" y="1529"/>
                      <a:pt x="105" y="1677"/>
                      <a:pt x="210" y="1834"/>
                    </a:cubicBezTo>
                    <a:cubicBezTo>
                      <a:pt x="279" y="1677"/>
                      <a:pt x="341" y="1529"/>
                      <a:pt x="367" y="1372"/>
                    </a:cubicBezTo>
                    <a:cubicBezTo>
                      <a:pt x="402" y="1223"/>
                      <a:pt x="437" y="1083"/>
                      <a:pt x="445" y="926"/>
                    </a:cubicBezTo>
                    <a:cubicBezTo>
                      <a:pt x="454" y="787"/>
                      <a:pt x="472" y="629"/>
                      <a:pt x="454" y="481"/>
                    </a:cubicBezTo>
                    <a:cubicBezTo>
                      <a:pt x="445" y="324"/>
                      <a:pt x="437" y="175"/>
                      <a:pt x="3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2714;p38">
                <a:extLst>
                  <a:ext uri="{FF2B5EF4-FFF2-40B4-BE49-F238E27FC236}">
                    <a16:creationId xmlns:a16="http://schemas.microsoft.com/office/drawing/2014/main" id="{247A57C0-FB4E-E53F-E7C8-D3DFDEAA8BD0}"/>
                  </a:ext>
                </a:extLst>
              </p:cNvPr>
              <p:cNvSpPr/>
              <p:nvPr/>
            </p:nvSpPr>
            <p:spPr>
              <a:xfrm>
                <a:off x="6573912" y="3954896"/>
                <a:ext cx="9290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42" extrusionOk="0">
                    <a:moveTo>
                      <a:pt x="237" y="0"/>
                    </a:moveTo>
                    <a:cubicBezTo>
                      <a:pt x="132" y="26"/>
                      <a:pt x="88" y="70"/>
                      <a:pt x="62" y="131"/>
                    </a:cubicBezTo>
                    <a:cubicBezTo>
                      <a:pt x="27" y="175"/>
                      <a:pt x="1" y="218"/>
                      <a:pt x="1" y="262"/>
                    </a:cubicBezTo>
                    <a:cubicBezTo>
                      <a:pt x="1" y="306"/>
                      <a:pt x="18" y="358"/>
                      <a:pt x="44" y="402"/>
                    </a:cubicBezTo>
                    <a:cubicBezTo>
                      <a:pt x="79" y="445"/>
                      <a:pt x="123" y="489"/>
                      <a:pt x="210" y="541"/>
                    </a:cubicBezTo>
                    <a:cubicBezTo>
                      <a:pt x="298" y="498"/>
                      <a:pt x="350" y="454"/>
                      <a:pt x="385" y="410"/>
                    </a:cubicBezTo>
                    <a:cubicBezTo>
                      <a:pt x="420" y="367"/>
                      <a:pt x="437" y="323"/>
                      <a:pt x="437" y="280"/>
                    </a:cubicBezTo>
                    <a:cubicBezTo>
                      <a:pt x="437" y="236"/>
                      <a:pt x="429" y="183"/>
                      <a:pt x="394" y="140"/>
                    </a:cubicBezTo>
                    <a:cubicBezTo>
                      <a:pt x="368" y="96"/>
                      <a:pt x="315" y="52"/>
                      <a:pt x="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2715;p38">
                <a:extLst>
                  <a:ext uri="{FF2B5EF4-FFF2-40B4-BE49-F238E27FC236}">
                    <a16:creationId xmlns:a16="http://schemas.microsoft.com/office/drawing/2014/main" id="{BA2EF41A-8882-BAD5-1A1A-76A4AB2F9573}"/>
                  </a:ext>
                </a:extLst>
              </p:cNvPr>
              <p:cNvSpPr/>
              <p:nvPr/>
            </p:nvSpPr>
            <p:spPr>
              <a:xfrm>
                <a:off x="6601508" y="3879872"/>
                <a:ext cx="13723" cy="4725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28" extrusionOk="0">
                    <a:moveTo>
                      <a:pt x="123" y="1"/>
                    </a:moveTo>
                    <a:cubicBezTo>
                      <a:pt x="27" y="193"/>
                      <a:pt x="1" y="402"/>
                      <a:pt x="10" y="595"/>
                    </a:cubicBezTo>
                    <a:cubicBezTo>
                      <a:pt x="10" y="795"/>
                      <a:pt x="53" y="987"/>
                      <a:pt x="114" y="1180"/>
                    </a:cubicBezTo>
                    <a:cubicBezTo>
                      <a:pt x="167" y="1363"/>
                      <a:pt x="228" y="1529"/>
                      <a:pt x="306" y="1703"/>
                    </a:cubicBezTo>
                    <a:cubicBezTo>
                      <a:pt x="385" y="1878"/>
                      <a:pt x="464" y="2035"/>
                      <a:pt x="560" y="2227"/>
                    </a:cubicBezTo>
                    <a:cubicBezTo>
                      <a:pt x="638" y="2027"/>
                      <a:pt x="647" y="1817"/>
                      <a:pt x="638" y="1625"/>
                    </a:cubicBezTo>
                    <a:cubicBezTo>
                      <a:pt x="621" y="1424"/>
                      <a:pt x="577" y="1241"/>
                      <a:pt x="525" y="1057"/>
                    </a:cubicBezTo>
                    <a:cubicBezTo>
                      <a:pt x="472" y="874"/>
                      <a:pt x="402" y="708"/>
                      <a:pt x="341" y="533"/>
                    </a:cubicBezTo>
                    <a:cubicBezTo>
                      <a:pt x="263" y="359"/>
                      <a:pt x="202" y="193"/>
                      <a:pt x="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2716;p38">
                <a:extLst>
                  <a:ext uri="{FF2B5EF4-FFF2-40B4-BE49-F238E27FC236}">
                    <a16:creationId xmlns:a16="http://schemas.microsoft.com/office/drawing/2014/main" id="{A2F3F4C4-DBA9-6D47-B4ED-6F2DE05A515E}"/>
                  </a:ext>
                </a:extLst>
              </p:cNvPr>
              <p:cNvSpPr/>
              <p:nvPr/>
            </p:nvSpPr>
            <p:spPr>
              <a:xfrm>
                <a:off x="6658566" y="3846168"/>
                <a:ext cx="22419" cy="2409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13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" y="167"/>
                      <a:pt x="61" y="298"/>
                      <a:pt x="114" y="402"/>
                    </a:cubicBezTo>
                    <a:cubicBezTo>
                      <a:pt x="184" y="525"/>
                      <a:pt x="262" y="638"/>
                      <a:pt x="349" y="734"/>
                    </a:cubicBezTo>
                    <a:cubicBezTo>
                      <a:pt x="437" y="830"/>
                      <a:pt x="533" y="909"/>
                      <a:pt x="655" y="987"/>
                    </a:cubicBezTo>
                    <a:cubicBezTo>
                      <a:pt x="769" y="1048"/>
                      <a:pt x="899" y="1118"/>
                      <a:pt x="1057" y="1136"/>
                    </a:cubicBezTo>
                    <a:cubicBezTo>
                      <a:pt x="1022" y="987"/>
                      <a:pt x="969" y="865"/>
                      <a:pt x="899" y="743"/>
                    </a:cubicBezTo>
                    <a:cubicBezTo>
                      <a:pt x="838" y="638"/>
                      <a:pt x="760" y="542"/>
                      <a:pt x="672" y="437"/>
                    </a:cubicBezTo>
                    <a:cubicBezTo>
                      <a:pt x="585" y="350"/>
                      <a:pt x="489" y="263"/>
                      <a:pt x="376" y="193"/>
                    </a:cubicBezTo>
                    <a:cubicBezTo>
                      <a:pt x="271" y="114"/>
                      <a:pt x="149" y="4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2717;p38">
                <a:extLst>
                  <a:ext uri="{FF2B5EF4-FFF2-40B4-BE49-F238E27FC236}">
                    <a16:creationId xmlns:a16="http://schemas.microsoft.com/office/drawing/2014/main" id="{09448BCF-69CC-E7BE-7D6D-42B9DA147FEE}"/>
                  </a:ext>
                </a:extLst>
              </p:cNvPr>
              <p:cNvSpPr/>
              <p:nvPr/>
            </p:nvSpPr>
            <p:spPr>
              <a:xfrm>
                <a:off x="6696895" y="3885281"/>
                <a:ext cx="10032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473" h="509" extrusionOk="0">
                    <a:moveTo>
                      <a:pt x="137" y="1"/>
                    </a:moveTo>
                    <a:cubicBezTo>
                      <a:pt x="111" y="1"/>
                      <a:pt x="84" y="3"/>
                      <a:pt x="53" y="8"/>
                    </a:cubicBezTo>
                    <a:cubicBezTo>
                      <a:pt x="9" y="104"/>
                      <a:pt x="1" y="165"/>
                      <a:pt x="9" y="235"/>
                    </a:cubicBezTo>
                    <a:cubicBezTo>
                      <a:pt x="9" y="296"/>
                      <a:pt x="36" y="340"/>
                      <a:pt x="70" y="383"/>
                    </a:cubicBezTo>
                    <a:cubicBezTo>
                      <a:pt x="97" y="427"/>
                      <a:pt x="140" y="462"/>
                      <a:pt x="201" y="488"/>
                    </a:cubicBezTo>
                    <a:cubicBezTo>
                      <a:pt x="240" y="501"/>
                      <a:pt x="292" y="509"/>
                      <a:pt x="355" y="509"/>
                    </a:cubicBezTo>
                    <a:cubicBezTo>
                      <a:pt x="378" y="509"/>
                      <a:pt x="403" y="508"/>
                      <a:pt x="428" y="505"/>
                    </a:cubicBezTo>
                    <a:cubicBezTo>
                      <a:pt x="472" y="409"/>
                      <a:pt x="472" y="340"/>
                      <a:pt x="472" y="278"/>
                    </a:cubicBezTo>
                    <a:cubicBezTo>
                      <a:pt x="472" y="209"/>
                      <a:pt x="446" y="165"/>
                      <a:pt x="420" y="121"/>
                    </a:cubicBezTo>
                    <a:cubicBezTo>
                      <a:pt x="385" y="78"/>
                      <a:pt x="341" y="51"/>
                      <a:pt x="289" y="25"/>
                    </a:cubicBezTo>
                    <a:cubicBezTo>
                      <a:pt x="246" y="13"/>
                      <a:pt x="198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2718;p38">
                <a:extLst>
                  <a:ext uri="{FF2B5EF4-FFF2-40B4-BE49-F238E27FC236}">
                    <a16:creationId xmlns:a16="http://schemas.microsoft.com/office/drawing/2014/main" id="{18CB9535-948B-6C48-D545-C874F191FECE}"/>
                  </a:ext>
                </a:extLst>
              </p:cNvPr>
              <p:cNvSpPr/>
              <p:nvPr/>
            </p:nvSpPr>
            <p:spPr>
              <a:xfrm>
                <a:off x="6683002" y="3843029"/>
                <a:ext cx="22610" cy="2890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" y="175"/>
                      <a:pt x="97" y="306"/>
                      <a:pt x="167" y="428"/>
                    </a:cubicBezTo>
                    <a:cubicBezTo>
                      <a:pt x="228" y="559"/>
                      <a:pt x="306" y="673"/>
                      <a:pt x="394" y="786"/>
                    </a:cubicBezTo>
                    <a:cubicBezTo>
                      <a:pt x="481" y="891"/>
                      <a:pt x="577" y="1004"/>
                      <a:pt x="691" y="1100"/>
                    </a:cubicBezTo>
                    <a:cubicBezTo>
                      <a:pt x="795" y="1196"/>
                      <a:pt x="918" y="1284"/>
                      <a:pt x="1066" y="1362"/>
                    </a:cubicBezTo>
                    <a:cubicBezTo>
                      <a:pt x="1066" y="1196"/>
                      <a:pt x="1031" y="1048"/>
                      <a:pt x="970" y="908"/>
                    </a:cubicBezTo>
                    <a:cubicBezTo>
                      <a:pt x="909" y="777"/>
                      <a:pt x="830" y="646"/>
                      <a:pt x="743" y="524"/>
                    </a:cubicBezTo>
                    <a:cubicBezTo>
                      <a:pt x="656" y="402"/>
                      <a:pt x="551" y="297"/>
                      <a:pt x="429" y="210"/>
                    </a:cubicBezTo>
                    <a:cubicBezTo>
                      <a:pt x="298" y="122"/>
                      <a:pt x="167" y="4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2719;p38">
                <a:extLst>
                  <a:ext uri="{FF2B5EF4-FFF2-40B4-BE49-F238E27FC236}">
                    <a16:creationId xmlns:a16="http://schemas.microsoft.com/office/drawing/2014/main" id="{ADA2C3CF-A550-BEFB-3200-ABDBFE1690CD}"/>
                  </a:ext>
                </a:extLst>
              </p:cNvPr>
              <p:cNvSpPr/>
              <p:nvPr/>
            </p:nvSpPr>
            <p:spPr>
              <a:xfrm>
                <a:off x="6722815" y="3863773"/>
                <a:ext cx="20765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149"/>
                      <a:pt x="53" y="262"/>
                      <a:pt x="123" y="376"/>
                    </a:cubicBezTo>
                    <a:cubicBezTo>
                      <a:pt x="176" y="472"/>
                      <a:pt x="245" y="568"/>
                      <a:pt x="324" y="646"/>
                    </a:cubicBezTo>
                    <a:cubicBezTo>
                      <a:pt x="420" y="734"/>
                      <a:pt x="499" y="803"/>
                      <a:pt x="612" y="856"/>
                    </a:cubicBezTo>
                    <a:cubicBezTo>
                      <a:pt x="717" y="908"/>
                      <a:pt x="839" y="943"/>
                      <a:pt x="979" y="952"/>
                    </a:cubicBezTo>
                    <a:cubicBezTo>
                      <a:pt x="953" y="812"/>
                      <a:pt x="900" y="699"/>
                      <a:pt x="839" y="603"/>
                    </a:cubicBezTo>
                    <a:cubicBezTo>
                      <a:pt x="787" y="507"/>
                      <a:pt x="708" y="419"/>
                      <a:pt x="638" y="341"/>
                    </a:cubicBezTo>
                    <a:cubicBezTo>
                      <a:pt x="551" y="253"/>
                      <a:pt x="464" y="192"/>
                      <a:pt x="359" y="131"/>
                    </a:cubicBezTo>
                    <a:cubicBezTo>
                      <a:pt x="254" y="70"/>
                      <a:pt x="141" y="2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2720;p38">
                <a:extLst>
                  <a:ext uri="{FF2B5EF4-FFF2-40B4-BE49-F238E27FC236}">
                    <a16:creationId xmlns:a16="http://schemas.microsoft.com/office/drawing/2014/main" id="{1E0BFB8F-769B-E34F-5F16-E92DED0739CA}"/>
                  </a:ext>
                </a:extLst>
              </p:cNvPr>
              <p:cNvSpPr/>
              <p:nvPr/>
            </p:nvSpPr>
            <p:spPr>
              <a:xfrm>
                <a:off x="6776161" y="3830578"/>
                <a:ext cx="22610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595" extrusionOk="0">
                    <a:moveTo>
                      <a:pt x="220" y="0"/>
                    </a:moveTo>
                    <a:cubicBezTo>
                      <a:pt x="151" y="0"/>
                      <a:pt x="81" y="10"/>
                      <a:pt x="1" y="37"/>
                    </a:cubicBezTo>
                    <a:cubicBezTo>
                      <a:pt x="53" y="168"/>
                      <a:pt x="114" y="247"/>
                      <a:pt x="202" y="299"/>
                    </a:cubicBezTo>
                    <a:cubicBezTo>
                      <a:pt x="280" y="378"/>
                      <a:pt x="359" y="430"/>
                      <a:pt x="446" y="474"/>
                    </a:cubicBezTo>
                    <a:cubicBezTo>
                      <a:pt x="533" y="517"/>
                      <a:pt x="629" y="552"/>
                      <a:pt x="725" y="578"/>
                    </a:cubicBezTo>
                    <a:cubicBezTo>
                      <a:pt x="783" y="588"/>
                      <a:pt x="840" y="595"/>
                      <a:pt x="902" y="595"/>
                    </a:cubicBezTo>
                    <a:cubicBezTo>
                      <a:pt x="953" y="595"/>
                      <a:pt x="1007" y="590"/>
                      <a:pt x="1066" y="578"/>
                    </a:cubicBezTo>
                    <a:cubicBezTo>
                      <a:pt x="1031" y="447"/>
                      <a:pt x="970" y="360"/>
                      <a:pt x="891" y="282"/>
                    </a:cubicBezTo>
                    <a:cubicBezTo>
                      <a:pt x="813" y="203"/>
                      <a:pt x="725" y="142"/>
                      <a:pt x="638" y="98"/>
                    </a:cubicBezTo>
                    <a:cubicBezTo>
                      <a:pt x="551" y="55"/>
                      <a:pt x="455" y="20"/>
                      <a:pt x="350" y="11"/>
                    </a:cubicBezTo>
                    <a:cubicBezTo>
                      <a:pt x="306" y="4"/>
                      <a:pt x="263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2721;p38">
                <a:extLst>
                  <a:ext uri="{FF2B5EF4-FFF2-40B4-BE49-F238E27FC236}">
                    <a16:creationId xmlns:a16="http://schemas.microsoft.com/office/drawing/2014/main" id="{FBBEF1ED-A7A3-0149-D69C-725DFD834F88}"/>
                  </a:ext>
                </a:extLst>
              </p:cNvPr>
              <p:cNvSpPr/>
              <p:nvPr/>
            </p:nvSpPr>
            <p:spPr>
              <a:xfrm>
                <a:off x="6355013" y="3877475"/>
                <a:ext cx="57797" cy="3243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1529" extrusionOk="0">
                    <a:moveTo>
                      <a:pt x="2724" y="0"/>
                    </a:moveTo>
                    <a:lnTo>
                      <a:pt x="2724" y="0"/>
                    </a:lnTo>
                    <a:cubicBezTo>
                      <a:pt x="2445" y="9"/>
                      <a:pt x="2183" y="70"/>
                      <a:pt x="1930" y="157"/>
                    </a:cubicBezTo>
                    <a:cubicBezTo>
                      <a:pt x="1668" y="245"/>
                      <a:pt x="1432" y="350"/>
                      <a:pt x="1196" y="489"/>
                    </a:cubicBezTo>
                    <a:cubicBezTo>
                      <a:pt x="969" y="638"/>
                      <a:pt x="751" y="795"/>
                      <a:pt x="559" y="969"/>
                    </a:cubicBezTo>
                    <a:cubicBezTo>
                      <a:pt x="358" y="1144"/>
                      <a:pt x="192" y="1336"/>
                      <a:pt x="0" y="1528"/>
                    </a:cubicBezTo>
                    <a:cubicBezTo>
                      <a:pt x="271" y="1485"/>
                      <a:pt x="524" y="1362"/>
                      <a:pt x="760" y="1258"/>
                    </a:cubicBezTo>
                    <a:cubicBezTo>
                      <a:pt x="996" y="1135"/>
                      <a:pt x="1214" y="1004"/>
                      <a:pt x="1432" y="873"/>
                    </a:cubicBezTo>
                    <a:cubicBezTo>
                      <a:pt x="1650" y="742"/>
                      <a:pt x="1869" y="611"/>
                      <a:pt x="2087" y="472"/>
                    </a:cubicBezTo>
                    <a:cubicBezTo>
                      <a:pt x="2305" y="332"/>
                      <a:pt x="2524" y="175"/>
                      <a:pt x="2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2722;p38">
                <a:extLst>
                  <a:ext uri="{FF2B5EF4-FFF2-40B4-BE49-F238E27FC236}">
                    <a16:creationId xmlns:a16="http://schemas.microsoft.com/office/drawing/2014/main" id="{1860DB5D-20A0-4B53-CF92-18E3527FA76A}"/>
                  </a:ext>
                </a:extLst>
              </p:cNvPr>
              <p:cNvSpPr/>
              <p:nvPr/>
            </p:nvSpPr>
            <p:spPr>
              <a:xfrm>
                <a:off x="6411498" y="3852637"/>
                <a:ext cx="28167" cy="13808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651" extrusionOk="0">
                    <a:moveTo>
                      <a:pt x="1103" y="0"/>
                    </a:moveTo>
                    <a:cubicBezTo>
                      <a:pt x="1041" y="0"/>
                      <a:pt x="983" y="7"/>
                      <a:pt x="926" y="19"/>
                    </a:cubicBezTo>
                    <a:cubicBezTo>
                      <a:pt x="804" y="36"/>
                      <a:pt x="681" y="71"/>
                      <a:pt x="577" y="123"/>
                    </a:cubicBezTo>
                    <a:cubicBezTo>
                      <a:pt x="463" y="176"/>
                      <a:pt x="358" y="246"/>
                      <a:pt x="262" y="324"/>
                    </a:cubicBezTo>
                    <a:cubicBezTo>
                      <a:pt x="166" y="394"/>
                      <a:pt x="79" y="499"/>
                      <a:pt x="0" y="630"/>
                    </a:cubicBezTo>
                    <a:cubicBezTo>
                      <a:pt x="77" y="644"/>
                      <a:pt x="151" y="651"/>
                      <a:pt x="225" y="651"/>
                    </a:cubicBezTo>
                    <a:cubicBezTo>
                      <a:pt x="284" y="651"/>
                      <a:pt x="343" y="646"/>
                      <a:pt x="402" y="639"/>
                    </a:cubicBezTo>
                    <a:cubicBezTo>
                      <a:pt x="524" y="612"/>
                      <a:pt x="646" y="586"/>
                      <a:pt x="751" y="525"/>
                    </a:cubicBezTo>
                    <a:cubicBezTo>
                      <a:pt x="865" y="473"/>
                      <a:pt x="969" y="412"/>
                      <a:pt x="1066" y="333"/>
                    </a:cubicBezTo>
                    <a:cubicBezTo>
                      <a:pt x="1170" y="254"/>
                      <a:pt x="1258" y="158"/>
                      <a:pt x="1327" y="27"/>
                    </a:cubicBezTo>
                    <a:cubicBezTo>
                      <a:pt x="1248" y="9"/>
                      <a:pt x="1173" y="0"/>
                      <a:pt x="1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2723;p38">
                <a:extLst>
                  <a:ext uri="{FF2B5EF4-FFF2-40B4-BE49-F238E27FC236}">
                    <a16:creationId xmlns:a16="http://schemas.microsoft.com/office/drawing/2014/main" id="{FD215FF4-A487-53CB-3141-FE23FDDE67AE}"/>
                  </a:ext>
                </a:extLst>
              </p:cNvPr>
              <p:cNvSpPr/>
              <p:nvPr/>
            </p:nvSpPr>
            <p:spPr>
              <a:xfrm>
                <a:off x="6445012" y="3847377"/>
                <a:ext cx="27615" cy="1529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721" extrusionOk="0">
                    <a:moveTo>
                      <a:pt x="1146" y="1"/>
                    </a:moveTo>
                    <a:cubicBezTo>
                      <a:pt x="1055" y="1"/>
                      <a:pt x="974" y="14"/>
                      <a:pt x="900" y="31"/>
                    </a:cubicBezTo>
                    <a:cubicBezTo>
                      <a:pt x="769" y="66"/>
                      <a:pt x="656" y="110"/>
                      <a:pt x="551" y="162"/>
                    </a:cubicBezTo>
                    <a:cubicBezTo>
                      <a:pt x="437" y="232"/>
                      <a:pt x="332" y="293"/>
                      <a:pt x="245" y="380"/>
                    </a:cubicBezTo>
                    <a:cubicBezTo>
                      <a:pt x="158" y="468"/>
                      <a:pt x="71" y="572"/>
                      <a:pt x="1" y="712"/>
                    </a:cubicBezTo>
                    <a:cubicBezTo>
                      <a:pt x="53" y="718"/>
                      <a:pt x="103" y="721"/>
                      <a:pt x="150" y="721"/>
                    </a:cubicBezTo>
                    <a:cubicBezTo>
                      <a:pt x="246" y="721"/>
                      <a:pt x="335" y="709"/>
                      <a:pt x="429" y="686"/>
                    </a:cubicBezTo>
                    <a:cubicBezTo>
                      <a:pt x="551" y="660"/>
                      <a:pt x="656" y="616"/>
                      <a:pt x="769" y="555"/>
                    </a:cubicBezTo>
                    <a:cubicBezTo>
                      <a:pt x="865" y="494"/>
                      <a:pt x="970" y="424"/>
                      <a:pt x="1057" y="337"/>
                    </a:cubicBezTo>
                    <a:cubicBezTo>
                      <a:pt x="1145" y="249"/>
                      <a:pt x="1232" y="153"/>
                      <a:pt x="1302" y="13"/>
                    </a:cubicBezTo>
                    <a:cubicBezTo>
                      <a:pt x="1247" y="4"/>
                      <a:pt x="1195" y="1"/>
                      <a:pt x="1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2724;p38">
                <a:extLst>
                  <a:ext uri="{FF2B5EF4-FFF2-40B4-BE49-F238E27FC236}">
                    <a16:creationId xmlns:a16="http://schemas.microsoft.com/office/drawing/2014/main" id="{EE8ADE2C-67E1-6D3A-ADC2-4D219FEFDB7D}"/>
                  </a:ext>
                </a:extLst>
              </p:cNvPr>
              <p:cNvSpPr/>
              <p:nvPr/>
            </p:nvSpPr>
            <p:spPr>
              <a:xfrm>
                <a:off x="6497064" y="3800415"/>
                <a:ext cx="47065" cy="12344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582" extrusionOk="0">
                    <a:moveTo>
                      <a:pt x="594" y="1"/>
                    </a:moveTo>
                    <a:cubicBezTo>
                      <a:pt x="393" y="1"/>
                      <a:pt x="201" y="10"/>
                      <a:pt x="0" y="62"/>
                    </a:cubicBezTo>
                    <a:cubicBezTo>
                      <a:pt x="175" y="184"/>
                      <a:pt x="349" y="263"/>
                      <a:pt x="524" y="333"/>
                    </a:cubicBezTo>
                    <a:cubicBezTo>
                      <a:pt x="716" y="411"/>
                      <a:pt x="891" y="455"/>
                      <a:pt x="1074" y="499"/>
                    </a:cubicBezTo>
                    <a:cubicBezTo>
                      <a:pt x="1258" y="542"/>
                      <a:pt x="1441" y="568"/>
                      <a:pt x="1633" y="577"/>
                    </a:cubicBezTo>
                    <a:cubicBezTo>
                      <a:pt x="1690" y="580"/>
                      <a:pt x="1747" y="582"/>
                      <a:pt x="1806" y="582"/>
                    </a:cubicBezTo>
                    <a:cubicBezTo>
                      <a:pt x="1937" y="582"/>
                      <a:pt x="2073" y="572"/>
                      <a:pt x="2218" y="542"/>
                    </a:cubicBezTo>
                    <a:cubicBezTo>
                      <a:pt x="2052" y="403"/>
                      <a:pt x="1878" y="315"/>
                      <a:pt x="1703" y="237"/>
                    </a:cubicBezTo>
                    <a:cubicBezTo>
                      <a:pt x="1528" y="167"/>
                      <a:pt x="1345" y="106"/>
                      <a:pt x="1162" y="62"/>
                    </a:cubicBezTo>
                    <a:cubicBezTo>
                      <a:pt x="978" y="36"/>
                      <a:pt x="786" y="1"/>
                      <a:pt x="5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2725;p38">
                <a:extLst>
                  <a:ext uri="{FF2B5EF4-FFF2-40B4-BE49-F238E27FC236}">
                    <a16:creationId xmlns:a16="http://schemas.microsoft.com/office/drawing/2014/main" id="{1D87C6C4-8BDD-83D9-BEE3-76A795EC0360}"/>
                  </a:ext>
                </a:extLst>
              </p:cNvPr>
              <p:cNvSpPr/>
              <p:nvPr/>
            </p:nvSpPr>
            <p:spPr>
              <a:xfrm>
                <a:off x="6536326" y="3793628"/>
                <a:ext cx="1539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1" extrusionOk="0">
                    <a:moveTo>
                      <a:pt x="209" y="0"/>
                    </a:moveTo>
                    <a:cubicBezTo>
                      <a:pt x="144" y="0"/>
                      <a:pt x="72" y="20"/>
                      <a:pt x="0" y="59"/>
                    </a:cubicBezTo>
                    <a:cubicBezTo>
                      <a:pt x="27" y="164"/>
                      <a:pt x="70" y="234"/>
                      <a:pt x="105" y="312"/>
                    </a:cubicBezTo>
                    <a:cubicBezTo>
                      <a:pt x="149" y="373"/>
                      <a:pt x="201" y="417"/>
                      <a:pt x="262" y="452"/>
                    </a:cubicBezTo>
                    <a:cubicBezTo>
                      <a:pt x="323" y="478"/>
                      <a:pt x="376" y="513"/>
                      <a:pt x="454" y="530"/>
                    </a:cubicBezTo>
                    <a:cubicBezTo>
                      <a:pt x="500" y="536"/>
                      <a:pt x="548" y="541"/>
                      <a:pt x="601" y="541"/>
                    </a:cubicBezTo>
                    <a:cubicBezTo>
                      <a:pt x="640" y="541"/>
                      <a:pt x="681" y="538"/>
                      <a:pt x="725" y="530"/>
                    </a:cubicBezTo>
                    <a:cubicBezTo>
                      <a:pt x="725" y="417"/>
                      <a:pt x="708" y="330"/>
                      <a:pt x="664" y="251"/>
                    </a:cubicBezTo>
                    <a:cubicBezTo>
                      <a:pt x="620" y="181"/>
                      <a:pt x="568" y="120"/>
                      <a:pt x="498" y="76"/>
                    </a:cubicBezTo>
                    <a:cubicBezTo>
                      <a:pt x="437" y="33"/>
                      <a:pt x="358" y="15"/>
                      <a:pt x="271" y="7"/>
                    </a:cubicBezTo>
                    <a:cubicBezTo>
                      <a:pt x="251" y="2"/>
                      <a:pt x="231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2726;p38">
                <a:extLst>
                  <a:ext uri="{FF2B5EF4-FFF2-40B4-BE49-F238E27FC236}">
                    <a16:creationId xmlns:a16="http://schemas.microsoft.com/office/drawing/2014/main" id="{B82F21C9-22F1-2FC8-21AC-AC9F6BDA0941}"/>
                  </a:ext>
                </a:extLst>
              </p:cNvPr>
              <p:cNvSpPr/>
              <p:nvPr/>
            </p:nvSpPr>
            <p:spPr>
              <a:xfrm>
                <a:off x="6795612" y="3793522"/>
                <a:ext cx="74659" cy="977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61" extrusionOk="0">
                    <a:moveTo>
                      <a:pt x="1335" y="1"/>
                    </a:moveTo>
                    <a:cubicBezTo>
                      <a:pt x="1188" y="1"/>
                      <a:pt x="1040" y="7"/>
                      <a:pt x="891" y="20"/>
                    </a:cubicBezTo>
                    <a:cubicBezTo>
                      <a:pt x="586" y="38"/>
                      <a:pt x="289" y="73"/>
                      <a:pt x="0" y="160"/>
                    </a:cubicBezTo>
                    <a:cubicBezTo>
                      <a:pt x="289" y="256"/>
                      <a:pt x="577" y="317"/>
                      <a:pt x="874" y="361"/>
                    </a:cubicBezTo>
                    <a:cubicBezTo>
                      <a:pt x="1153" y="405"/>
                      <a:pt x="1450" y="422"/>
                      <a:pt x="1747" y="448"/>
                    </a:cubicBezTo>
                    <a:cubicBezTo>
                      <a:pt x="1951" y="454"/>
                      <a:pt x="2159" y="461"/>
                      <a:pt x="2368" y="461"/>
                    </a:cubicBezTo>
                    <a:cubicBezTo>
                      <a:pt x="2455" y="461"/>
                      <a:pt x="2542" y="459"/>
                      <a:pt x="2629" y="457"/>
                    </a:cubicBezTo>
                    <a:cubicBezTo>
                      <a:pt x="2926" y="448"/>
                      <a:pt x="3214" y="422"/>
                      <a:pt x="3519" y="361"/>
                    </a:cubicBezTo>
                    <a:cubicBezTo>
                      <a:pt x="3231" y="247"/>
                      <a:pt x="2943" y="169"/>
                      <a:pt x="2664" y="125"/>
                    </a:cubicBezTo>
                    <a:cubicBezTo>
                      <a:pt x="2367" y="73"/>
                      <a:pt x="2070" y="38"/>
                      <a:pt x="1773" y="20"/>
                    </a:cubicBezTo>
                    <a:cubicBezTo>
                      <a:pt x="1629" y="7"/>
                      <a:pt x="1483" y="1"/>
                      <a:pt x="1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2727;p38">
                <a:extLst>
                  <a:ext uri="{FF2B5EF4-FFF2-40B4-BE49-F238E27FC236}">
                    <a16:creationId xmlns:a16="http://schemas.microsoft.com/office/drawing/2014/main" id="{43DD9A00-2EFB-4C84-CBD9-B26F12EAFE3F}"/>
                  </a:ext>
                </a:extLst>
              </p:cNvPr>
              <p:cNvSpPr/>
              <p:nvPr/>
            </p:nvSpPr>
            <p:spPr>
              <a:xfrm>
                <a:off x="6866733" y="3780053"/>
                <a:ext cx="2002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38" extrusionOk="0">
                    <a:moveTo>
                      <a:pt x="481" y="0"/>
                    </a:moveTo>
                    <a:cubicBezTo>
                      <a:pt x="393" y="0"/>
                      <a:pt x="323" y="9"/>
                      <a:pt x="245" y="44"/>
                    </a:cubicBezTo>
                    <a:cubicBezTo>
                      <a:pt x="166" y="79"/>
                      <a:pt x="79" y="123"/>
                      <a:pt x="0" y="210"/>
                    </a:cubicBezTo>
                    <a:cubicBezTo>
                      <a:pt x="79" y="297"/>
                      <a:pt x="158" y="350"/>
                      <a:pt x="236" y="385"/>
                    </a:cubicBezTo>
                    <a:cubicBezTo>
                      <a:pt x="306" y="411"/>
                      <a:pt x="385" y="437"/>
                      <a:pt x="463" y="437"/>
                    </a:cubicBezTo>
                    <a:cubicBezTo>
                      <a:pt x="551" y="437"/>
                      <a:pt x="629" y="428"/>
                      <a:pt x="699" y="393"/>
                    </a:cubicBezTo>
                    <a:cubicBezTo>
                      <a:pt x="778" y="358"/>
                      <a:pt x="865" y="315"/>
                      <a:pt x="943" y="227"/>
                    </a:cubicBezTo>
                    <a:cubicBezTo>
                      <a:pt x="865" y="131"/>
                      <a:pt x="795" y="88"/>
                      <a:pt x="716" y="53"/>
                    </a:cubicBezTo>
                    <a:cubicBezTo>
                      <a:pt x="638" y="18"/>
                      <a:pt x="5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2728;p38">
                <a:extLst>
                  <a:ext uri="{FF2B5EF4-FFF2-40B4-BE49-F238E27FC236}">
                    <a16:creationId xmlns:a16="http://schemas.microsoft.com/office/drawing/2014/main" id="{EB15D319-C2E9-BD99-64F8-41846505EFC3}"/>
                  </a:ext>
                </a:extLst>
              </p:cNvPr>
              <p:cNvSpPr/>
              <p:nvPr/>
            </p:nvSpPr>
            <p:spPr>
              <a:xfrm>
                <a:off x="6798582" y="3777635"/>
                <a:ext cx="37054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38" extrusionOk="0">
                    <a:moveTo>
                      <a:pt x="873" y="1"/>
                    </a:moveTo>
                    <a:cubicBezTo>
                      <a:pt x="716" y="1"/>
                      <a:pt x="576" y="27"/>
                      <a:pt x="437" y="53"/>
                    </a:cubicBezTo>
                    <a:cubicBezTo>
                      <a:pt x="280" y="88"/>
                      <a:pt x="140" y="132"/>
                      <a:pt x="0" y="228"/>
                    </a:cubicBezTo>
                    <a:cubicBezTo>
                      <a:pt x="140" y="315"/>
                      <a:pt x="297" y="359"/>
                      <a:pt x="437" y="394"/>
                    </a:cubicBezTo>
                    <a:cubicBezTo>
                      <a:pt x="576" y="429"/>
                      <a:pt x="734" y="438"/>
                      <a:pt x="873" y="438"/>
                    </a:cubicBezTo>
                    <a:cubicBezTo>
                      <a:pt x="1022" y="438"/>
                      <a:pt x="1170" y="420"/>
                      <a:pt x="1310" y="385"/>
                    </a:cubicBezTo>
                    <a:cubicBezTo>
                      <a:pt x="1458" y="350"/>
                      <a:pt x="1607" y="298"/>
                      <a:pt x="1747" y="210"/>
                    </a:cubicBezTo>
                    <a:cubicBezTo>
                      <a:pt x="1589" y="123"/>
                      <a:pt x="1450" y="80"/>
                      <a:pt x="1310" y="45"/>
                    </a:cubicBezTo>
                    <a:cubicBezTo>
                      <a:pt x="1170" y="10"/>
                      <a:pt x="1013" y="1"/>
                      <a:pt x="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2729;p38">
                <a:extLst>
                  <a:ext uri="{FF2B5EF4-FFF2-40B4-BE49-F238E27FC236}">
                    <a16:creationId xmlns:a16="http://schemas.microsoft.com/office/drawing/2014/main" id="{3307627A-3731-395E-5F50-9EA20CAB843F}"/>
                  </a:ext>
                </a:extLst>
              </p:cNvPr>
              <p:cNvSpPr/>
              <p:nvPr/>
            </p:nvSpPr>
            <p:spPr>
              <a:xfrm>
                <a:off x="6855809" y="3758417"/>
                <a:ext cx="43544" cy="9438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45" extrusionOk="0">
                    <a:moveTo>
                      <a:pt x="884" y="1"/>
                    </a:moveTo>
                    <a:cubicBezTo>
                      <a:pt x="758" y="1"/>
                      <a:pt x="633" y="15"/>
                      <a:pt x="507" y="34"/>
                    </a:cubicBezTo>
                    <a:cubicBezTo>
                      <a:pt x="332" y="77"/>
                      <a:pt x="157" y="121"/>
                      <a:pt x="0" y="226"/>
                    </a:cubicBezTo>
                    <a:cubicBezTo>
                      <a:pt x="175" y="313"/>
                      <a:pt x="350" y="357"/>
                      <a:pt x="507" y="383"/>
                    </a:cubicBezTo>
                    <a:cubicBezTo>
                      <a:pt x="673" y="418"/>
                      <a:pt x="847" y="444"/>
                      <a:pt x="1013" y="444"/>
                    </a:cubicBezTo>
                    <a:cubicBezTo>
                      <a:pt x="1188" y="444"/>
                      <a:pt x="1354" y="444"/>
                      <a:pt x="1528" y="418"/>
                    </a:cubicBezTo>
                    <a:cubicBezTo>
                      <a:pt x="1703" y="401"/>
                      <a:pt x="1878" y="366"/>
                      <a:pt x="2052" y="287"/>
                    </a:cubicBezTo>
                    <a:cubicBezTo>
                      <a:pt x="1895" y="191"/>
                      <a:pt x="1720" y="121"/>
                      <a:pt x="1546" y="77"/>
                    </a:cubicBezTo>
                    <a:cubicBezTo>
                      <a:pt x="1380" y="34"/>
                      <a:pt x="1205" y="16"/>
                      <a:pt x="1031" y="8"/>
                    </a:cubicBezTo>
                    <a:cubicBezTo>
                      <a:pt x="982" y="3"/>
                      <a:pt x="933" y="1"/>
                      <a:pt x="8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2730;p38">
                <a:extLst>
                  <a:ext uri="{FF2B5EF4-FFF2-40B4-BE49-F238E27FC236}">
                    <a16:creationId xmlns:a16="http://schemas.microsoft.com/office/drawing/2014/main" id="{FCC0DFBB-AD70-B195-5D9E-5C4BFE4A6DD7}"/>
                  </a:ext>
                </a:extLst>
              </p:cNvPr>
              <p:cNvSpPr/>
              <p:nvPr/>
            </p:nvSpPr>
            <p:spPr>
              <a:xfrm>
                <a:off x="6826538" y="3759860"/>
                <a:ext cx="10202" cy="929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38" extrusionOk="0">
                    <a:moveTo>
                      <a:pt x="245" y="1"/>
                    </a:moveTo>
                    <a:cubicBezTo>
                      <a:pt x="201" y="1"/>
                      <a:pt x="167" y="9"/>
                      <a:pt x="123" y="44"/>
                    </a:cubicBezTo>
                    <a:cubicBezTo>
                      <a:pt x="79" y="79"/>
                      <a:pt x="44" y="132"/>
                      <a:pt x="1" y="219"/>
                    </a:cubicBezTo>
                    <a:cubicBezTo>
                      <a:pt x="44" y="315"/>
                      <a:pt x="79" y="359"/>
                      <a:pt x="123" y="394"/>
                    </a:cubicBezTo>
                    <a:cubicBezTo>
                      <a:pt x="167" y="429"/>
                      <a:pt x="201" y="437"/>
                      <a:pt x="245" y="437"/>
                    </a:cubicBezTo>
                    <a:cubicBezTo>
                      <a:pt x="289" y="437"/>
                      <a:pt x="315" y="429"/>
                      <a:pt x="359" y="394"/>
                    </a:cubicBezTo>
                    <a:cubicBezTo>
                      <a:pt x="402" y="359"/>
                      <a:pt x="437" y="306"/>
                      <a:pt x="481" y="219"/>
                    </a:cubicBezTo>
                    <a:cubicBezTo>
                      <a:pt x="437" y="123"/>
                      <a:pt x="394" y="79"/>
                      <a:pt x="359" y="44"/>
                    </a:cubicBezTo>
                    <a:cubicBezTo>
                      <a:pt x="315" y="9"/>
                      <a:pt x="289" y="1"/>
                      <a:pt x="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2731;p38">
                <a:extLst>
                  <a:ext uri="{FF2B5EF4-FFF2-40B4-BE49-F238E27FC236}">
                    <a16:creationId xmlns:a16="http://schemas.microsoft.com/office/drawing/2014/main" id="{615437AE-BE97-AD54-60B6-39077D7CCB1D}"/>
                  </a:ext>
                </a:extLst>
              </p:cNvPr>
              <p:cNvSpPr/>
              <p:nvPr/>
            </p:nvSpPr>
            <p:spPr>
              <a:xfrm>
                <a:off x="6882854" y="3730907"/>
                <a:ext cx="20743" cy="986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65" extrusionOk="0">
                    <a:moveTo>
                      <a:pt x="620" y="0"/>
                    </a:moveTo>
                    <a:cubicBezTo>
                      <a:pt x="556" y="0"/>
                      <a:pt x="494" y="8"/>
                      <a:pt x="437" y="21"/>
                    </a:cubicBezTo>
                    <a:cubicBezTo>
                      <a:pt x="358" y="47"/>
                      <a:pt x="279" y="82"/>
                      <a:pt x="210" y="135"/>
                    </a:cubicBezTo>
                    <a:cubicBezTo>
                      <a:pt x="140" y="187"/>
                      <a:pt x="61" y="239"/>
                      <a:pt x="0" y="353"/>
                    </a:cubicBezTo>
                    <a:cubicBezTo>
                      <a:pt x="96" y="414"/>
                      <a:pt x="192" y="449"/>
                      <a:pt x="279" y="458"/>
                    </a:cubicBezTo>
                    <a:cubicBezTo>
                      <a:pt x="305" y="463"/>
                      <a:pt x="331" y="465"/>
                      <a:pt x="356" y="465"/>
                    </a:cubicBezTo>
                    <a:cubicBezTo>
                      <a:pt x="418" y="465"/>
                      <a:pt x="480" y="453"/>
                      <a:pt x="541" y="440"/>
                    </a:cubicBezTo>
                    <a:cubicBezTo>
                      <a:pt x="629" y="414"/>
                      <a:pt x="707" y="370"/>
                      <a:pt x="786" y="318"/>
                    </a:cubicBezTo>
                    <a:cubicBezTo>
                      <a:pt x="864" y="266"/>
                      <a:pt x="926" y="187"/>
                      <a:pt x="978" y="82"/>
                    </a:cubicBezTo>
                    <a:cubicBezTo>
                      <a:pt x="873" y="21"/>
                      <a:pt x="786" y="4"/>
                      <a:pt x="690" y="4"/>
                    </a:cubicBezTo>
                    <a:cubicBezTo>
                      <a:pt x="666" y="1"/>
                      <a:pt x="643" y="0"/>
                      <a:pt x="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2732;p38">
                <a:extLst>
                  <a:ext uri="{FF2B5EF4-FFF2-40B4-BE49-F238E27FC236}">
                    <a16:creationId xmlns:a16="http://schemas.microsoft.com/office/drawing/2014/main" id="{F5D82DEF-3160-9CD1-B116-DDE4F8C67EE5}"/>
                  </a:ext>
                </a:extLst>
              </p:cNvPr>
              <p:cNvSpPr/>
              <p:nvPr/>
            </p:nvSpPr>
            <p:spPr>
              <a:xfrm>
                <a:off x="6772471" y="3689672"/>
                <a:ext cx="53895" cy="3892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835" extrusionOk="0">
                    <a:moveTo>
                      <a:pt x="2541" y="0"/>
                    </a:moveTo>
                    <a:cubicBezTo>
                      <a:pt x="2279" y="88"/>
                      <a:pt x="2035" y="210"/>
                      <a:pt x="1807" y="332"/>
                    </a:cubicBezTo>
                    <a:cubicBezTo>
                      <a:pt x="1580" y="463"/>
                      <a:pt x="1362" y="603"/>
                      <a:pt x="1153" y="751"/>
                    </a:cubicBezTo>
                    <a:cubicBezTo>
                      <a:pt x="943" y="909"/>
                      <a:pt x="742" y="1074"/>
                      <a:pt x="541" y="1249"/>
                    </a:cubicBezTo>
                    <a:cubicBezTo>
                      <a:pt x="358" y="1432"/>
                      <a:pt x="157" y="1616"/>
                      <a:pt x="0" y="1834"/>
                    </a:cubicBezTo>
                    <a:cubicBezTo>
                      <a:pt x="262" y="1755"/>
                      <a:pt x="498" y="1651"/>
                      <a:pt x="742" y="1528"/>
                    </a:cubicBezTo>
                    <a:cubicBezTo>
                      <a:pt x="969" y="1415"/>
                      <a:pt x="1188" y="1267"/>
                      <a:pt x="1406" y="1118"/>
                    </a:cubicBezTo>
                    <a:cubicBezTo>
                      <a:pt x="1624" y="961"/>
                      <a:pt x="1816" y="804"/>
                      <a:pt x="2017" y="612"/>
                    </a:cubicBezTo>
                    <a:cubicBezTo>
                      <a:pt x="2200" y="428"/>
                      <a:pt x="2384" y="236"/>
                      <a:pt x="2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2733;p38">
                <a:extLst>
                  <a:ext uri="{FF2B5EF4-FFF2-40B4-BE49-F238E27FC236}">
                    <a16:creationId xmlns:a16="http://schemas.microsoft.com/office/drawing/2014/main" id="{6F41AFEA-2A4F-293C-2C3A-A5C1DF7E949A}"/>
                  </a:ext>
                </a:extLst>
              </p:cNvPr>
              <p:cNvSpPr/>
              <p:nvPr/>
            </p:nvSpPr>
            <p:spPr>
              <a:xfrm>
                <a:off x="6731342" y="3738712"/>
                <a:ext cx="26513" cy="17116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07" extrusionOk="0">
                    <a:moveTo>
                      <a:pt x="1201" y="1"/>
                    </a:moveTo>
                    <a:cubicBezTo>
                      <a:pt x="1068" y="1"/>
                      <a:pt x="965" y="32"/>
                      <a:pt x="848" y="63"/>
                    </a:cubicBezTo>
                    <a:cubicBezTo>
                      <a:pt x="725" y="107"/>
                      <a:pt x="603" y="159"/>
                      <a:pt x="507" y="221"/>
                    </a:cubicBezTo>
                    <a:cubicBezTo>
                      <a:pt x="394" y="290"/>
                      <a:pt x="306" y="369"/>
                      <a:pt x="219" y="465"/>
                    </a:cubicBezTo>
                    <a:cubicBezTo>
                      <a:pt x="132" y="552"/>
                      <a:pt x="62" y="657"/>
                      <a:pt x="1" y="806"/>
                    </a:cubicBezTo>
                    <a:cubicBezTo>
                      <a:pt x="17" y="807"/>
                      <a:pt x="34" y="807"/>
                      <a:pt x="50" y="807"/>
                    </a:cubicBezTo>
                    <a:cubicBezTo>
                      <a:pt x="185" y="807"/>
                      <a:pt x="302" y="776"/>
                      <a:pt x="411" y="744"/>
                    </a:cubicBezTo>
                    <a:cubicBezTo>
                      <a:pt x="525" y="701"/>
                      <a:pt x="647" y="648"/>
                      <a:pt x="743" y="587"/>
                    </a:cubicBezTo>
                    <a:cubicBezTo>
                      <a:pt x="856" y="517"/>
                      <a:pt x="944" y="439"/>
                      <a:pt x="1031" y="343"/>
                    </a:cubicBezTo>
                    <a:cubicBezTo>
                      <a:pt x="1118" y="256"/>
                      <a:pt x="1197" y="151"/>
                      <a:pt x="1249" y="2"/>
                    </a:cubicBezTo>
                    <a:cubicBezTo>
                      <a:pt x="1233" y="1"/>
                      <a:pt x="1217" y="1"/>
                      <a:pt x="1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2734;p38">
                <a:extLst>
                  <a:ext uri="{FF2B5EF4-FFF2-40B4-BE49-F238E27FC236}">
                    <a16:creationId xmlns:a16="http://schemas.microsoft.com/office/drawing/2014/main" id="{3243885A-74CC-1668-91E5-212F6E55F91A}"/>
                  </a:ext>
                </a:extLst>
              </p:cNvPr>
              <p:cNvSpPr/>
              <p:nvPr/>
            </p:nvSpPr>
            <p:spPr>
              <a:xfrm>
                <a:off x="6751153" y="3706153"/>
                <a:ext cx="22801" cy="20043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45" extrusionOk="0">
                    <a:moveTo>
                      <a:pt x="1075" y="1"/>
                    </a:moveTo>
                    <a:lnTo>
                      <a:pt x="1075" y="1"/>
                    </a:lnTo>
                    <a:cubicBezTo>
                      <a:pt x="926" y="27"/>
                      <a:pt x="813" y="79"/>
                      <a:pt x="717" y="132"/>
                    </a:cubicBezTo>
                    <a:cubicBezTo>
                      <a:pt x="612" y="184"/>
                      <a:pt x="507" y="254"/>
                      <a:pt x="420" y="324"/>
                    </a:cubicBezTo>
                    <a:cubicBezTo>
                      <a:pt x="333" y="402"/>
                      <a:pt x="263" y="490"/>
                      <a:pt x="184" y="586"/>
                    </a:cubicBezTo>
                    <a:cubicBezTo>
                      <a:pt x="106" y="690"/>
                      <a:pt x="36" y="795"/>
                      <a:pt x="1" y="944"/>
                    </a:cubicBezTo>
                    <a:cubicBezTo>
                      <a:pt x="14" y="944"/>
                      <a:pt x="27" y="945"/>
                      <a:pt x="39" y="945"/>
                    </a:cubicBezTo>
                    <a:cubicBezTo>
                      <a:pt x="171" y="945"/>
                      <a:pt x="282" y="905"/>
                      <a:pt x="394" y="865"/>
                    </a:cubicBezTo>
                    <a:cubicBezTo>
                      <a:pt x="507" y="821"/>
                      <a:pt x="621" y="743"/>
                      <a:pt x="708" y="664"/>
                    </a:cubicBezTo>
                    <a:cubicBezTo>
                      <a:pt x="795" y="577"/>
                      <a:pt x="883" y="490"/>
                      <a:pt x="944" y="385"/>
                    </a:cubicBezTo>
                    <a:cubicBezTo>
                      <a:pt x="1014" y="271"/>
                      <a:pt x="1057" y="158"/>
                      <a:pt x="10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2735;p38">
                <a:extLst>
                  <a:ext uri="{FF2B5EF4-FFF2-40B4-BE49-F238E27FC236}">
                    <a16:creationId xmlns:a16="http://schemas.microsoft.com/office/drawing/2014/main" id="{8B36366F-4F95-796E-486E-331E3A9A4860}"/>
                  </a:ext>
                </a:extLst>
              </p:cNvPr>
              <p:cNvSpPr/>
              <p:nvPr/>
            </p:nvSpPr>
            <p:spPr>
              <a:xfrm>
                <a:off x="6658566" y="3720789"/>
                <a:ext cx="24264" cy="3779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782" extrusionOk="0">
                    <a:moveTo>
                      <a:pt x="1144" y="0"/>
                    </a:moveTo>
                    <a:cubicBezTo>
                      <a:pt x="978" y="96"/>
                      <a:pt x="838" y="227"/>
                      <a:pt x="707" y="358"/>
                    </a:cubicBezTo>
                    <a:cubicBezTo>
                      <a:pt x="585" y="489"/>
                      <a:pt x="480" y="620"/>
                      <a:pt x="376" y="777"/>
                    </a:cubicBezTo>
                    <a:cubicBezTo>
                      <a:pt x="288" y="926"/>
                      <a:pt x="201" y="1083"/>
                      <a:pt x="140" y="1240"/>
                    </a:cubicBezTo>
                    <a:cubicBezTo>
                      <a:pt x="70" y="1406"/>
                      <a:pt x="18" y="1581"/>
                      <a:pt x="0" y="1782"/>
                    </a:cubicBezTo>
                    <a:cubicBezTo>
                      <a:pt x="157" y="1677"/>
                      <a:pt x="306" y="1563"/>
                      <a:pt x="419" y="1432"/>
                    </a:cubicBezTo>
                    <a:cubicBezTo>
                      <a:pt x="542" y="1301"/>
                      <a:pt x="655" y="1153"/>
                      <a:pt x="751" y="1004"/>
                    </a:cubicBezTo>
                    <a:cubicBezTo>
                      <a:pt x="847" y="865"/>
                      <a:pt x="934" y="699"/>
                      <a:pt x="1004" y="533"/>
                    </a:cubicBezTo>
                    <a:cubicBezTo>
                      <a:pt x="1065" y="367"/>
                      <a:pt x="1118" y="192"/>
                      <a:pt x="1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2736;p38">
                <a:extLst>
                  <a:ext uri="{FF2B5EF4-FFF2-40B4-BE49-F238E27FC236}">
                    <a16:creationId xmlns:a16="http://schemas.microsoft.com/office/drawing/2014/main" id="{56B3DC13-346D-1D5C-D76F-89572883D618}"/>
                  </a:ext>
                </a:extLst>
              </p:cNvPr>
              <p:cNvSpPr/>
              <p:nvPr/>
            </p:nvSpPr>
            <p:spPr>
              <a:xfrm>
                <a:off x="6637631" y="3765969"/>
                <a:ext cx="11135" cy="1317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621" extrusionOk="0">
                    <a:moveTo>
                      <a:pt x="481" y="1"/>
                    </a:moveTo>
                    <a:cubicBezTo>
                      <a:pt x="376" y="1"/>
                      <a:pt x="297" y="27"/>
                      <a:pt x="245" y="53"/>
                    </a:cubicBezTo>
                    <a:cubicBezTo>
                      <a:pt x="175" y="88"/>
                      <a:pt x="123" y="132"/>
                      <a:pt x="88" y="184"/>
                    </a:cubicBezTo>
                    <a:cubicBezTo>
                      <a:pt x="44" y="237"/>
                      <a:pt x="27" y="306"/>
                      <a:pt x="9" y="368"/>
                    </a:cubicBezTo>
                    <a:cubicBezTo>
                      <a:pt x="0" y="437"/>
                      <a:pt x="9" y="507"/>
                      <a:pt x="44" y="621"/>
                    </a:cubicBezTo>
                    <a:cubicBezTo>
                      <a:pt x="158" y="621"/>
                      <a:pt x="228" y="595"/>
                      <a:pt x="297" y="568"/>
                    </a:cubicBezTo>
                    <a:cubicBezTo>
                      <a:pt x="358" y="533"/>
                      <a:pt x="420" y="490"/>
                      <a:pt x="446" y="437"/>
                    </a:cubicBezTo>
                    <a:cubicBezTo>
                      <a:pt x="481" y="376"/>
                      <a:pt x="507" y="315"/>
                      <a:pt x="516" y="245"/>
                    </a:cubicBezTo>
                    <a:cubicBezTo>
                      <a:pt x="524" y="184"/>
                      <a:pt x="516" y="106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2737;p38">
                <a:extLst>
                  <a:ext uri="{FF2B5EF4-FFF2-40B4-BE49-F238E27FC236}">
                    <a16:creationId xmlns:a16="http://schemas.microsoft.com/office/drawing/2014/main" id="{E97D09D2-C5B2-59FF-73A8-D877B837FC6D}"/>
                  </a:ext>
                </a:extLst>
              </p:cNvPr>
              <p:cNvSpPr/>
              <p:nvPr/>
            </p:nvSpPr>
            <p:spPr>
              <a:xfrm>
                <a:off x="6633919" y="3740600"/>
                <a:ext cx="13723" cy="23734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119" extrusionOk="0">
                    <a:moveTo>
                      <a:pt x="638" y="1"/>
                    </a:moveTo>
                    <a:cubicBezTo>
                      <a:pt x="507" y="36"/>
                      <a:pt x="394" y="105"/>
                      <a:pt x="315" y="175"/>
                    </a:cubicBezTo>
                    <a:cubicBezTo>
                      <a:pt x="228" y="254"/>
                      <a:pt x="167" y="341"/>
                      <a:pt x="114" y="437"/>
                    </a:cubicBezTo>
                    <a:cubicBezTo>
                      <a:pt x="53" y="542"/>
                      <a:pt x="27" y="647"/>
                      <a:pt x="10" y="760"/>
                    </a:cubicBezTo>
                    <a:cubicBezTo>
                      <a:pt x="1" y="865"/>
                      <a:pt x="10" y="987"/>
                      <a:pt x="71" y="1118"/>
                    </a:cubicBezTo>
                    <a:cubicBezTo>
                      <a:pt x="184" y="1048"/>
                      <a:pt x="263" y="961"/>
                      <a:pt x="333" y="891"/>
                    </a:cubicBezTo>
                    <a:cubicBezTo>
                      <a:pt x="394" y="813"/>
                      <a:pt x="446" y="725"/>
                      <a:pt x="490" y="638"/>
                    </a:cubicBezTo>
                    <a:cubicBezTo>
                      <a:pt x="533" y="551"/>
                      <a:pt x="577" y="455"/>
                      <a:pt x="603" y="350"/>
                    </a:cubicBezTo>
                    <a:cubicBezTo>
                      <a:pt x="621" y="254"/>
                      <a:pt x="647" y="149"/>
                      <a:pt x="6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2738;p38">
                <a:extLst>
                  <a:ext uri="{FF2B5EF4-FFF2-40B4-BE49-F238E27FC236}">
                    <a16:creationId xmlns:a16="http://schemas.microsoft.com/office/drawing/2014/main" id="{81666FC7-FF20-BCCD-54B7-EBDA06956812}"/>
                  </a:ext>
                </a:extLst>
              </p:cNvPr>
              <p:cNvSpPr/>
              <p:nvPr/>
            </p:nvSpPr>
            <p:spPr>
              <a:xfrm>
                <a:off x="6568185" y="3861737"/>
                <a:ext cx="13914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541" extrusionOk="0">
                    <a:moveTo>
                      <a:pt x="655" y="0"/>
                    </a:moveTo>
                    <a:lnTo>
                      <a:pt x="655" y="0"/>
                    </a:lnTo>
                    <a:cubicBezTo>
                      <a:pt x="524" y="175"/>
                      <a:pt x="428" y="376"/>
                      <a:pt x="341" y="594"/>
                    </a:cubicBezTo>
                    <a:cubicBezTo>
                      <a:pt x="253" y="795"/>
                      <a:pt x="184" y="1004"/>
                      <a:pt x="131" y="1223"/>
                    </a:cubicBezTo>
                    <a:cubicBezTo>
                      <a:pt x="79" y="1441"/>
                      <a:pt x="35" y="1659"/>
                      <a:pt x="26" y="1877"/>
                    </a:cubicBezTo>
                    <a:cubicBezTo>
                      <a:pt x="0" y="2096"/>
                      <a:pt x="0" y="2323"/>
                      <a:pt x="35" y="2541"/>
                    </a:cubicBezTo>
                    <a:cubicBezTo>
                      <a:pt x="96" y="2340"/>
                      <a:pt x="157" y="2122"/>
                      <a:pt x="210" y="1912"/>
                    </a:cubicBezTo>
                    <a:lnTo>
                      <a:pt x="358" y="1275"/>
                    </a:lnTo>
                    <a:lnTo>
                      <a:pt x="515" y="646"/>
                    </a:lnTo>
                    <a:cubicBezTo>
                      <a:pt x="568" y="437"/>
                      <a:pt x="620" y="218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2739;p38">
                <a:extLst>
                  <a:ext uri="{FF2B5EF4-FFF2-40B4-BE49-F238E27FC236}">
                    <a16:creationId xmlns:a16="http://schemas.microsoft.com/office/drawing/2014/main" id="{F7C06D52-6F28-398E-47B0-C6CA5098D09B}"/>
                  </a:ext>
                </a:extLst>
              </p:cNvPr>
              <p:cNvSpPr/>
              <p:nvPr/>
            </p:nvSpPr>
            <p:spPr>
              <a:xfrm>
                <a:off x="6595951" y="3919134"/>
                <a:ext cx="7063" cy="30967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460" extrusionOk="0">
                    <a:moveTo>
                      <a:pt x="79" y="1"/>
                    </a:moveTo>
                    <a:cubicBezTo>
                      <a:pt x="36" y="123"/>
                      <a:pt x="10" y="254"/>
                      <a:pt x="10" y="368"/>
                    </a:cubicBezTo>
                    <a:cubicBezTo>
                      <a:pt x="1" y="507"/>
                      <a:pt x="10" y="638"/>
                      <a:pt x="36" y="752"/>
                    </a:cubicBezTo>
                    <a:cubicBezTo>
                      <a:pt x="53" y="883"/>
                      <a:pt x="88" y="1005"/>
                      <a:pt x="132" y="1127"/>
                    </a:cubicBezTo>
                    <a:cubicBezTo>
                      <a:pt x="176" y="1241"/>
                      <a:pt x="228" y="1354"/>
                      <a:pt x="315" y="1459"/>
                    </a:cubicBezTo>
                    <a:cubicBezTo>
                      <a:pt x="333" y="1328"/>
                      <a:pt x="333" y="1197"/>
                      <a:pt x="315" y="1084"/>
                    </a:cubicBezTo>
                    <a:cubicBezTo>
                      <a:pt x="306" y="961"/>
                      <a:pt x="298" y="839"/>
                      <a:pt x="272" y="726"/>
                    </a:cubicBezTo>
                    <a:cubicBezTo>
                      <a:pt x="254" y="603"/>
                      <a:pt x="228" y="481"/>
                      <a:pt x="202" y="359"/>
                    </a:cubicBezTo>
                    <a:cubicBezTo>
                      <a:pt x="167" y="245"/>
                      <a:pt x="132" y="123"/>
                      <a:pt x="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2740;p38">
                <a:extLst>
                  <a:ext uri="{FF2B5EF4-FFF2-40B4-BE49-F238E27FC236}">
                    <a16:creationId xmlns:a16="http://schemas.microsoft.com/office/drawing/2014/main" id="{F3C2A454-4F67-483E-831E-F73565C19C81}"/>
                  </a:ext>
                </a:extLst>
              </p:cNvPr>
              <p:cNvSpPr/>
              <p:nvPr/>
            </p:nvSpPr>
            <p:spPr>
              <a:xfrm>
                <a:off x="6610035" y="3860803"/>
                <a:ext cx="20383" cy="40766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922" extrusionOk="0">
                    <a:moveTo>
                      <a:pt x="0" y="0"/>
                    </a:moveTo>
                    <a:cubicBezTo>
                      <a:pt x="35" y="184"/>
                      <a:pt x="88" y="358"/>
                      <a:pt x="158" y="524"/>
                    </a:cubicBezTo>
                    <a:cubicBezTo>
                      <a:pt x="219" y="690"/>
                      <a:pt x="297" y="856"/>
                      <a:pt x="376" y="1013"/>
                    </a:cubicBezTo>
                    <a:cubicBezTo>
                      <a:pt x="446" y="1179"/>
                      <a:pt x="542" y="1328"/>
                      <a:pt x="638" y="1485"/>
                    </a:cubicBezTo>
                    <a:cubicBezTo>
                      <a:pt x="734" y="1642"/>
                      <a:pt x="839" y="1782"/>
                      <a:pt x="961" y="1921"/>
                    </a:cubicBezTo>
                    <a:cubicBezTo>
                      <a:pt x="935" y="1738"/>
                      <a:pt x="874" y="1563"/>
                      <a:pt x="813" y="1397"/>
                    </a:cubicBezTo>
                    <a:cubicBezTo>
                      <a:pt x="743" y="1232"/>
                      <a:pt x="673" y="1074"/>
                      <a:pt x="594" y="909"/>
                    </a:cubicBezTo>
                    <a:cubicBezTo>
                      <a:pt x="516" y="743"/>
                      <a:pt x="428" y="594"/>
                      <a:pt x="332" y="437"/>
                    </a:cubicBezTo>
                    <a:cubicBezTo>
                      <a:pt x="236" y="280"/>
                      <a:pt x="123" y="14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2741;p38">
                <a:extLst>
                  <a:ext uri="{FF2B5EF4-FFF2-40B4-BE49-F238E27FC236}">
                    <a16:creationId xmlns:a16="http://schemas.microsoft.com/office/drawing/2014/main" id="{2337D083-CF3E-5636-9DF8-E2A2DC0E38AB}"/>
                  </a:ext>
                </a:extLst>
              </p:cNvPr>
              <p:cNvSpPr/>
              <p:nvPr/>
            </p:nvSpPr>
            <p:spPr>
              <a:xfrm>
                <a:off x="6644864" y="3828202"/>
                <a:ext cx="16120" cy="1113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25" extrusionOk="0">
                    <a:moveTo>
                      <a:pt x="0" y="1"/>
                    </a:moveTo>
                    <a:cubicBezTo>
                      <a:pt x="35" y="88"/>
                      <a:pt x="79" y="149"/>
                      <a:pt x="131" y="210"/>
                    </a:cubicBezTo>
                    <a:cubicBezTo>
                      <a:pt x="183" y="263"/>
                      <a:pt x="236" y="315"/>
                      <a:pt x="306" y="359"/>
                    </a:cubicBezTo>
                    <a:cubicBezTo>
                      <a:pt x="367" y="402"/>
                      <a:pt x="437" y="437"/>
                      <a:pt x="515" y="472"/>
                    </a:cubicBezTo>
                    <a:cubicBezTo>
                      <a:pt x="585" y="498"/>
                      <a:pt x="672" y="525"/>
                      <a:pt x="760" y="525"/>
                    </a:cubicBezTo>
                    <a:cubicBezTo>
                      <a:pt x="716" y="437"/>
                      <a:pt x="672" y="367"/>
                      <a:pt x="620" y="315"/>
                    </a:cubicBezTo>
                    <a:cubicBezTo>
                      <a:pt x="568" y="263"/>
                      <a:pt x="515" y="210"/>
                      <a:pt x="445" y="167"/>
                    </a:cubicBezTo>
                    <a:cubicBezTo>
                      <a:pt x="384" y="123"/>
                      <a:pt x="314" y="88"/>
                      <a:pt x="236" y="53"/>
                    </a:cubicBezTo>
                    <a:cubicBezTo>
                      <a:pt x="175" y="18"/>
                      <a:pt x="87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2742;p38">
                <a:extLst>
                  <a:ext uri="{FF2B5EF4-FFF2-40B4-BE49-F238E27FC236}">
                    <a16:creationId xmlns:a16="http://schemas.microsoft.com/office/drawing/2014/main" id="{861B12EB-96D1-1FDD-9D43-460055FCB672}"/>
                  </a:ext>
                </a:extLst>
              </p:cNvPr>
              <p:cNvSpPr/>
              <p:nvPr/>
            </p:nvSpPr>
            <p:spPr>
              <a:xfrm>
                <a:off x="6732084" y="3853952"/>
                <a:ext cx="28909" cy="23543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110" extrusionOk="0">
                    <a:moveTo>
                      <a:pt x="1" y="0"/>
                    </a:moveTo>
                    <a:lnTo>
                      <a:pt x="359" y="245"/>
                    </a:lnTo>
                    <a:cubicBezTo>
                      <a:pt x="481" y="332"/>
                      <a:pt x="603" y="419"/>
                      <a:pt x="708" y="507"/>
                    </a:cubicBezTo>
                    <a:cubicBezTo>
                      <a:pt x="821" y="594"/>
                      <a:pt x="926" y="690"/>
                      <a:pt x="1040" y="795"/>
                    </a:cubicBezTo>
                    <a:lnTo>
                      <a:pt x="1363" y="1109"/>
                    </a:lnTo>
                    <a:cubicBezTo>
                      <a:pt x="1337" y="943"/>
                      <a:pt x="1267" y="804"/>
                      <a:pt x="1179" y="673"/>
                    </a:cubicBezTo>
                    <a:cubicBezTo>
                      <a:pt x="1092" y="542"/>
                      <a:pt x="987" y="419"/>
                      <a:pt x="865" y="323"/>
                    </a:cubicBezTo>
                    <a:cubicBezTo>
                      <a:pt x="743" y="227"/>
                      <a:pt x="612" y="140"/>
                      <a:pt x="463" y="88"/>
                    </a:cubicBezTo>
                    <a:cubicBezTo>
                      <a:pt x="315" y="27"/>
                      <a:pt x="166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2743;p38">
                <a:extLst>
                  <a:ext uri="{FF2B5EF4-FFF2-40B4-BE49-F238E27FC236}">
                    <a16:creationId xmlns:a16="http://schemas.microsoft.com/office/drawing/2014/main" id="{E05EA23F-D261-69D6-C5D1-D6281841D6C4}"/>
                  </a:ext>
                </a:extLst>
              </p:cNvPr>
              <p:cNvSpPr/>
              <p:nvPr/>
            </p:nvSpPr>
            <p:spPr>
              <a:xfrm>
                <a:off x="6744875" y="3837280"/>
                <a:ext cx="34466" cy="19471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1" y="97"/>
                      <a:pt x="262" y="184"/>
                      <a:pt x="393" y="271"/>
                    </a:cubicBezTo>
                    <a:lnTo>
                      <a:pt x="786" y="498"/>
                    </a:lnTo>
                    <a:cubicBezTo>
                      <a:pt x="917" y="577"/>
                      <a:pt x="1048" y="655"/>
                      <a:pt x="1188" y="717"/>
                    </a:cubicBezTo>
                    <a:cubicBezTo>
                      <a:pt x="1327" y="795"/>
                      <a:pt x="1476" y="856"/>
                      <a:pt x="1624" y="917"/>
                    </a:cubicBezTo>
                    <a:cubicBezTo>
                      <a:pt x="1537" y="786"/>
                      <a:pt x="1415" y="664"/>
                      <a:pt x="1301" y="568"/>
                    </a:cubicBezTo>
                    <a:cubicBezTo>
                      <a:pt x="1179" y="455"/>
                      <a:pt x="1048" y="367"/>
                      <a:pt x="908" y="289"/>
                    </a:cubicBezTo>
                    <a:cubicBezTo>
                      <a:pt x="760" y="219"/>
                      <a:pt x="620" y="149"/>
                      <a:pt x="472" y="97"/>
                    </a:cubicBezTo>
                    <a:cubicBezTo>
                      <a:pt x="314" y="44"/>
                      <a:pt x="166" y="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2744;p38">
                <a:extLst>
                  <a:ext uri="{FF2B5EF4-FFF2-40B4-BE49-F238E27FC236}">
                    <a16:creationId xmlns:a16="http://schemas.microsoft.com/office/drawing/2014/main" id="{4D330AF0-F97A-D9B0-5BAC-A73942D04034}"/>
                  </a:ext>
                </a:extLst>
              </p:cNvPr>
              <p:cNvSpPr/>
              <p:nvPr/>
            </p:nvSpPr>
            <p:spPr>
              <a:xfrm>
                <a:off x="6487986" y="3881739"/>
                <a:ext cx="16692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18" extrusionOk="0">
                    <a:moveTo>
                      <a:pt x="786" y="0"/>
                    </a:moveTo>
                    <a:lnTo>
                      <a:pt x="786" y="0"/>
                    </a:lnTo>
                    <a:cubicBezTo>
                      <a:pt x="673" y="44"/>
                      <a:pt x="585" y="105"/>
                      <a:pt x="498" y="201"/>
                    </a:cubicBezTo>
                    <a:cubicBezTo>
                      <a:pt x="393" y="280"/>
                      <a:pt x="323" y="367"/>
                      <a:pt x="254" y="463"/>
                    </a:cubicBezTo>
                    <a:cubicBezTo>
                      <a:pt x="175" y="550"/>
                      <a:pt x="123" y="664"/>
                      <a:pt x="79" y="768"/>
                    </a:cubicBezTo>
                    <a:cubicBezTo>
                      <a:pt x="35" y="882"/>
                      <a:pt x="0" y="987"/>
                      <a:pt x="0" y="1118"/>
                    </a:cubicBezTo>
                    <a:cubicBezTo>
                      <a:pt x="96" y="1039"/>
                      <a:pt x="166" y="961"/>
                      <a:pt x="245" y="873"/>
                    </a:cubicBezTo>
                    <a:cubicBezTo>
                      <a:pt x="323" y="786"/>
                      <a:pt x="385" y="681"/>
                      <a:pt x="454" y="594"/>
                    </a:cubicBezTo>
                    <a:cubicBezTo>
                      <a:pt x="516" y="507"/>
                      <a:pt x="585" y="410"/>
                      <a:pt x="638" y="314"/>
                    </a:cubicBezTo>
                    <a:cubicBezTo>
                      <a:pt x="690" y="218"/>
                      <a:pt x="751" y="114"/>
                      <a:pt x="7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2745;p38">
                <a:extLst>
                  <a:ext uri="{FF2B5EF4-FFF2-40B4-BE49-F238E27FC236}">
                    <a16:creationId xmlns:a16="http://schemas.microsoft.com/office/drawing/2014/main" id="{6825675E-2176-9F6B-6B90-92BF8D6D6B88}"/>
                  </a:ext>
                </a:extLst>
              </p:cNvPr>
              <p:cNvSpPr/>
              <p:nvPr/>
            </p:nvSpPr>
            <p:spPr>
              <a:xfrm>
                <a:off x="6454090" y="3928594"/>
                <a:ext cx="14274" cy="237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118" extrusionOk="0">
                    <a:moveTo>
                      <a:pt x="673" y="0"/>
                    </a:moveTo>
                    <a:lnTo>
                      <a:pt x="673" y="0"/>
                    </a:lnTo>
                    <a:cubicBezTo>
                      <a:pt x="577" y="61"/>
                      <a:pt x="489" y="131"/>
                      <a:pt x="411" y="236"/>
                    </a:cubicBezTo>
                    <a:cubicBezTo>
                      <a:pt x="341" y="306"/>
                      <a:pt x="271" y="393"/>
                      <a:pt x="219" y="498"/>
                    </a:cubicBezTo>
                    <a:cubicBezTo>
                      <a:pt x="166" y="585"/>
                      <a:pt x="123" y="681"/>
                      <a:pt x="79" y="786"/>
                    </a:cubicBezTo>
                    <a:cubicBezTo>
                      <a:pt x="27" y="891"/>
                      <a:pt x="9" y="996"/>
                      <a:pt x="1" y="1118"/>
                    </a:cubicBezTo>
                    <a:cubicBezTo>
                      <a:pt x="97" y="1039"/>
                      <a:pt x="175" y="961"/>
                      <a:pt x="236" y="873"/>
                    </a:cubicBezTo>
                    <a:cubicBezTo>
                      <a:pt x="306" y="804"/>
                      <a:pt x="367" y="699"/>
                      <a:pt x="428" y="611"/>
                    </a:cubicBezTo>
                    <a:cubicBezTo>
                      <a:pt x="481" y="524"/>
                      <a:pt x="533" y="428"/>
                      <a:pt x="577" y="332"/>
                    </a:cubicBezTo>
                    <a:cubicBezTo>
                      <a:pt x="620" y="218"/>
                      <a:pt x="655" y="122"/>
                      <a:pt x="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2746;p38">
                <a:extLst>
                  <a:ext uri="{FF2B5EF4-FFF2-40B4-BE49-F238E27FC236}">
                    <a16:creationId xmlns:a16="http://schemas.microsoft.com/office/drawing/2014/main" id="{8FDA24F4-4A97-7B5F-D7C7-31E621391446}"/>
                  </a:ext>
                </a:extLst>
              </p:cNvPr>
              <p:cNvSpPr/>
              <p:nvPr/>
            </p:nvSpPr>
            <p:spPr>
              <a:xfrm>
                <a:off x="6405750" y="3923949"/>
                <a:ext cx="19089" cy="1817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57" extrusionOk="0">
                    <a:moveTo>
                      <a:pt x="900" y="1"/>
                    </a:moveTo>
                    <a:cubicBezTo>
                      <a:pt x="786" y="27"/>
                      <a:pt x="682" y="62"/>
                      <a:pt x="586" y="114"/>
                    </a:cubicBezTo>
                    <a:cubicBezTo>
                      <a:pt x="490" y="158"/>
                      <a:pt x="402" y="219"/>
                      <a:pt x="324" y="298"/>
                    </a:cubicBezTo>
                    <a:cubicBezTo>
                      <a:pt x="245" y="376"/>
                      <a:pt x="175" y="464"/>
                      <a:pt x="114" y="551"/>
                    </a:cubicBezTo>
                    <a:cubicBezTo>
                      <a:pt x="62" y="638"/>
                      <a:pt x="18" y="743"/>
                      <a:pt x="1" y="857"/>
                    </a:cubicBezTo>
                    <a:cubicBezTo>
                      <a:pt x="97" y="804"/>
                      <a:pt x="184" y="734"/>
                      <a:pt x="263" y="673"/>
                    </a:cubicBezTo>
                    <a:lnTo>
                      <a:pt x="490" y="472"/>
                    </a:lnTo>
                    <a:cubicBezTo>
                      <a:pt x="568" y="411"/>
                      <a:pt x="638" y="333"/>
                      <a:pt x="708" y="254"/>
                    </a:cubicBezTo>
                    <a:cubicBezTo>
                      <a:pt x="769" y="176"/>
                      <a:pt x="839" y="106"/>
                      <a:pt x="9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2747;p38">
                <a:extLst>
                  <a:ext uri="{FF2B5EF4-FFF2-40B4-BE49-F238E27FC236}">
                    <a16:creationId xmlns:a16="http://schemas.microsoft.com/office/drawing/2014/main" id="{3AB15103-D8A2-377B-873E-59411CBD28A4}"/>
                  </a:ext>
                </a:extLst>
              </p:cNvPr>
              <p:cNvSpPr/>
              <p:nvPr/>
            </p:nvSpPr>
            <p:spPr>
              <a:xfrm>
                <a:off x="6415019" y="3969701"/>
                <a:ext cx="10202" cy="146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691" extrusionOk="0">
                    <a:moveTo>
                      <a:pt x="480" y="1"/>
                    </a:moveTo>
                    <a:lnTo>
                      <a:pt x="480" y="1"/>
                    </a:lnTo>
                    <a:cubicBezTo>
                      <a:pt x="402" y="27"/>
                      <a:pt x="332" y="70"/>
                      <a:pt x="280" y="114"/>
                    </a:cubicBezTo>
                    <a:cubicBezTo>
                      <a:pt x="227" y="167"/>
                      <a:pt x="184" y="228"/>
                      <a:pt x="140" y="280"/>
                    </a:cubicBezTo>
                    <a:cubicBezTo>
                      <a:pt x="96" y="332"/>
                      <a:pt x="61" y="402"/>
                      <a:pt x="44" y="463"/>
                    </a:cubicBezTo>
                    <a:cubicBezTo>
                      <a:pt x="18" y="533"/>
                      <a:pt x="0" y="603"/>
                      <a:pt x="0" y="690"/>
                    </a:cubicBezTo>
                    <a:cubicBezTo>
                      <a:pt x="70" y="664"/>
                      <a:pt x="140" y="621"/>
                      <a:pt x="192" y="577"/>
                    </a:cubicBezTo>
                    <a:cubicBezTo>
                      <a:pt x="245" y="525"/>
                      <a:pt x="288" y="463"/>
                      <a:pt x="332" y="411"/>
                    </a:cubicBezTo>
                    <a:cubicBezTo>
                      <a:pt x="376" y="359"/>
                      <a:pt x="411" y="289"/>
                      <a:pt x="437" y="228"/>
                    </a:cubicBezTo>
                    <a:cubicBezTo>
                      <a:pt x="454" y="158"/>
                      <a:pt x="480" y="88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2748;p38">
                <a:extLst>
                  <a:ext uri="{FF2B5EF4-FFF2-40B4-BE49-F238E27FC236}">
                    <a16:creationId xmlns:a16="http://schemas.microsoft.com/office/drawing/2014/main" id="{829634DF-054A-B991-CA2F-91460A9B4981}"/>
                  </a:ext>
                </a:extLst>
              </p:cNvPr>
              <p:cNvSpPr/>
              <p:nvPr/>
            </p:nvSpPr>
            <p:spPr>
              <a:xfrm>
                <a:off x="6497976" y="3831638"/>
                <a:ext cx="21146" cy="5303"/>
              </a:xfrm>
              <a:custGeom>
                <a:avLst/>
                <a:gdLst/>
                <a:ahLst/>
                <a:cxnLst/>
                <a:rect l="l" t="t" r="r" b="b"/>
                <a:pathLst>
                  <a:path w="997" h="250" extrusionOk="0">
                    <a:moveTo>
                      <a:pt x="608" y="0"/>
                    </a:moveTo>
                    <a:cubicBezTo>
                      <a:pt x="566" y="0"/>
                      <a:pt x="525" y="5"/>
                      <a:pt x="481" y="13"/>
                    </a:cubicBezTo>
                    <a:cubicBezTo>
                      <a:pt x="394" y="22"/>
                      <a:pt x="306" y="31"/>
                      <a:pt x="237" y="66"/>
                    </a:cubicBezTo>
                    <a:cubicBezTo>
                      <a:pt x="158" y="101"/>
                      <a:pt x="79" y="127"/>
                      <a:pt x="1" y="197"/>
                    </a:cubicBezTo>
                    <a:cubicBezTo>
                      <a:pt x="88" y="232"/>
                      <a:pt x="176" y="240"/>
                      <a:pt x="263" y="249"/>
                    </a:cubicBezTo>
                    <a:cubicBezTo>
                      <a:pt x="350" y="249"/>
                      <a:pt x="429" y="249"/>
                      <a:pt x="516" y="240"/>
                    </a:cubicBezTo>
                    <a:cubicBezTo>
                      <a:pt x="595" y="232"/>
                      <a:pt x="682" y="205"/>
                      <a:pt x="752" y="188"/>
                    </a:cubicBezTo>
                    <a:cubicBezTo>
                      <a:pt x="830" y="153"/>
                      <a:pt x="918" y="118"/>
                      <a:pt x="996" y="66"/>
                    </a:cubicBezTo>
                    <a:cubicBezTo>
                      <a:pt x="909" y="22"/>
                      <a:pt x="822" y="13"/>
                      <a:pt x="734" y="13"/>
                    </a:cubicBezTo>
                    <a:cubicBezTo>
                      <a:pt x="691" y="5"/>
                      <a:pt x="649" y="0"/>
                      <a:pt x="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2749;p38">
                <a:extLst>
                  <a:ext uri="{FF2B5EF4-FFF2-40B4-BE49-F238E27FC236}">
                    <a16:creationId xmlns:a16="http://schemas.microsoft.com/office/drawing/2014/main" id="{A76A8644-B81A-9CC3-C441-AE60F18BC40D}"/>
                  </a:ext>
                </a:extLst>
              </p:cNvPr>
              <p:cNvSpPr/>
              <p:nvPr/>
            </p:nvSpPr>
            <p:spPr>
              <a:xfrm>
                <a:off x="6452054" y="3833865"/>
                <a:ext cx="22610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94" extrusionOk="0">
                    <a:moveTo>
                      <a:pt x="712" y="1"/>
                    </a:moveTo>
                    <a:cubicBezTo>
                      <a:pt x="646" y="1"/>
                      <a:pt x="581" y="7"/>
                      <a:pt x="507" y="13"/>
                    </a:cubicBezTo>
                    <a:cubicBezTo>
                      <a:pt x="411" y="39"/>
                      <a:pt x="324" y="57"/>
                      <a:pt x="236" y="100"/>
                    </a:cubicBezTo>
                    <a:cubicBezTo>
                      <a:pt x="149" y="144"/>
                      <a:pt x="62" y="205"/>
                      <a:pt x="0" y="275"/>
                    </a:cubicBezTo>
                    <a:cubicBezTo>
                      <a:pt x="58" y="291"/>
                      <a:pt x="116" y="294"/>
                      <a:pt x="171" y="294"/>
                    </a:cubicBezTo>
                    <a:cubicBezTo>
                      <a:pt x="209" y="294"/>
                      <a:pt x="245" y="292"/>
                      <a:pt x="280" y="292"/>
                    </a:cubicBezTo>
                    <a:lnTo>
                      <a:pt x="542" y="258"/>
                    </a:lnTo>
                    <a:cubicBezTo>
                      <a:pt x="629" y="249"/>
                      <a:pt x="716" y="223"/>
                      <a:pt x="804" y="205"/>
                    </a:cubicBezTo>
                    <a:cubicBezTo>
                      <a:pt x="891" y="170"/>
                      <a:pt x="978" y="144"/>
                      <a:pt x="1066" y="92"/>
                    </a:cubicBezTo>
                    <a:cubicBezTo>
                      <a:pt x="978" y="39"/>
                      <a:pt x="882" y="13"/>
                      <a:pt x="795" y="4"/>
                    </a:cubicBezTo>
                    <a:cubicBezTo>
                      <a:pt x="767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2750;p38">
                <a:extLst>
                  <a:ext uri="{FF2B5EF4-FFF2-40B4-BE49-F238E27FC236}">
                    <a16:creationId xmlns:a16="http://schemas.microsoft.com/office/drawing/2014/main" id="{01F7F1B6-14CD-08CF-EC93-3964B4E090B3}"/>
                  </a:ext>
                </a:extLst>
              </p:cNvPr>
              <p:cNvSpPr/>
              <p:nvPr/>
            </p:nvSpPr>
            <p:spPr>
              <a:xfrm>
                <a:off x="6555034" y="3785610"/>
                <a:ext cx="19471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5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4" y="96"/>
                      <a:pt x="96" y="175"/>
                      <a:pt x="166" y="271"/>
                    </a:cubicBezTo>
                    <a:cubicBezTo>
                      <a:pt x="227" y="350"/>
                      <a:pt x="306" y="411"/>
                      <a:pt x="384" y="481"/>
                    </a:cubicBezTo>
                    <a:cubicBezTo>
                      <a:pt x="454" y="533"/>
                      <a:pt x="542" y="585"/>
                      <a:pt x="629" y="647"/>
                    </a:cubicBezTo>
                    <a:cubicBezTo>
                      <a:pt x="716" y="690"/>
                      <a:pt x="804" y="734"/>
                      <a:pt x="917" y="751"/>
                    </a:cubicBezTo>
                    <a:cubicBezTo>
                      <a:pt x="865" y="655"/>
                      <a:pt x="804" y="568"/>
                      <a:pt x="742" y="489"/>
                    </a:cubicBezTo>
                    <a:cubicBezTo>
                      <a:pt x="673" y="411"/>
                      <a:pt x="611" y="350"/>
                      <a:pt x="533" y="280"/>
                    </a:cubicBezTo>
                    <a:cubicBezTo>
                      <a:pt x="454" y="227"/>
                      <a:pt x="384" y="166"/>
                      <a:pt x="297" y="114"/>
                    </a:cubicBezTo>
                    <a:cubicBezTo>
                      <a:pt x="192" y="62"/>
                      <a:pt x="105" y="1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2751;p38">
                <a:extLst>
                  <a:ext uri="{FF2B5EF4-FFF2-40B4-BE49-F238E27FC236}">
                    <a16:creationId xmlns:a16="http://schemas.microsoft.com/office/drawing/2014/main" id="{AEA2A967-A8CB-D78A-B1CD-83D449C379D1}"/>
                  </a:ext>
                </a:extLst>
              </p:cNvPr>
              <p:cNvSpPr/>
              <p:nvPr/>
            </p:nvSpPr>
            <p:spPr>
              <a:xfrm>
                <a:off x="6612814" y="3771908"/>
                <a:ext cx="6130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289" h="725" extrusionOk="0">
                    <a:moveTo>
                      <a:pt x="35" y="0"/>
                    </a:moveTo>
                    <a:cubicBezTo>
                      <a:pt x="0" y="79"/>
                      <a:pt x="0" y="140"/>
                      <a:pt x="0" y="201"/>
                    </a:cubicBezTo>
                    <a:cubicBezTo>
                      <a:pt x="0" y="262"/>
                      <a:pt x="9" y="332"/>
                      <a:pt x="27" y="384"/>
                    </a:cubicBezTo>
                    <a:cubicBezTo>
                      <a:pt x="44" y="446"/>
                      <a:pt x="70" y="507"/>
                      <a:pt x="105" y="559"/>
                    </a:cubicBezTo>
                    <a:cubicBezTo>
                      <a:pt x="131" y="611"/>
                      <a:pt x="166" y="664"/>
                      <a:pt x="236" y="725"/>
                    </a:cubicBezTo>
                    <a:cubicBezTo>
                      <a:pt x="280" y="646"/>
                      <a:pt x="289" y="577"/>
                      <a:pt x="289" y="515"/>
                    </a:cubicBezTo>
                    <a:cubicBezTo>
                      <a:pt x="289" y="446"/>
                      <a:pt x="289" y="393"/>
                      <a:pt x="262" y="332"/>
                    </a:cubicBezTo>
                    <a:cubicBezTo>
                      <a:pt x="254" y="262"/>
                      <a:pt x="219" y="210"/>
                      <a:pt x="193" y="157"/>
                    </a:cubicBezTo>
                    <a:cubicBezTo>
                      <a:pt x="149" y="96"/>
                      <a:pt x="105" y="44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2752;p38">
                <a:extLst>
                  <a:ext uri="{FF2B5EF4-FFF2-40B4-BE49-F238E27FC236}">
                    <a16:creationId xmlns:a16="http://schemas.microsoft.com/office/drawing/2014/main" id="{C1E44695-5E35-0650-EDDC-8A95803CE546}"/>
                  </a:ext>
                </a:extLst>
              </p:cNvPr>
              <p:cNvSpPr/>
              <p:nvPr/>
            </p:nvSpPr>
            <p:spPr>
              <a:xfrm>
                <a:off x="6712464" y="3729995"/>
                <a:ext cx="7784" cy="1026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84" extrusionOk="0">
                    <a:moveTo>
                      <a:pt x="336" y="1"/>
                    </a:moveTo>
                    <a:cubicBezTo>
                      <a:pt x="288" y="1"/>
                      <a:pt x="246" y="18"/>
                      <a:pt x="210" y="47"/>
                    </a:cubicBezTo>
                    <a:cubicBezTo>
                      <a:pt x="166" y="81"/>
                      <a:pt x="122" y="108"/>
                      <a:pt x="87" y="151"/>
                    </a:cubicBezTo>
                    <a:cubicBezTo>
                      <a:pt x="52" y="186"/>
                      <a:pt x="35" y="239"/>
                      <a:pt x="17" y="300"/>
                    </a:cubicBezTo>
                    <a:cubicBezTo>
                      <a:pt x="0" y="352"/>
                      <a:pt x="0" y="413"/>
                      <a:pt x="17" y="483"/>
                    </a:cubicBezTo>
                    <a:cubicBezTo>
                      <a:pt x="87" y="457"/>
                      <a:pt x="131" y="439"/>
                      <a:pt x="175" y="405"/>
                    </a:cubicBezTo>
                    <a:cubicBezTo>
                      <a:pt x="210" y="387"/>
                      <a:pt x="236" y="335"/>
                      <a:pt x="271" y="309"/>
                    </a:cubicBezTo>
                    <a:lnTo>
                      <a:pt x="341" y="178"/>
                    </a:lnTo>
                    <a:cubicBezTo>
                      <a:pt x="349" y="116"/>
                      <a:pt x="367" y="81"/>
                      <a:pt x="367" y="3"/>
                    </a:cubicBezTo>
                    <a:cubicBezTo>
                      <a:pt x="356" y="1"/>
                      <a:pt x="346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2753;p38">
                <a:extLst>
                  <a:ext uri="{FF2B5EF4-FFF2-40B4-BE49-F238E27FC236}">
                    <a16:creationId xmlns:a16="http://schemas.microsoft.com/office/drawing/2014/main" id="{BBBF310D-7CC4-B7A2-4235-5EC430757F2B}"/>
                  </a:ext>
                </a:extLst>
              </p:cNvPr>
              <p:cNvSpPr/>
              <p:nvPr/>
            </p:nvSpPr>
            <p:spPr>
              <a:xfrm>
                <a:off x="6690977" y="3755427"/>
                <a:ext cx="25007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34" extrusionOk="0">
                    <a:moveTo>
                      <a:pt x="1179" y="0"/>
                    </a:moveTo>
                    <a:lnTo>
                      <a:pt x="1179" y="0"/>
                    </a:lnTo>
                    <a:cubicBezTo>
                      <a:pt x="1057" y="26"/>
                      <a:pt x="934" y="70"/>
                      <a:pt x="830" y="105"/>
                    </a:cubicBezTo>
                    <a:cubicBezTo>
                      <a:pt x="716" y="149"/>
                      <a:pt x="620" y="201"/>
                      <a:pt x="524" y="262"/>
                    </a:cubicBezTo>
                    <a:cubicBezTo>
                      <a:pt x="419" y="332"/>
                      <a:pt x="323" y="393"/>
                      <a:pt x="236" y="472"/>
                    </a:cubicBezTo>
                    <a:cubicBezTo>
                      <a:pt x="149" y="550"/>
                      <a:pt x="70" y="629"/>
                      <a:pt x="0" y="734"/>
                    </a:cubicBezTo>
                    <a:cubicBezTo>
                      <a:pt x="131" y="725"/>
                      <a:pt x="236" y="681"/>
                      <a:pt x="349" y="638"/>
                    </a:cubicBezTo>
                    <a:cubicBezTo>
                      <a:pt x="454" y="594"/>
                      <a:pt x="550" y="542"/>
                      <a:pt x="655" y="472"/>
                    </a:cubicBezTo>
                    <a:cubicBezTo>
                      <a:pt x="751" y="411"/>
                      <a:pt x="847" y="341"/>
                      <a:pt x="934" y="262"/>
                    </a:cubicBezTo>
                    <a:cubicBezTo>
                      <a:pt x="1022" y="192"/>
                      <a:pt x="1100" y="105"/>
                      <a:pt x="1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2754;p38">
                <a:extLst>
                  <a:ext uri="{FF2B5EF4-FFF2-40B4-BE49-F238E27FC236}">
                    <a16:creationId xmlns:a16="http://schemas.microsoft.com/office/drawing/2014/main" id="{99FA4C35-D779-A1EA-D031-A452DE8703B8}"/>
                  </a:ext>
                </a:extLst>
              </p:cNvPr>
              <p:cNvSpPr/>
              <p:nvPr/>
            </p:nvSpPr>
            <p:spPr>
              <a:xfrm>
                <a:off x="6731151" y="3788622"/>
                <a:ext cx="50777" cy="5472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258" extrusionOk="0">
                    <a:moveTo>
                      <a:pt x="1486" y="0"/>
                    </a:moveTo>
                    <a:cubicBezTo>
                      <a:pt x="1387" y="0"/>
                      <a:pt x="1289" y="2"/>
                      <a:pt x="1188" y="7"/>
                    </a:cubicBezTo>
                    <a:cubicBezTo>
                      <a:pt x="988" y="7"/>
                      <a:pt x="787" y="33"/>
                      <a:pt x="595" y="50"/>
                    </a:cubicBezTo>
                    <a:cubicBezTo>
                      <a:pt x="394" y="85"/>
                      <a:pt x="202" y="120"/>
                      <a:pt x="1" y="173"/>
                    </a:cubicBezTo>
                    <a:cubicBezTo>
                      <a:pt x="202" y="216"/>
                      <a:pt x="403" y="243"/>
                      <a:pt x="603" y="251"/>
                    </a:cubicBezTo>
                    <a:cubicBezTo>
                      <a:pt x="708" y="256"/>
                      <a:pt x="809" y="258"/>
                      <a:pt x="908" y="258"/>
                    </a:cubicBezTo>
                    <a:cubicBezTo>
                      <a:pt x="1007" y="258"/>
                      <a:pt x="1105" y="256"/>
                      <a:pt x="1206" y="251"/>
                    </a:cubicBezTo>
                    <a:cubicBezTo>
                      <a:pt x="1407" y="251"/>
                      <a:pt x="1608" y="225"/>
                      <a:pt x="1800" y="208"/>
                    </a:cubicBezTo>
                    <a:cubicBezTo>
                      <a:pt x="2000" y="173"/>
                      <a:pt x="2193" y="138"/>
                      <a:pt x="2393" y="85"/>
                    </a:cubicBezTo>
                    <a:cubicBezTo>
                      <a:pt x="2193" y="42"/>
                      <a:pt x="1992" y="24"/>
                      <a:pt x="1791" y="7"/>
                    </a:cubicBezTo>
                    <a:cubicBezTo>
                      <a:pt x="1686" y="2"/>
                      <a:pt x="1586" y="0"/>
                      <a:pt x="14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2755;p38">
                <a:extLst>
                  <a:ext uri="{FF2B5EF4-FFF2-40B4-BE49-F238E27FC236}">
                    <a16:creationId xmlns:a16="http://schemas.microsoft.com/office/drawing/2014/main" id="{7A960C62-C279-1FB9-CA24-AC3E46408EF2}"/>
                  </a:ext>
                </a:extLst>
              </p:cNvPr>
              <p:cNvSpPr/>
              <p:nvPr/>
            </p:nvSpPr>
            <p:spPr>
              <a:xfrm>
                <a:off x="6774507" y="3772777"/>
                <a:ext cx="2687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95" extrusionOk="0">
                    <a:moveTo>
                      <a:pt x="1100" y="1"/>
                    </a:moveTo>
                    <a:cubicBezTo>
                      <a:pt x="1046" y="1"/>
                      <a:pt x="991" y="3"/>
                      <a:pt x="934" y="3"/>
                    </a:cubicBezTo>
                    <a:cubicBezTo>
                      <a:pt x="830" y="3"/>
                      <a:pt x="716" y="29"/>
                      <a:pt x="620" y="38"/>
                    </a:cubicBezTo>
                    <a:cubicBezTo>
                      <a:pt x="524" y="55"/>
                      <a:pt x="410" y="82"/>
                      <a:pt x="314" y="99"/>
                    </a:cubicBezTo>
                    <a:cubicBezTo>
                      <a:pt x="210" y="125"/>
                      <a:pt x="105" y="160"/>
                      <a:pt x="0" y="212"/>
                    </a:cubicBezTo>
                    <a:cubicBezTo>
                      <a:pt x="105" y="256"/>
                      <a:pt x="218" y="274"/>
                      <a:pt x="323" y="282"/>
                    </a:cubicBezTo>
                    <a:cubicBezTo>
                      <a:pt x="374" y="290"/>
                      <a:pt x="423" y="294"/>
                      <a:pt x="473" y="294"/>
                    </a:cubicBezTo>
                    <a:cubicBezTo>
                      <a:pt x="533" y="294"/>
                      <a:pt x="592" y="288"/>
                      <a:pt x="655" y="274"/>
                    </a:cubicBezTo>
                    <a:cubicBezTo>
                      <a:pt x="760" y="256"/>
                      <a:pt x="873" y="230"/>
                      <a:pt x="969" y="186"/>
                    </a:cubicBezTo>
                    <a:cubicBezTo>
                      <a:pt x="1074" y="143"/>
                      <a:pt x="1179" y="90"/>
                      <a:pt x="1266" y="12"/>
                    </a:cubicBezTo>
                    <a:cubicBezTo>
                      <a:pt x="1209" y="3"/>
                      <a:pt x="1155" y="1"/>
                      <a:pt x="11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2756;p38">
                <a:extLst>
                  <a:ext uri="{FF2B5EF4-FFF2-40B4-BE49-F238E27FC236}">
                    <a16:creationId xmlns:a16="http://schemas.microsoft.com/office/drawing/2014/main" id="{166C8471-1421-723A-8CEC-1FE87784F711}"/>
                  </a:ext>
                </a:extLst>
              </p:cNvPr>
              <p:cNvSpPr/>
              <p:nvPr/>
            </p:nvSpPr>
            <p:spPr>
              <a:xfrm>
                <a:off x="6287222" y="3667252"/>
                <a:ext cx="692104" cy="370348"/>
              </a:xfrm>
              <a:custGeom>
                <a:avLst/>
                <a:gdLst/>
                <a:ahLst/>
                <a:cxnLst/>
                <a:rect l="l" t="t" r="r" b="b"/>
                <a:pathLst>
                  <a:path w="32631" h="17461" extrusionOk="0">
                    <a:moveTo>
                      <a:pt x="29164" y="1"/>
                    </a:moveTo>
                    <a:cubicBezTo>
                      <a:pt x="30299" y="464"/>
                      <a:pt x="31495" y="1057"/>
                      <a:pt x="31853" y="2210"/>
                    </a:cubicBezTo>
                    <a:cubicBezTo>
                      <a:pt x="32290" y="3590"/>
                      <a:pt x="31259" y="5004"/>
                      <a:pt x="30212" y="6008"/>
                    </a:cubicBezTo>
                    <a:cubicBezTo>
                      <a:pt x="26378" y="9702"/>
                      <a:pt x="21489" y="12103"/>
                      <a:pt x="16555" y="14129"/>
                    </a:cubicBezTo>
                    <a:cubicBezTo>
                      <a:pt x="12669" y="15724"/>
                      <a:pt x="8566" y="17143"/>
                      <a:pt x="4401" y="17143"/>
                    </a:cubicBezTo>
                    <a:cubicBezTo>
                      <a:pt x="3756" y="17143"/>
                      <a:pt x="3110" y="17109"/>
                      <a:pt x="2463" y="17036"/>
                    </a:cubicBezTo>
                    <a:cubicBezTo>
                      <a:pt x="1851" y="16975"/>
                      <a:pt x="1232" y="16862"/>
                      <a:pt x="708" y="16530"/>
                    </a:cubicBezTo>
                    <a:cubicBezTo>
                      <a:pt x="420" y="16338"/>
                      <a:pt x="192" y="16050"/>
                      <a:pt x="0" y="15709"/>
                    </a:cubicBezTo>
                    <a:lnTo>
                      <a:pt x="0" y="15709"/>
                    </a:lnTo>
                    <a:cubicBezTo>
                      <a:pt x="44" y="16119"/>
                      <a:pt x="201" y="16504"/>
                      <a:pt x="533" y="16809"/>
                    </a:cubicBezTo>
                    <a:cubicBezTo>
                      <a:pt x="1109" y="17359"/>
                      <a:pt x="1956" y="17429"/>
                      <a:pt x="2733" y="17455"/>
                    </a:cubicBezTo>
                    <a:cubicBezTo>
                      <a:pt x="2901" y="17459"/>
                      <a:pt x="3068" y="17460"/>
                      <a:pt x="3235" y="17460"/>
                    </a:cubicBezTo>
                    <a:cubicBezTo>
                      <a:pt x="10521" y="17460"/>
                      <a:pt x="17538" y="14506"/>
                      <a:pt x="23838" y="10793"/>
                    </a:cubicBezTo>
                    <a:cubicBezTo>
                      <a:pt x="26396" y="9283"/>
                      <a:pt x="28919" y="7606"/>
                      <a:pt x="30980" y="5458"/>
                    </a:cubicBezTo>
                    <a:cubicBezTo>
                      <a:pt x="31827" y="4585"/>
                      <a:pt x="32630" y="3450"/>
                      <a:pt x="32360" y="2271"/>
                    </a:cubicBezTo>
                    <a:cubicBezTo>
                      <a:pt x="32054" y="944"/>
                      <a:pt x="30543" y="298"/>
                      <a:pt x="29216" y="10"/>
                    </a:cubicBezTo>
                    <a:cubicBezTo>
                      <a:pt x="29190" y="10"/>
                      <a:pt x="29181" y="1"/>
                      <a:pt x="29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2757;p38">
                <a:extLst>
                  <a:ext uri="{FF2B5EF4-FFF2-40B4-BE49-F238E27FC236}">
                    <a16:creationId xmlns:a16="http://schemas.microsoft.com/office/drawing/2014/main" id="{11708877-89C9-79FF-947C-A452A9AC7D66}"/>
                  </a:ext>
                </a:extLst>
              </p:cNvPr>
              <p:cNvSpPr/>
              <p:nvPr/>
            </p:nvSpPr>
            <p:spPr>
              <a:xfrm>
                <a:off x="6327226" y="3744673"/>
                <a:ext cx="684319" cy="431624"/>
              </a:xfrm>
              <a:custGeom>
                <a:avLst/>
                <a:gdLst/>
                <a:ahLst/>
                <a:cxnLst/>
                <a:rect l="l" t="t" r="r" b="b"/>
                <a:pathLst>
                  <a:path w="32264" h="20350" extrusionOk="0">
                    <a:moveTo>
                      <a:pt x="31268" y="1"/>
                    </a:moveTo>
                    <a:cubicBezTo>
                      <a:pt x="31521" y="3808"/>
                      <a:pt x="30308" y="7650"/>
                      <a:pt x="28465" y="11029"/>
                    </a:cubicBezTo>
                    <a:cubicBezTo>
                      <a:pt x="27383" y="13002"/>
                      <a:pt x="25968" y="14967"/>
                      <a:pt x="23872" y="15796"/>
                    </a:cubicBezTo>
                    <a:cubicBezTo>
                      <a:pt x="22502" y="16338"/>
                      <a:pt x="20991" y="16346"/>
                      <a:pt x="19577" y="16783"/>
                    </a:cubicBezTo>
                    <a:cubicBezTo>
                      <a:pt x="18791" y="17027"/>
                      <a:pt x="18049" y="17403"/>
                      <a:pt x="17280" y="17665"/>
                    </a:cubicBezTo>
                    <a:cubicBezTo>
                      <a:pt x="15866" y="18145"/>
                      <a:pt x="14373" y="18267"/>
                      <a:pt x="12888" y="18302"/>
                    </a:cubicBezTo>
                    <a:cubicBezTo>
                      <a:pt x="12517" y="18311"/>
                      <a:pt x="12145" y="18316"/>
                      <a:pt x="11773" y="18316"/>
                    </a:cubicBezTo>
                    <a:cubicBezTo>
                      <a:pt x="10036" y="18316"/>
                      <a:pt x="8292" y="18215"/>
                      <a:pt x="6567" y="18014"/>
                    </a:cubicBezTo>
                    <a:cubicBezTo>
                      <a:pt x="4244" y="17743"/>
                      <a:pt x="1747" y="17167"/>
                      <a:pt x="0" y="15726"/>
                    </a:cubicBezTo>
                    <a:lnTo>
                      <a:pt x="0" y="15726"/>
                    </a:lnTo>
                    <a:cubicBezTo>
                      <a:pt x="1301" y="17289"/>
                      <a:pt x="3065" y="18468"/>
                      <a:pt x="5030" y="19210"/>
                    </a:cubicBezTo>
                    <a:cubicBezTo>
                      <a:pt x="7299" y="20064"/>
                      <a:pt x="9720" y="20350"/>
                      <a:pt x="12152" y="20350"/>
                    </a:cubicBezTo>
                    <a:cubicBezTo>
                      <a:pt x="13080" y="20350"/>
                      <a:pt x="14008" y="20308"/>
                      <a:pt x="14931" y="20241"/>
                    </a:cubicBezTo>
                    <a:cubicBezTo>
                      <a:pt x="16896" y="20101"/>
                      <a:pt x="18913" y="19821"/>
                      <a:pt x="20572" y="18747"/>
                    </a:cubicBezTo>
                    <a:cubicBezTo>
                      <a:pt x="21174" y="18355"/>
                      <a:pt x="21733" y="17866"/>
                      <a:pt x="22406" y="17647"/>
                    </a:cubicBezTo>
                    <a:cubicBezTo>
                      <a:pt x="22912" y="17481"/>
                      <a:pt x="23445" y="17481"/>
                      <a:pt x="23969" y="17385"/>
                    </a:cubicBezTo>
                    <a:cubicBezTo>
                      <a:pt x="25104" y="17176"/>
                      <a:pt x="26116" y="16521"/>
                      <a:pt x="26998" y="15779"/>
                    </a:cubicBezTo>
                    <a:cubicBezTo>
                      <a:pt x="29592" y="13596"/>
                      <a:pt x="31364" y="10461"/>
                      <a:pt x="31905" y="7117"/>
                    </a:cubicBezTo>
                    <a:cubicBezTo>
                      <a:pt x="32263" y="4847"/>
                      <a:pt x="31993" y="2070"/>
                      <a:pt x="3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2758;p38">
                <a:extLst>
                  <a:ext uri="{FF2B5EF4-FFF2-40B4-BE49-F238E27FC236}">
                    <a16:creationId xmlns:a16="http://schemas.microsoft.com/office/drawing/2014/main" id="{1C9AC17E-A478-26DF-AA12-43B40A8E53DD}"/>
                  </a:ext>
                </a:extLst>
              </p:cNvPr>
              <p:cNvSpPr/>
              <p:nvPr/>
            </p:nvSpPr>
            <p:spPr>
              <a:xfrm>
                <a:off x="6357601" y="4066572"/>
                <a:ext cx="44838" cy="41508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9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" y="297"/>
                      <a:pt x="114" y="542"/>
                      <a:pt x="245" y="760"/>
                    </a:cubicBezTo>
                    <a:cubicBezTo>
                      <a:pt x="367" y="978"/>
                      <a:pt x="533" y="1170"/>
                      <a:pt x="716" y="1345"/>
                    </a:cubicBezTo>
                    <a:cubicBezTo>
                      <a:pt x="900" y="1520"/>
                      <a:pt x="1109" y="1659"/>
                      <a:pt x="1336" y="1773"/>
                    </a:cubicBezTo>
                    <a:cubicBezTo>
                      <a:pt x="1581" y="1878"/>
                      <a:pt x="1817" y="1956"/>
                      <a:pt x="2113" y="1956"/>
                    </a:cubicBezTo>
                    <a:cubicBezTo>
                      <a:pt x="1991" y="1694"/>
                      <a:pt x="1851" y="1485"/>
                      <a:pt x="1712" y="1301"/>
                    </a:cubicBezTo>
                    <a:cubicBezTo>
                      <a:pt x="1555" y="1118"/>
                      <a:pt x="1406" y="943"/>
                      <a:pt x="1232" y="786"/>
                    </a:cubicBezTo>
                    <a:cubicBezTo>
                      <a:pt x="1066" y="629"/>
                      <a:pt x="882" y="480"/>
                      <a:pt x="681" y="350"/>
                    </a:cubicBezTo>
                    <a:cubicBezTo>
                      <a:pt x="481" y="219"/>
                      <a:pt x="271" y="8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2759;p38">
                <a:extLst>
                  <a:ext uri="{FF2B5EF4-FFF2-40B4-BE49-F238E27FC236}">
                    <a16:creationId xmlns:a16="http://schemas.microsoft.com/office/drawing/2014/main" id="{3588C044-8FCA-4029-D129-5D209AA3FAF4}"/>
                  </a:ext>
                </a:extLst>
              </p:cNvPr>
              <p:cNvSpPr/>
              <p:nvPr/>
            </p:nvSpPr>
            <p:spPr>
              <a:xfrm>
                <a:off x="6419262" y="4072872"/>
                <a:ext cx="47807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519" extrusionOk="0">
                    <a:moveTo>
                      <a:pt x="1" y="0"/>
                    </a:moveTo>
                    <a:cubicBezTo>
                      <a:pt x="36" y="271"/>
                      <a:pt x="158" y="489"/>
                      <a:pt x="324" y="699"/>
                    </a:cubicBezTo>
                    <a:cubicBezTo>
                      <a:pt x="464" y="899"/>
                      <a:pt x="647" y="1057"/>
                      <a:pt x="848" y="1188"/>
                    </a:cubicBezTo>
                    <a:cubicBezTo>
                      <a:pt x="1040" y="1319"/>
                      <a:pt x="1258" y="1423"/>
                      <a:pt x="1503" y="1476"/>
                    </a:cubicBezTo>
                    <a:cubicBezTo>
                      <a:pt x="1621" y="1503"/>
                      <a:pt x="1746" y="1518"/>
                      <a:pt x="1876" y="1518"/>
                    </a:cubicBezTo>
                    <a:cubicBezTo>
                      <a:pt x="1997" y="1518"/>
                      <a:pt x="2124" y="1505"/>
                      <a:pt x="2254" y="1476"/>
                    </a:cubicBezTo>
                    <a:cubicBezTo>
                      <a:pt x="2097" y="1257"/>
                      <a:pt x="1939" y="1092"/>
                      <a:pt x="1773" y="943"/>
                    </a:cubicBezTo>
                    <a:cubicBezTo>
                      <a:pt x="1608" y="786"/>
                      <a:pt x="1433" y="664"/>
                      <a:pt x="1258" y="550"/>
                    </a:cubicBezTo>
                    <a:cubicBezTo>
                      <a:pt x="1075" y="428"/>
                      <a:pt x="900" y="314"/>
                      <a:pt x="691" y="227"/>
                    </a:cubicBezTo>
                    <a:cubicBezTo>
                      <a:pt x="481" y="140"/>
                      <a:pt x="280" y="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2760;p38">
                <a:extLst>
                  <a:ext uri="{FF2B5EF4-FFF2-40B4-BE49-F238E27FC236}">
                    <a16:creationId xmlns:a16="http://schemas.microsoft.com/office/drawing/2014/main" id="{E7C051AD-AA0C-179D-0AE3-FA0E1073FB21}"/>
                  </a:ext>
                </a:extLst>
              </p:cNvPr>
              <p:cNvSpPr/>
              <p:nvPr/>
            </p:nvSpPr>
            <p:spPr>
              <a:xfrm>
                <a:off x="6462617" y="4142742"/>
                <a:ext cx="628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921" extrusionOk="0">
                    <a:moveTo>
                      <a:pt x="626" y="0"/>
                    </a:moveTo>
                    <a:cubicBezTo>
                      <a:pt x="425" y="0"/>
                      <a:pt x="220" y="23"/>
                      <a:pt x="0" y="77"/>
                    </a:cubicBezTo>
                    <a:cubicBezTo>
                      <a:pt x="201" y="295"/>
                      <a:pt x="428" y="452"/>
                      <a:pt x="655" y="592"/>
                    </a:cubicBezTo>
                    <a:cubicBezTo>
                      <a:pt x="891" y="714"/>
                      <a:pt x="1135" y="801"/>
                      <a:pt x="1388" y="854"/>
                    </a:cubicBezTo>
                    <a:cubicBezTo>
                      <a:pt x="1589" y="895"/>
                      <a:pt x="1795" y="920"/>
                      <a:pt x="2002" y="920"/>
                    </a:cubicBezTo>
                    <a:cubicBezTo>
                      <a:pt x="2056" y="920"/>
                      <a:pt x="2111" y="918"/>
                      <a:pt x="2166" y="915"/>
                    </a:cubicBezTo>
                    <a:cubicBezTo>
                      <a:pt x="2419" y="906"/>
                      <a:pt x="2681" y="880"/>
                      <a:pt x="2960" y="740"/>
                    </a:cubicBezTo>
                    <a:cubicBezTo>
                      <a:pt x="2724" y="548"/>
                      <a:pt x="2489" y="426"/>
                      <a:pt x="2262" y="330"/>
                    </a:cubicBezTo>
                    <a:cubicBezTo>
                      <a:pt x="2026" y="234"/>
                      <a:pt x="1790" y="155"/>
                      <a:pt x="1546" y="103"/>
                    </a:cubicBezTo>
                    <a:cubicBezTo>
                      <a:pt x="1310" y="50"/>
                      <a:pt x="1057" y="15"/>
                      <a:pt x="812" y="7"/>
                    </a:cubicBezTo>
                    <a:cubicBezTo>
                      <a:pt x="750" y="3"/>
                      <a:pt x="689" y="0"/>
                      <a:pt x="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2761;p38">
                <a:extLst>
                  <a:ext uri="{FF2B5EF4-FFF2-40B4-BE49-F238E27FC236}">
                    <a16:creationId xmlns:a16="http://schemas.microsoft.com/office/drawing/2014/main" id="{B8FB7DE1-C2EC-90C1-97FF-C8DD67064289}"/>
                  </a:ext>
                </a:extLst>
              </p:cNvPr>
              <p:cNvSpPr/>
              <p:nvPr/>
            </p:nvSpPr>
            <p:spPr>
              <a:xfrm>
                <a:off x="6501497" y="4063412"/>
                <a:ext cx="40575" cy="3395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63"/>
                      <a:pt x="114" y="481"/>
                      <a:pt x="228" y="673"/>
                    </a:cubicBezTo>
                    <a:cubicBezTo>
                      <a:pt x="341" y="865"/>
                      <a:pt x="490" y="1022"/>
                      <a:pt x="656" y="1171"/>
                    </a:cubicBezTo>
                    <a:cubicBezTo>
                      <a:pt x="822" y="1302"/>
                      <a:pt x="1005" y="1415"/>
                      <a:pt x="1214" y="1494"/>
                    </a:cubicBezTo>
                    <a:cubicBezTo>
                      <a:pt x="1386" y="1556"/>
                      <a:pt x="1557" y="1601"/>
                      <a:pt x="1749" y="1601"/>
                    </a:cubicBezTo>
                    <a:cubicBezTo>
                      <a:pt x="1802" y="1601"/>
                      <a:pt x="1856" y="1598"/>
                      <a:pt x="1913" y="1590"/>
                    </a:cubicBezTo>
                    <a:cubicBezTo>
                      <a:pt x="1808" y="1345"/>
                      <a:pt x="1695" y="1171"/>
                      <a:pt x="1564" y="1005"/>
                    </a:cubicBezTo>
                    <a:cubicBezTo>
                      <a:pt x="1433" y="839"/>
                      <a:pt x="1284" y="708"/>
                      <a:pt x="1136" y="577"/>
                    </a:cubicBezTo>
                    <a:cubicBezTo>
                      <a:pt x="987" y="446"/>
                      <a:pt x="822" y="341"/>
                      <a:pt x="629" y="237"/>
                    </a:cubicBezTo>
                    <a:cubicBezTo>
                      <a:pt x="446" y="141"/>
                      <a:pt x="254" y="5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2762;p38">
                <a:extLst>
                  <a:ext uri="{FF2B5EF4-FFF2-40B4-BE49-F238E27FC236}">
                    <a16:creationId xmlns:a16="http://schemas.microsoft.com/office/drawing/2014/main" id="{7B88D382-6EFE-A518-0B6D-5B4AFF2BCB97}"/>
                  </a:ext>
                </a:extLst>
              </p:cNvPr>
              <p:cNvSpPr/>
              <p:nvPr/>
            </p:nvSpPr>
            <p:spPr>
              <a:xfrm>
                <a:off x="6559849" y="4105707"/>
                <a:ext cx="15377" cy="1537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404" y="1"/>
                    </a:moveTo>
                    <a:cubicBezTo>
                      <a:pt x="386" y="1"/>
                      <a:pt x="368" y="3"/>
                      <a:pt x="349" y="6"/>
                    </a:cubicBezTo>
                    <a:cubicBezTo>
                      <a:pt x="253" y="24"/>
                      <a:pt x="157" y="59"/>
                      <a:pt x="26" y="164"/>
                    </a:cubicBezTo>
                    <a:cubicBezTo>
                      <a:pt x="0" y="338"/>
                      <a:pt x="9" y="443"/>
                      <a:pt x="35" y="530"/>
                    </a:cubicBezTo>
                    <a:cubicBezTo>
                      <a:pt x="53" y="600"/>
                      <a:pt x="88" y="661"/>
                      <a:pt x="131" y="687"/>
                    </a:cubicBezTo>
                    <a:cubicBezTo>
                      <a:pt x="167" y="709"/>
                      <a:pt x="221" y="725"/>
                      <a:pt x="278" y="725"/>
                    </a:cubicBezTo>
                    <a:cubicBezTo>
                      <a:pt x="290" y="725"/>
                      <a:pt x="302" y="724"/>
                      <a:pt x="315" y="722"/>
                    </a:cubicBezTo>
                    <a:cubicBezTo>
                      <a:pt x="402" y="714"/>
                      <a:pt x="507" y="687"/>
                      <a:pt x="655" y="618"/>
                    </a:cubicBezTo>
                    <a:cubicBezTo>
                      <a:pt x="707" y="452"/>
                      <a:pt x="725" y="338"/>
                      <a:pt x="699" y="251"/>
                    </a:cubicBezTo>
                    <a:cubicBezTo>
                      <a:pt x="681" y="164"/>
                      <a:pt x="638" y="102"/>
                      <a:pt x="577" y="59"/>
                    </a:cubicBezTo>
                    <a:cubicBezTo>
                      <a:pt x="528" y="24"/>
                      <a:pt x="470" y="1"/>
                      <a:pt x="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2763;p38">
                <a:extLst>
                  <a:ext uri="{FF2B5EF4-FFF2-40B4-BE49-F238E27FC236}">
                    <a16:creationId xmlns:a16="http://schemas.microsoft.com/office/drawing/2014/main" id="{7B92D889-CC87-965F-A5A2-795130310EA7}"/>
                  </a:ext>
                </a:extLst>
              </p:cNvPr>
              <p:cNvSpPr/>
              <p:nvPr/>
            </p:nvSpPr>
            <p:spPr>
              <a:xfrm>
                <a:off x="6564664" y="4038192"/>
                <a:ext cx="17604" cy="1826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1" extrusionOk="0">
                    <a:moveTo>
                      <a:pt x="265" y="0"/>
                    </a:moveTo>
                    <a:cubicBezTo>
                      <a:pt x="210" y="0"/>
                      <a:pt x="149" y="6"/>
                      <a:pt x="79" y="20"/>
                    </a:cubicBezTo>
                    <a:cubicBezTo>
                      <a:pt x="18" y="194"/>
                      <a:pt x="0" y="317"/>
                      <a:pt x="18" y="413"/>
                    </a:cubicBezTo>
                    <a:cubicBezTo>
                      <a:pt x="26" y="526"/>
                      <a:pt x="70" y="614"/>
                      <a:pt x="122" y="675"/>
                    </a:cubicBezTo>
                    <a:cubicBezTo>
                      <a:pt x="175" y="745"/>
                      <a:pt x="253" y="797"/>
                      <a:pt x="350" y="832"/>
                    </a:cubicBezTo>
                    <a:cubicBezTo>
                      <a:pt x="418" y="848"/>
                      <a:pt x="489" y="860"/>
                      <a:pt x="573" y="860"/>
                    </a:cubicBezTo>
                    <a:cubicBezTo>
                      <a:pt x="629" y="860"/>
                      <a:pt x="690" y="855"/>
                      <a:pt x="760" y="841"/>
                    </a:cubicBezTo>
                    <a:cubicBezTo>
                      <a:pt x="821" y="675"/>
                      <a:pt x="830" y="552"/>
                      <a:pt x="821" y="448"/>
                    </a:cubicBezTo>
                    <a:cubicBezTo>
                      <a:pt x="812" y="334"/>
                      <a:pt x="769" y="247"/>
                      <a:pt x="716" y="186"/>
                    </a:cubicBezTo>
                    <a:cubicBezTo>
                      <a:pt x="655" y="116"/>
                      <a:pt x="585" y="63"/>
                      <a:pt x="480" y="29"/>
                    </a:cubicBezTo>
                    <a:cubicBezTo>
                      <a:pt x="418" y="13"/>
                      <a:pt x="348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2764;p38">
                <a:extLst>
                  <a:ext uri="{FF2B5EF4-FFF2-40B4-BE49-F238E27FC236}">
                    <a16:creationId xmlns:a16="http://schemas.microsoft.com/office/drawing/2014/main" id="{32196116-3789-0CFE-0DFD-5CC222EC1170}"/>
                  </a:ext>
                </a:extLst>
              </p:cNvPr>
              <p:cNvSpPr/>
              <p:nvPr/>
            </p:nvSpPr>
            <p:spPr>
              <a:xfrm>
                <a:off x="6594106" y="4070263"/>
                <a:ext cx="45220" cy="4027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89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" y="298"/>
                      <a:pt x="114" y="542"/>
                      <a:pt x="245" y="752"/>
                    </a:cubicBezTo>
                    <a:cubicBezTo>
                      <a:pt x="376" y="988"/>
                      <a:pt x="533" y="1180"/>
                      <a:pt x="725" y="1346"/>
                    </a:cubicBezTo>
                    <a:cubicBezTo>
                      <a:pt x="909" y="1511"/>
                      <a:pt x="1127" y="1651"/>
                      <a:pt x="1354" y="1747"/>
                    </a:cubicBezTo>
                    <a:cubicBezTo>
                      <a:pt x="1557" y="1833"/>
                      <a:pt x="1789" y="1898"/>
                      <a:pt x="2042" y="1898"/>
                    </a:cubicBezTo>
                    <a:cubicBezTo>
                      <a:pt x="2072" y="1898"/>
                      <a:pt x="2101" y="1897"/>
                      <a:pt x="2131" y="1896"/>
                    </a:cubicBezTo>
                    <a:cubicBezTo>
                      <a:pt x="2000" y="1634"/>
                      <a:pt x="1860" y="1442"/>
                      <a:pt x="1703" y="1258"/>
                    </a:cubicBezTo>
                    <a:cubicBezTo>
                      <a:pt x="1555" y="1075"/>
                      <a:pt x="1398" y="918"/>
                      <a:pt x="1223" y="769"/>
                    </a:cubicBezTo>
                    <a:cubicBezTo>
                      <a:pt x="1048" y="630"/>
                      <a:pt x="874" y="481"/>
                      <a:pt x="682" y="350"/>
                    </a:cubicBezTo>
                    <a:cubicBezTo>
                      <a:pt x="481" y="219"/>
                      <a:pt x="271" y="10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2765;p38">
                <a:extLst>
                  <a:ext uri="{FF2B5EF4-FFF2-40B4-BE49-F238E27FC236}">
                    <a16:creationId xmlns:a16="http://schemas.microsoft.com/office/drawing/2014/main" id="{ED529D4E-2507-26C9-ED78-54E966CF0275}"/>
                  </a:ext>
                </a:extLst>
              </p:cNvPr>
              <p:cNvSpPr/>
              <p:nvPr/>
            </p:nvSpPr>
            <p:spPr>
              <a:xfrm>
                <a:off x="6649297" y="4051343"/>
                <a:ext cx="18177" cy="2038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61" extrusionOk="0">
                    <a:moveTo>
                      <a:pt x="162" y="0"/>
                    </a:moveTo>
                    <a:cubicBezTo>
                      <a:pt x="133" y="0"/>
                      <a:pt x="102" y="1"/>
                      <a:pt x="70" y="2"/>
                    </a:cubicBezTo>
                    <a:cubicBezTo>
                      <a:pt x="9" y="177"/>
                      <a:pt x="1" y="308"/>
                      <a:pt x="9" y="439"/>
                    </a:cubicBezTo>
                    <a:cubicBezTo>
                      <a:pt x="27" y="544"/>
                      <a:pt x="62" y="648"/>
                      <a:pt x="132" y="718"/>
                    </a:cubicBezTo>
                    <a:cubicBezTo>
                      <a:pt x="193" y="797"/>
                      <a:pt x="271" y="867"/>
                      <a:pt x="376" y="910"/>
                    </a:cubicBezTo>
                    <a:cubicBezTo>
                      <a:pt x="460" y="943"/>
                      <a:pt x="549" y="961"/>
                      <a:pt x="664" y="961"/>
                    </a:cubicBezTo>
                    <a:cubicBezTo>
                      <a:pt x="704" y="961"/>
                      <a:pt x="748" y="959"/>
                      <a:pt x="795" y="954"/>
                    </a:cubicBezTo>
                    <a:cubicBezTo>
                      <a:pt x="856" y="762"/>
                      <a:pt x="856" y="631"/>
                      <a:pt x="848" y="526"/>
                    </a:cubicBezTo>
                    <a:cubicBezTo>
                      <a:pt x="839" y="404"/>
                      <a:pt x="795" y="317"/>
                      <a:pt x="743" y="238"/>
                    </a:cubicBezTo>
                    <a:cubicBezTo>
                      <a:pt x="682" y="168"/>
                      <a:pt x="612" y="98"/>
                      <a:pt x="498" y="55"/>
                    </a:cubicBezTo>
                    <a:cubicBezTo>
                      <a:pt x="411" y="18"/>
                      <a:pt x="305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2766;p38">
                <a:extLst>
                  <a:ext uri="{FF2B5EF4-FFF2-40B4-BE49-F238E27FC236}">
                    <a16:creationId xmlns:a16="http://schemas.microsoft.com/office/drawing/2014/main" id="{6821ED4A-5DC7-6129-05C9-3992E5F2ED8A}"/>
                  </a:ext>
                </a:extLst>
              </p:cNvPr>
              <p:cNvSpPr/>
              <p:nvPr/>
            </p:nvSpPr>
            <p:spPr>
              <a:xfrm>
                <a:off x="6571516" y="4150484"/>
                <a:ext cx="44096" cy="1985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936" extrusionOk="0">
                    <a:moveTo>
                      <a:pt x="293" y="1"/>
                    </a:moveTo>
                    <a:cubicBezTo>
                      <a:pt x="202" y="1"/>
                      <a:pt x="107" y="5"/>
                      <a:pt x="0" y="17"/>
                    </a:cubicBezTo>
                    <a:cubicBezTo>
                      <a:pt x="61" y="253"/>
                      <a:pt x="192" y="428"/>
                      <a:pt x="350" y="576"/>
                    </a:cubicBezTo>
                    <a:cubicBezTo>
                      <a:pt x="507" y="707"/>
                      <a:pt x="681" y="803"/>
                      <a:pt x="882" y="873"/>
                    </a:cubicBezTo>
                    <a:cubicBezTo>
                      <a:pt x="1016" y="911"/>
                      <a:pt x="1165" y="936"/>
                      <a:pt x="1317" y="936"/>
                    </a:cubicBezTo>
                    <a:cubicBezTo>
                      <a:pt x="1372" y="936"/>
                      <a:pt x="1429" y="932"/>
                      <a:pt x="1485" y="925"/>
                    </a:cubicBezTo>
                    <a:cubicBezTo>
                      <a:pt x="1686" y="890"/>
                      <a:pt x="1895" y="829"/>
                      <a:pt x="2078" y="672"/>
                    </a:cubicBezTo>
                    <a:cubicBezTo>
                      <a:pt x="1904" y="515"/>
                      <a:pt x="1747" y="410"/>
                      <a:pt x="1581" y="323"/>
                    </a:cubicBezTo>
                    <a:cubicBezTo>
                      <a:pt x="1424" y="235"/>
                      <a:pt x="1275" y="183"/>
                      <a:pt x="1109" y="131"/>
                    </a:cubicBezTo>
                    <a:cubicBezTo>
                      <a:pt x="943" y="78"/>
                      <a:pt x="786" y="43"/>
                      <a:pt x="612" y="17"/>
                    </a:cubicBezTo>
                    <a:cubicBezTo>
                      <a:pt x="506" y="8"/>
                      <a:pt x="403" y="1"/>
                      <a:pt x="2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2767;p38">
                <a:extLst>
                  <a:ext uri="{FF2B5EF4-FFF2-40B4-BE49-F238E27FC236}">
                    <a16:creationId xmlns:a16="http://schemas.microsoft.com/office/drawing/2014/main" id="{C01C81F3-D044-00BA-4DB3-674E1121785B}"/>
                  </a:ext>
                </a:extLst>
              </p:cNvPr>
              <p:cNvSpPr/>
              <p:nvPr/>
            </p:nvSpPr>
            <p:spPr>
              <a:xfrm>
                <a:off x="6948778" y="3816918"/>
                <a:ext cx="16501" cy="2445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153" extrusionOk="0">
                    <a:moveTo>
                      <a:pt x="306" y="0"/>
                    </a:moveTo>
                    <a:cubicBezTo>
                      <a:pt x="166" y="114"/>
                      <a:pt x="97" y="227"/>
                      <a:pt x="53" y="323"/>
                    </a:cubicBezTo>
                    <a:cubicBezTo>
                      <a:pt x="9" y="437"/>
                      <a:pt x="0" y="533"/>
                      <a:pt x="9" y="629"/>
                    </a:cubicBezTo>
                    <a:cubicBezTo>
                      <a:pt x="27" y="716"/>
                      <a:pt x="53" y="812"/>
                      <a:pt x="131" y="899"/>
                    </a:cubicBezTo>
                    <a:cubicBezTo>
                      <a:pt x="210" y="987"/>
                      <a:pt x="297" y="1074"/>
                      <a:pt x="472" y="1153"/>
                    </a:cubicBezTo>
                    <a:cubicBezTo>
                      <a:pt x="612" y="1039"/>
                      <a:pt x="682" y="934"/>
                      <a:pt x="725" y="821"/>
                    </a:cubicBezTo>
                    <a:cubicBezTo>
                      <a:pt x="769" y="716"/>
                      <a:pt x="778" y="620"/>
                      <a:pt x="769" y="524"/>
                    </a:cubicBezTo>
                    <a:cubicBezTo>
                      <a:pt x="751" y="437"/>
                      <a:pt x="725" y="332"/>
                      <a:pt x="647" y="245"/>
                    </a:cubicBezTo>
                    <a:cubicBezTo>
                      <a:pt x="568" y="157"/>
                      <a:pt x="481" y="70"/>
                      <a:pt x="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2768;p38">
                <a:extLst>
                  <a:ext uri="{FF2B5EF4-FFF2-40B4-BE49-F238E27FC236}">
                    <a16:creationId xmlns:a16="http://schemas.microsoft.com/office/drawing/2014/main" id="{1D36752C-E253-9095-8DD2-F7E6E08038E1}"/>
                  </a:ext>
                </a:extLst>
              </p:cNvPr>
              <p:cNvSpPr/>
              <p:nvPr/>
            </p:nvSpPr>
            <p:spPr>
              <a:xfrm>
                <a:off x="6925064" y="3845807"/>
                <a:ext cx="17244" cy="59473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804" extrusionOk="0">
                    <a:moveTo>
                      <a:pt x="210" y="0"/>
                    </a:moveTo>
                    <a:cubicBezTo>
                      <a:pt x="106" y="253"/>
                      <a:pt x="62" y="489"/>
                      <a:pt x="36" y="742"/>
                    </a:cubicBezTo>
                    <a:cubicBezTo>
                      <a:pt x="1" y="969"/>
                      <a:pt x="1" y="1196"/>
                      <a:pt x="27" y="1423"/>
                    </a:cubicBezTo>
                    <a:cubicBezTo>
                      <a:pt x="53" y="1642"/>
                      <a:pt x="79" y="1877"/>
                      <a:pt x="149" y="2104"/>
                    </a:cubicBezTo>
                    <a:cubicBezTo>
                      <a:pt x="210" y="2332"/>
                      <a:pt x="298" y="2567"/>
                      <a:pt x="455" y="2803"/>
                    </a:cubicBezTo>
                    <a:cubicBezTo>
                      <a:pt x="612" y="2576"/>
                      <a:pt x="691" y="2332"/>
                      <a:pt x="752" y="2096"/>
                    </a:cubicBezTo>
                    <a:cubicBezTo>
                      <a:pt x="804" y="1843"/>
                      <a:pt x="813" y="1607"/>
                      <a:pt x="787" y="1362"/>
                    </a:cubicBezTo>
                    <a:cubicBezTo>
                      <a:pt x="769" y="1127"/>
                      <a:pt x="717" y="882"/>
                      <a:pt x="630" y="655"/>
                    </a:cubicBezTo>
                    <a:cubicBezTo>
                      <a:pt x="533" y="428"/>
                      <a:pt x="411" y="192"/>
                      <a:pt x="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2769;p38">
                <a:extLst>
                  <a:ext uri="{FF2B5EF4-FFF2-40B4-BE49-F238E27FC236}">
                    <a16:creationId xmlns:a16="http://schemas.microsoft.com/office/drawing/2014/main" id="{2CFEBF58-70B9-8AEA-900B-C0A014D6A809}"/>
                  </a:ext>
                </a:extLst>
              </p:cNvPr>
              <p:cNvSpPr/>
              <p:nvPr/>
            </p:nvSpPr>
            <p:spPr>
              <a:xfrm>
                <a:off x="6969523" y="3906174"/>
                <a:ext cx="16310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355" extrusionOk="0">
                    <a:moveTo>
                      <a:pt x="358" y="1"/>
                    </a:moveTo>
                    <a:cubicBezTo>
                      <a:pt x="201" y="123"/>
                      <a:pt x="123" y="245"/>
                      <a:pt x="70" y="350"/>
                    </a:cubicBezTo>
                    <a:cubicBezTo>
                      <a:pt x="18" y="463"/>
                      <a:pt x="0" y="577"/>
                      <a:pt x="0" y="690"/>
                    </a:cubicBezTo>
                    <a:cubicBezTo>
                      <a:pt x="18" y="813"/>
                      <a:pt x="35" y="917"/>
                      <a:pt x="105" y="1031"/>
                    </a:cubicBezTo>
                    <a:cubicBezTo>
                      <a:pt x="166" y="1136"/>
                      <a:pt x="254" y="1249"/>
                      <a:pt x="420" y="1354"/>
                    </a:cubicBezTo>
                    <a:cubicBezTo>
                      <a:pt x="568" y="1232"/>
                      <a:pt x="647" y="1127"/>
                      <a:pt x="699" y="1005"/>
                    </a:cubicBezTo>
                    <a:cubicBezTo>
                      <a:pt x="760" y="900"/>
                      <a:pt x="769" y="778"/>
                      <a:pt x="769" y="664"/>
                    </a:cubicBezTo>
                    <a:cubicBezTo>
                      <a:pt x="760" y="551"/>
                      <a:pt x="734" y="437"/>
                      <a:pt x="673" y="332"/>
                    </a:cubicBezTo>
                    <a:cubicBezTo>
                      <a:pt x="603" y="219"/>
                      <a:pt x="516" y="114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2770;p38">
                <a:extLst>
                  <a:ext uri="{FF2B5EF4-FFF2-40B4-BE49-F238E27FC236}">
                    <a16:creationId xmlns:a16="http://schemas.microsoft.com/office/drawing/2014/main" id="{F502A6C2-AB53-D6BF-A76A-F02ACFCED5BE}"/>
                  </a:ext>
                </a:extLst>
              </p:cNvPr>
              <p:cNvSpPr/>
              <p:nvPr/>
            </p:nvSpPr>
            <p:spPr>
              <a:xfrm>
                <a:off x="6905444" y="3920619"/>
                <a:ext cx="16501" cy="5020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367" extrusionOk="0">
                    <a:moveTo>
                      <a:pt x="376" y="1"/>
                    </a:moveTo>
                    <a:cubicBezTo>
                      <a:pt x="219" y="202"/>
                      <a:pt x="149" y="402"/>
                      <a:pt x="88" y="586"/>
                    </a:cubicBezTo>
                    <a:cubicBezTo>
                      <a:pt x="35" y="787"/>
                      <a:pt x="0" y="979"/>
                      <a:pt x="0" y="1180"/>
                    </a:cubicBezTo>
                    <a:cubicBezTo>
                      <a:pt x="0" y="1372"/>
                      <a:pt x="18" y="1572"/>
                      <a:pt x="70" y="1765"/>
                    </a:cubicBezTo>
                    <a:cubicBezTo>
                      <a:pt x="114" y="1965"/>
                      <a:pt x="192" y="2157"/>
                      <a:pt x="332" y="2367"/>
                    </a:cubicBezTo>
                    <a:cubicBezTo>
                      <a:pt x="507" y="2184"/>
                      <a:pt x="603" y="1983"/>
                      <a:pt x="673" y="1791"/>
                    </a:cubicBezTo>
                    <a:cubicBezTo>
                      <a:pt x="734" y="1590"/>
                      <a:pt x="769" y="1380"/>
                      <a:pt x="769" y="1188"/>
                    </a:cubicBezTo>
                    <a:cubicBezTo>
                      <a:pt x="777" y="987"/>
                      <a:pt x="742" y="787"/>
                      <a:pt x="690" y="586"/>
                    </a:cubicBezTo>
                    <a:cubicBezTo>
                      <a:pt x="620" y="394"/>
                      <a:pt x="542" y="193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2771;p38">
                <a:extLst>
                  <a:ext uri="{FF2B5EF4-FFF2-40B4-BE49-F238E27FC236}">
                    <a16:creationId xmlns:a16="http://schemas.microsoft.com/office/drawing/2014/main" id="{84403E6E-4A1F-8CC8-A12B-0A96C3C3F50D}"/>
                  </a:ext>
                </a:extLst>
              </p:cNvPr>
              <p:cNvSpPr/>
              <p:nvPr/>
            </p:nvSpPr>
            <p:spPr>
              <a:xfrm>
                <a:off x="6938215" y="3968959"/>
                <a:ext cx="166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590" extrusionOk="0">
                    <a:moveTo>
                      <a:pt x="420" y="1"/>
                    </a:moveTo>
                    <a:cubicBezTo>
                      <a:pt x="271" y="132"/>
                      <a:pt x="184" y="263"/>
                      <a:pt x="114" y="385"/>
                    </a:cubicBezTo>
                    <a:cubicBezTo>
                      <a:pt x="53" y="516"/>
                      <a:pt x="18" y="629"/>
                      <a:pt x="10" y="760"/>
                    </a:cubicBezTo>
                    <a:cubicBezTo>
                      <a:pt x="1" y="891"/>
                      <a:pt x="1" y="1022"/>
                      <a:pt x="44" y="1153"/>
                    </a:cubicBezTo>
                    <a:cubicBezTo>
                      <a:pt x="88" y="1284"/>
                      <a:pt x="140" y="1433"/>
                      <a:pt x="271" y="1590"/>
                    </a:cubicBezTo>
                    <a:cubicBezTo>
                      <a:pt x="455" y="1494"/>
                      <a:pt x="568" y="1372"/>
                      <a:pt x="638" y="1241"/>
                    </a:cubicBezTo>
                    <a:cubicBezTo>
                      <a:pt x="717" y="1127"/>
                      <a:pt x="760" y="979"/>
                      <a:pt x="769" y="839"/>
                    </a:cubicBezTo>
                    <a:cubicBezTo>
                      <a:pt x="787" y="699"/>
                      <a:pt x="769" y="560"/>
                      <a:pt x="717" y="411"/>
                    </a:cubicBezTo>
                    <a:cubicBezTo>
                      <a:pt x="664" y="271"/>
                      <a:pt x="586" y="132"/>
                      <a:pt x="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2772;p38">
                <a:extLst>
                  <a:ext uri="{FF2B5EF4-FFF2-40B4-BE49-F238E27FC236}">
                    <a16:creationId xmlns:a16="http://schemas.microsoft.com/office/drawing/2014/main" id="{356B7FEF-5813-B8CF-F998-94BFCAA2C3A9}"/>
                  </a:ext>
                </a:extLst>
              </p:cNvPr>
              <p:cNvSpPr/>
              <p:nvPr/>
            </p:nvSpPr>
            <p:spPr>
              <a:xfrm>
                <a:off x="6858588" y="3980074"/>
                <a:ext cx="17244" cy="624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944" extrusionOk="0">
                    <a:moveTo>
                      <a:pt x="498" y="1"/>
                    </a:moveTo>
                    <a:cubicBezTo>
                      <a:pt x="349" y="254"/>
                      <a:pt x="245" y="490"/>
                      <a:pt x="184" y="708"/>
                    </a:cubicBezTo>
                    <a:cubicBezTo>
                      <a:pt x="105" y="944"/>
                      <a:pt x="61" y="1188"/>
                      <a:pt x="26" y="1424"/>
                    </a:cubicBezTo>
                    <a:cubicBezTo>
                      <a:pt x="0" y="1668"/>
                      <a:pt x="0" y="1913"/>
                      <a:pt x="9" y="2157"/>
                    </a:cubicBezTo>
                    <a:cubicBezTo>
                      <a:pt x="26" y="2411"/>
                      <a:pt x="61" y="2672"/>
                      <a:pt x="157" y="2943"/>
                    </a:cubicBezTo>
                    <a:cubicBezTo>
                      <a:pt x="367" y="2734"/>
                      <a:pt x="498" y="2507"/>
                      <a:pt x="594" y="2271"/>
                    </a:cubicBezTo>
                    <a:cubicBezTo>
                      <a:pt x="699" y="2026"/>
                      <a:pt x="751" y="1782"/>
                      <a:pt x="786" y="1529"/>
                    </a:cubicBezTo>
                    <a:cubicBezTo>
                      <a:pt x="812" y="1275"/>
                      <a:pt x="812" y="1013"/>
                      <a:pt x="769" y="760"/>
                    </a:cubicBezTo>
                    <a:cubicBezTo>
                      <a:pt x="725" y="498"/>
                      <a:pt x="655" y="254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2773;p38">
                <a:extLst>
                  <a:ext uri="{FF2B5EF4-FFF2-40B4-BE49-F238E27FC236}">
                    <a16:creationId xmlns:a16="http://schemas.microsoft.com/office/drawing/2014/main" id="{316F57C6-9C35-7B70-E375-1995EC2D18FF}"/>
                  </a:ext>
                </a:extLst>
              </p:cNvPr>
              <p:cNvSpPr/>
              <p:nvPr/>
            </p:nvSpPr>
            <p:spPr>
              <a:xfrm>
                <a:off x="6883023" y="4037853"/>
                <a:ext cx="26703" cy="3856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818" extrusionOk="0">
                    <a:moveTo>
                      <a:pt x="1249" y="1"/>
                    </a:moveTo>
                    <a:cubicBezTo>
                      <a:pt x="1014" y="45"/>
                      <a:pt x="830" y="149"/>
                      <a:pt x="682" y="245"/>
                    </a:cubicBezTo>
                    <a:cubicBezTo>
                      <a:pt x="525" y="368"/>
                      <a:pt x="402" y="507"/>
                      <a:pt x="298" y="656"/>
                    </a:cubicBezTo>
                    <a:cubicBezTo>
                      <a:pt x="184" y="822"/>
                      <a:pt x="114" y="996"/>
                      <a:pt x="71" y="1180"/>
                    </a:cubicBezTo>
                    <a:cubicBezTo>
                      <a:pt x="27" y="1380"/>
                      <a:pt x="1" y="1573"/>
                      <a:pt x="53" y="1817"/>
                    </a:cubicBezTo>
                    <a:cubicBezTo>
                      <a:pt x="289" y="1738"/>
                      <a:pt x="437" y="1616"/>
                      <a:pt x="577" y="1503"/>
                    </a:cubicBezTo>
                    <a:cubicBezTo>
                      <a:pt x="726" y="1380"/>
                      <a:pt x="830" y="1241"/>
                      <a:pt x="926" y="1092"/>
                    </a:cubicBezTo>
                    <a:cubicBezTo>
                      <a:pt x="1014" y="953"/>
                      <a:pt x="1101" y="787"/>
                      <a:pt x="1162" y="612"/>
                    </a:cubicBezTo>
                    <a:cubicBezTo>
                      <a:pt x="1214" y="429"/>
                      <a:pt x="1258" y="245"/>
                      <a:pt x="1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774;p38">
              <a:extLst>
                <a:ext uri="{FF2B5EF4-FFF2-40B4-BE49-F238E27FC236}">
                  <a16:creationId xmlns:a16="http://schemas.microsoft.com/office/drawing/2014/main" id="{5F73D503-8563-C930-BB10-3A74EFD5FD9E}"/>
                </a:ext>
              </a:extLst>
            </p:cNvPr>
            <p:cNvGrpSpPr/>
            <p:nvPr/>
          </p:nvGrpSpPr>
          <p:grpSpPr>
            <a:xfrm>
              <a:off x="-2656913" y="5418782"/>
              <a:ext cx="529700" cy="313166"/>
              <a:chOff x="966724" y="3894494"/>
              <a:chExt cx="529700" cy="313166"/>
            </a:xfrm>
          </p:grpSpPr>
          <p:sp>
            <p:nvSpPr>
              <p:cNvPr id="14" name="Google Shape;2775;p38">
                <a:extLst>
                  <a:ext uri="{FF2B5EF4-FFF2-40B4-BE49-F238E27FC236}">
                    <a16:creationId xmlns:a16="http://schemas.microsoft.com/office/drawing/2014/main" id="{AF499865-C181-D1EC-EE4B-E2AD721E044D}"/>
                  </a:ext>
                </a:extLst>
              </p:cNvPr>
              <p:cNvSpPr/>
              <p:nvPr/>
            </p:nvSpPr>
            <p:spPr>
              <a:xfrm>
                <a:off x="1136944" y="4040617"/>
                <a:ext cx="55570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673" extrusionOk="0">
                    <a:moveTo>
                      <a:pt x="2620" y="0"/>
                    </a:moveTo>
                    <a:lnTo>
                      <a:pt x="2620" y="0"/>
                    </a:lnTo>
                    <a:cubicBezTo>
                      <a:pt x="2270" y="131"/>
                      <a:pt x="2000" y="306"/>
                      <a:pt x="1746" y="489"/>
                    </a:cubicBezTo>
                    <a:cubicBezTo>
                      <a:pt x="1493" y="673"/>
                      <a:pt x="1266" y="873"/>
                      <a:pt x="1057" y="1092"/>
                    </a:cubicBezTo>
                    <a:cubicBezTo>
                      <a:pt x="838" y="1301"/>
                      <a:pt x="646" y="1528"/>
                      <a:pt x="472" y="1790"/>
                    </a:cubicBezTo>
                    <a:cubicBezTo>
                      <a:pt x="297" y="2052"/>
                      <a:pt x="122" y="2323"/>
                      <a:pt x="0" y="2672"/>
                    </a:cubicBezTo>
                    <a:cubicBezTo>
                      <a:pt x="376" y="2655"/>
                      <a:pt x="690" y="2524"/>
                      <a:pt x="987" y="2367"/>
                    </a:cubicBezTo>
                    <a:cubicBezTo>
                      <a:pt x="1266" y="2218"/>
                      <a:pt x="1528" y="2009"/>
                      <a:pt x="1755" y="1782"/>
                    </a:cubicBezTo>
                    <a:cubicBezTo>
                      <a:pt x="1991" y="1546"/>
                      <a:pt x="2183" y="1284"/>
                      <a:pt x="2340" y="996"/>
                    </a:cubicBezTo>
                    <a:cubicBezTo>
                      <a:pt x="2480" y="690"/>
                      <a:pt x="2602" y="367"/>
                      <a:pt x="2620" y="0"/>
                    </a:cubicBezTo>
                    <a:close/>
                  </a:path>
                </a:pathLst>
              </a:custGeom>
              <a:solidFill>
                <a:srgbClr val="03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776;p38">
                <a:extLst>
                  <a:ext uri="{FF2B5EF4-FFF2-40B4-BE49-F238E27FC236}">
                    <a16:creationId xmlns:a16="http://schemas.microsoft.com/office/drawing/2014/main" id="{28E8A39D-5B6A-E75C-7D51-27164A16CB09}"/>
                  </a:ext>
                </a:extLst>
              </p:cNvPr>
              <p:cNvSpPr/>
              <p:nvPr/>
            </p:nvSpPr>
            <p:spPr>
              <a:xfrm>
                <a:off x="983778" y="3894664"/>
                <a:ext cx="512646" cy="312741"/>
              </a:xfrm>
              <a:custGeom>
                <a:avLst/>
                <a:gdLst/>
                <a:ahLst/>
                <a:cxnLst/>
                <a:rect l="l" t="t" r="r" b="b"/>
                <a:pathLst>
                  <a:path w="24170" h="14745" extrusionOk="0">
                    <a:moveTo>
                      <a:pt x="742" y="1"/>
                    </a:moveTo>
                    <a:cubicBezTo>
                      <a:pt x="184" y="1267"/>
                      <a:pt x="0" y="2708"/>
                      <a:pt x="140" y="4140"/>
                    </a:cubicBezTo>
                    <a:lnTo>
                      <a:pt x="140" y="4192"/>
                    </a:lnTo>
                    <a:lnTo>
                      <a:pt x="149" y="4279"/>
                    </a:lnTo>
                    <a:cubicBezTo>
                      <a:pt x="157" y="4349"/>
                      <a:pt x="157" y="4410"/>
                      <a:pt x="175" y="4480"/>
                    </a:cubicBezTo>
                    <a:cubicBezTo>
                      <a:pt x="280" y="5240"/>
                      <a:pt x="489" y="5999"/>
                      <a:pt x="760" y="6724"/>
                    </a:cubicBezTo>
                    <a:cubicBezTo>
                      <a:pt x="1031" y="7458"/>
                      <a:pt x="1415" y="8147"/>
                      <a:pt x="1843" y="8802"/>
                    </a:cubicBezTo>
                    <a:cubicBezTo>
                      <a:pt x="2689" y="10121"/>
                      <a:pt x="3842" y="11221"/>
                      <a:pt x="5108" y="12155"/>
                    </a:cubicBezTo>
                    <a:cubicBezTo>
                      <a:pt x="6383" y="13055"/>
                      <a:pt x="7815" y="13727"/>
                      <a:pt x="9308" y="14181"/>
                    </a:cubicBezTo>
                    <a:lnTo>
                      <a:pt x="9325" y="14181"/>
                    </a:lnTo>
                    <a:cubicBezTo>
                      <a:pt x="10639" y="14545"/>
                      <a:pt x="11991" y="14745"/>
                      <a:pt x="13344" y="14745"/>
                    </a:cubicBezTo>
                    <a:cubicBezTo>
                      <a:pt x="13547" y="14745"/>
                      <a:pt x="13750" y="14740"/>
                      <a:pt x="13953" y="14731"/>
                    </a:cubicBezTo>
                    <a:cubicBezTo>
                      <a:pt x="14739" y="14687"/>
                      <a:pt x="15516" y="14574"/>
                      <a:pt x="16285" y="14399"/>
                    </a:cubicBezTo>
                    <a:cubicBezTo>
                      <a:pt x="16660" y="14312"/>
                      <a:pt x="17044" y="14216"/>
                      <a:pt x="17420" y="14085"/>
                    </a:cubicBezTo>
                    <a:cubicBezTo>
                      <a:pt x="17786" y="13954"/>
                      <a:pt x="18144" y="13814"/>
                      <a:pt x="18511" y="13657"/>
                    </a:cubicBezTo>
                    <a:cubicBezTo>
                      <a:pt x="19218" y="13334"/>
                      <a:pt x="19908" y="12958"/>
                      <a:pt x="20537" y="12487"/>
                    </a:cubicBezTo>
                    <a:cubicBezTo>
                      <a:pt x="21157" y="12033"/>
                      <a:pt x="21742" y="11509"/>
                      <a:pt x="22239" y="10915"/>
                    </a:cubicBezTo>
                    <a:cubicBezTo>
                      <a:pt x="22283" y="10863"/>
                      <a:pt x="22318" y="10819"/>
                      <a:pt x="22362" y="10767"/>
                    </a:cubicBezTo>
                    <a:lnTo>
                      <a:pt x="22423" y="10697"/>
                    </a:lnTo>
                    <a:lnTo>
                      <a:pt x="22458" y="10645"/>
                    </a:lnTo>
                    <a:cubicBezTo>
                      <a:pt x="23340" y="9518"/>
                      <a:pt x="23968" y="8200"/>
                      <a:pt x="24169" y="6838"/>
                    </a:cubicBezTo>
                    <a:lnTo>
                      <a:pt x="24125" y="6829"/>
                    </a:lnTo>
                    <a:lnTo>
                      <a:pt x="23279" y="6576"/>
                    </a:lnTo>
                    <a:lnTo>
                      <a:pt x="19410" y="5449"/>
                    </a:lnTo>
                    <a:lnTo>
                      <a:pt x="1642" y="263"/>
                    </a:lnTo>
                    <a:lnTo>
                      <a:pt x="838" y="36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rgbClr val="FAF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777;p38">
                <a:extLst>
                  <a:ext uri="{FF2B5EF4-FFF2-40B4-BE49-F238E27FC236}">
                    <a16:creationId xmlns:a16="http://schemas.microsoft.com/office/drawing/2014/main" id="{85685EB4-42A9-DA96-D9B1-1BA36706881E}"/>
                  </a:ext>
                </a:extLst>
              </p:cNvPr>
              <p:cNvSpPr/>
              <p:nvPr/>
            </p:nvSpPr>
            <p:spPr>
              <a:xfrm>
                <a:off x="985433" y="3895046"/>
                <a:ext cx="510991" cy="312551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14736" extrusionOk="0">
                    <a:moveTo>
                      <a:pt x="656" y="0"/>
                    </a:moveTo>
                    <a:cubicBezTo>
                      <a:pt x="542" y="349"/>
                      <a:pt x="411" y="699"/>
                      <a:pt x="289" y="1057"/>
                    </a:cubicBezTo>
                    <a:cubicBezTo>
                      <a:pt x="219" y="1423"/>
                      <a:pt x="132" y="1799"/>
                      <a:pt x="79" y="2166"/>
                    </a:cubicBezTo>
                    <a:cubicBezTo>
                      <a:pt x="62" y="2550"/>
                      <a:pt x="1" y="2934"/>
                      <a:pt x="18" y="3318"/>
                    </a:cubicBezTo>
                    <a:lnTo>
                      <a:pt x="36" y="3895"/>
                    </a:lnTo>
                    <a:lnTo>
                      <a:pt x="44" y="4191"/>
                    </a:lnTo>
                    <a:lnTo>
                      <a:pt x="88" y="4471"/>
                    </a:lnTo>
                    <a:cubicBezTo>
                      <a:pt x="306" y="5999"/>
                      <a:pt x="900" y="7492"/>
                      <a:pt x="1765" y="8793"/>
                    </a:cubicBezTo>
                    <a:cubicBezTo>
                      <a:pt x="2611" y="10111"/>
                      <a:pt x="3747" y="11220"/>
                      <a:pt x="5013" y="12128"/>
                    </a:cubicBezTo>
                    <a:cubicBezTo>
                      <a:pt x="6287" y="13037"/>
                      <a:pt x="7728" y="13700"/>
                      <a:pt x="9213" y="14172"/>
                    </a:cubicBezTo>
                    <a:cubicBezTo>
                      <a:pt x="10526" y="14536"/>
                      <a:pt x="11885" y="14735"/>
                      <a:pt x="13245" y="14735"/>
                    </a:cubicBezTo>
                    <a:cubicBezTo>
                      <a:pt x="13449" y="14735"/>
                      <a:pt x="13653" y="14731"/>
                      <a:pt x="13858" y="14722"/>
                    </a:cubicBezTo>
                    <a:cubicBezTo>
                      <a:pt x="15438" y="14608"/>
                      <a:pt x="17001" y="14294"/>
                      <a:pt x="18433" y="13639"/>
                    </a:cubicBezTo>
                    <a:cubicBezTo>
                      <a:pt x="19856" y="13010"/>
                      <a:pt x="21157" y="12067"/>
                      <a:pt x="22161" y="10897"/>
                    </a:cubicBezTo>
                    <a:lnTo>
                      <a:pt x="22345" y="10679"/>
                    </a:lnTo>
                    <a:lnTo>
                      <a:pt x="22511" y="10443"/>
                    </a:lnTo>
                    <a:lnTo>
                      <a:pt x="22843" y="9972"/>
                    </a:lnTo>
                    <a:cubicBezTo>
                      <a:pt x="23061" y="9657"/>
                      <a:pt x="23209" y="9308"/>
                      <a:pt x="23410" y="8968"/>
                    </a:cubicBezTo>
                    <a:cubicBezTo>
                      <a:pt x="23567" y="8627"/>
                      <a:pt x="23689" y="8260"/>
                      <a:pt x="23829" y="7920"/>
                    </a:cubicBezTo>
                    <a:cubicBezTo>
                      <a:pt x="23925" y="7553"/>
                      <a:pt x="24004" y="7186"/>
                      <a:pt x="24091" y="6828"/>
                    </a:cubicBezTo>
                    <a:lnTo>
                      <a:pt x="24047" y="6820"/>
                    </a:lnTo>
                    <a:lnTo>
                      <a:pt x="23201" y="6566"/>
                    </a:lnTo>
                    <a:lnTo>
                      <a:pt x="12382" y="3414"/>
                    </a:lnTo>
                    <a:lnTo>
                      <a:pt x="1564" y="262"/>
                    </a:lnTo>
                    <a:lnTo>
                      <a:pt x="743" y="18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78;p38">
                <a:extLst>
                  <a:ext uri="{FF2B5EF4-FFF2-40B4-BE49-F238E27FC236}">
                    <a16:creationId xmlns:a16="http://schemas.microsoft.com/office/drawing/2014/main" id="{7F41F0B5-051C-8880-325D-8B4016882ED2}"/>
                  </a:ext>
                </a:extLst>
              </p:cNvPr>
              <p:cNvSpPr/>
              <p:nvPr/>
            </p:nvSpPr>
            <p:spPr>
              <a:xfrm>
                <a:off x="966724" y="3895215"/>
                <a:ext cx="528765" cy="293843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13854" extrusionOk="0">
                    <a:moveTo>
                      <a:pt x="1599" y="1"/>
                    </a:moveTo>
                    <a:cubicBezTo>
                      <a:pt x="1" y="5458"/>
                      <a:pt x="3948" y="11404"/>
                      <a:pt x="10383" y="13282"/>
                    </a:cubicBezTo>
                    <a:cubicBezTo>
                      <a:pt x="11713" y="13669"/>
                      <a:pt x="13046" y="13853"/>
                      <a:pt x="14338" y="13853"/>
                    </a:cubicBezTo>
                    <a:cubicBezTo>
                      <a:pt x="19306" y="13853"/>
                      <a:pt x="23668" y="11134"/>
                      <a:pt x="24929" y="6803"/>
                    </a:cubicBezTo>
                    <a:lnTo>
                      <a:pt x="1599" y="1"/>
                    </a:lnTo>
                    <a:close/>
                  </a:path>
                </a:pathLst>
              </a:custGeom>
              <a:solidFill>
                <a:srgbClr val="F8F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79;p38">
                <a:extLst>
                  <a:ext uri="{FF2B5EF4-FFF2-40B4-BE49-F238E27FC236}">
                    <a16:creationId xmlns:a16="http://schemas.microsoft.com/office/drawing/2014/main" id="{A536E149-D8AE-5863-57F1-B4A915C63EDE}"/>
                  </a:ext>
                </a:extLst>
              </p:cNvPr>
              <p:cNvSpPr/>
              <p:nvPr/>
            </p:nvSpPr>
            <p:spPr>
              <a:xfrm>
                <a:off x="966724" y="3895046"/>
                <a:ext cx="528574" cy="294013"/>
              </a:xfrm>
              <a:custGeom>
                <a:avLst/>
                <a:gdLst/>
                <a:ahLst/>
                <a:cxnLst/>
                <a:rect l="l" t="t" r="r" b="b"/>
                <a:pathLst>
                  <a:path w="24921" h="13862" extrusionOk="0">
                    <a:moveTo>
                      <a:pt x="1590" y="0"/>
                    </a:moveTo>
                    <a:lnTo>
                      <a:pt x="1590" y="0"/>
                    </a:lnTo>
                    <a:cubicBezTo>
                      <a:pt x="1" y="5457"/>
                      <a:pt x="3930" y="11412"/>
                      <a:pt x="10374" y="13290"/>
                    </a:cubicBezTo>
                    <a:cubicBezTo>
                      <a:pt x="11702" y="13677"/>
                      <a:pt x="13034" y="13861"/>
                      <a:pt x="14326" y="13861"/>
                    </a:cubicBezTo>
                    <a:cubicBezTo>
                      <a:pt x="19292" y="13861"/>
                      <a:pt x="23660" y="11142"/>
                      <a:pt x="24921" y="6811"/>
                    </a:cubicBezTo>
                    <a:lnTo>
                      <a:pt x="24074" y="6558"/>
                    </a:lnTo>
                    <a:cubicBezTo>
                      <a:pt x="22919" y="10499"/>
                      <a:pt x="18895" y="12973"/>
                      <a:pt x="14312" y="12973"/>
                    </a:cubicBezTo>
                    <a:cubicBezTo>
                      <a:pt x="13108" y="12973"/>
                      <a:pt x="11866" y="12802"/>
                      <a:pt x="10627" y="12443"/>
                    </a:cubicBezTo>
                    <a:cubicBezTo>
                      <a:pt x="4664" y="10705"/>
                      <a:pt x="988" y="5239"/>
                      <a:pt x="2437" y="245"/>
                    </a:cubicBez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80;p38">
                <a:extLst>
                  <a:ext uri="{FF2B5EF4-FFF2-40B4-BE49-F238E27FC236}">
                    <a16:creationId xmlns:a16="http://schemas.microsoft.com/office/drawing/2014/main" id="{2CF0F1AA-4BD1-F8D1-363B-03BE6B9E03D0}"/>
                  </a:ext>
                </a:extLst>
              </p:cNvPr>
              <p:cNvSpPr/>
              <p:nvPr/>
            </p:nvSpPr>
            <p:spPr>
              <a:xfrm>
                <a:off x="983036" y="3894494"/>
                <a:ext cx="513388" cy="313166"/>
              </a:xfrm>
              <a:custGeom>
                <a:avLst/>
                <a:gdLst/>
                <a:ahLst/>
                <a:cxnLst/>
                <a:rect l="l" t="t" r="r" b="b"/>
                <a:pathLst>
                  <a:path w="24205" h="14765" extrusionOk="0">
                    <a:moveTo>
                      <a:pt x="769" y="0"/>
                    </a:moveTo>
                    <a:cubicBezTo>
                      <a:pt x="175" y="1362"/>
                      <a:pt x="0" y="2951"/>
                      <a:pt x="201" y="4479"/>
                    </a:cubicBezTo>
                    <a:cubicBezTo>
                      <a:pt x="315" y="5239"/>
                      <a:pt x="524" y="5990"/>
                      <a:pt x="795" y="6723"/>
                    </a:cubicBezTo>
                    <a:cubicBezTo>
                      <a:pt x="926" y="7090"/>
                      <a:pt x="1092" y="7439"/>
                      <a:pt x="1275" y="7789"/>
                    </a:cubicBezTo>
                    <a:cubicBezTo>
                      <a:pt x="1362" y="7972"/>
                      <a:pt x="1458" y="8129"/>
                      <a:pt x="1554" y="8304"/>
                    </a:cubicBezTo>
                    <a:cubicBezTo>
                      <a:pt x="1659" y="8478"/>
                      <a:pt x="1764" y="8644"/>
                      <a:pt x="1860" y="8810"/>
                    </a:cubicBezTo>
                    <a:cubicBezTo>
                      <a:pt x="1974" y="8967"/>
                      <a:pt x="2096" y="9125"/>
                      <a:pt x="2201" y="9290"/>
                    </a:cubicBezTo>
                    <a:cubicBezTo>
                      <a:pt x="2323" y="9448"/>
                      <a:pt x="2445" y="9605"/>
                      <a:pt x="2559" y="9753"/>
                    </a:cubicBezTo>
                    <a:cubicBezTo>
                      <a:pt x="2681" y="9910"/>
                      <a:pt x="2812" y="10050"/>
                      <a:pt x="2943" y="10207"/>
                    </a:cubicBezTo>
                    <a:cubicBezTo>
                      <a:pt x="3074" y="10347"/>
                      <a:pt x="3213" y="10487"/>
                      <a:pt x="3344" y="10626"/>
                    </a:cubicBezTo>
                    <a:cubicBezTo>
                      <a:pt x="3903" y="11185"/>
                      <a:pt x="4506" y="11700"/>
                      <a:pt x="5134" y="12154"/>
                    </a:cubicBezTo>
                    <a:cubicBezTo>
                      <a:pt x="5772" y="12617"/>
                      <a:pt x="6462" y="13010"/>
                      <a:pt x="7160" y="13351"/>
                    </a:cubicBezTo>
                    <a:cubicBezTo>
                      <a:pt x="7867" y="13691"/>
                      <a:pt x="8601" y="13962"/>
                      <a:pt x="9352" y="14189"/>
                    </a:cubicBezTo>
                    <a:cubicBezTo>
                      <a:pt x="10103" y="14407"/>
                      <a:pt x="10880" y="14556"/>
                      <a:pt x="11657" y="14660"/>
                    </a:cubicBezTo>
                    <a:cubicBezTo>
                      <a:pt x="12226" y="14724"/>
                      <a:pt x="12799" y="14765"/>
                      <a:pt x="13374" y="14765"/>
                    </a:cubicBezTo>
                    <a:cubicBezTo>
                      <a:pt x="13585" y="14765"/>
                      <a:pt x="13795" y="14759"/>
                      <a:pt x="14006" y="14748"/>
                    </a:cubicBezTo>
                    <a:cubicBezTo>
                      <a:pt x="14792" y="14704"/>
                      <a:pt x="15560" y="14591"/>
                      <a:pt x="16328" y="14416"/>
                    </a:cubicBezTo>
                    <a:cubicBezTo>
                      <a:pt x="16512" y="14372"/>
                      <a:pt x="16712" y="14329"/>
                      <a:pt x="16896" y="14276"/>
                    </a:cubicBezTo>
                    <a:cubicBezTo>
                      <a:pt x="17079" y="14215"/>
                      <a:pt x="17263" y="14163"/>
                      <a:pt x="17455" y="14102"/>
                    </a:cubicBezTo>
                    <a:cubicBezTo>
                      <a:pt x="17629" y="14023"/>
                      <a:pt x="17813" y="13971"/>
                      <a:pt x="17996" y="13892"/>
                    </a:cubicBezTo>
                    <a:cubicBezTo>
                      <a:pt x="18179" y="13822"/>
                      <a:pt x="18371" y="13744"/>
                      <a:pt x="18546" y="13665"/>
                    </a:cubicBezTo>
                    <a:cubicBezTo>
                      <a:pt x="18721" y="13578"/>
                      <a:pt x="18895" y="13499"/>
                      <a:pt x="19070" y="13412"/>
                    </a:cubicBezTo>
                    <a:cubicBezTo>
                      <a:pt x="19245" y="13324"/>
                      <a:pt x="19419" y="13237"/>
                      <a:pt x="19576" y="13141"/>
                    </a:cubicBezTo>
                    <a:cubicBezTo>
                      <a:pt x="19917" y="12949"/>
                      <a:pt x="20249" y="12748"/>
                      <a:pt x="20563" y="12512"/>
                    </a:cubicBezTo>
                    <a:cubicBezTo>
                      <a:pt x="21192" y="12041"/>
                      <a:pt x="21777" y="11517"/>
                      <a:pt x="22274" y="10923"/>
                    </a:cubicBezTo>
                    <a:cubicBezTo>
                      <a:pt x="23279" y="9745"/>
                      <a:pt x="23977" y="8330"/>
                      <a:pt x="24204" y="6846"/>
                    </a:cubicBezTo>
                    <a:lnTo>
                      <a:pt x="24117" y="6811"/>
                    </a:lnTo>
                    <a:cubicBezTo>
                      <a:pt x="23706" y="8208"/>
                      <a:pt x="22921" y="9500"/>
                      <a:pt x="21890" y="10530"/>
                    </a:cubicBezTo>
                    <a:cubicBezTo>
                      <a:pt x="20869" y="11569"/>
                      <a:pt x="19603" y="12373"/>
                      <a:pt x="18249" y="12914"/>
                    </a:cubicBezTo>
                    <a:cubicBezTo>
                      <a:pt x="16878" y="13455"/>
                      <a:pt x="15429" y="13726"/>
                      <a:pt x="13971" y="13779"/>
                    </a:cubicBezTo>
                    <a:cubicBezTo>
                      <a:pt x="13861" y="13781"/>
                      <a:pt x="13752" y="13782"/>
                      <a:pt x="13643" y="13782"/>
                    </a:cubicBezTo>
                    <a:cubicBezTo>
                      <a:pt x="12287" y="13782"/>
                      <a:pt x="10940" y="13583"/>
                      <a:pt x="9631" y="13211"/>
                    </a:cubicBezTo>
                    <a:cubicBezTo>
                      <a:pt x="8225" y="12801"/>
                      <a:pt x="6881" y="12181"/>
                      <a:pt x="5676" y="11360"/>
                    </a:cubicBezTo>
                    <a:cubicBezTo>
                      <a:pt x="4462" y="10539"/>
                      <a:pt x="3379" y="9526"/>
                      <a:pt x="2532" y="8339"/>
                    </a:cubicBezTo>
                    <a:cubicBezTo>
                      <a:pt x="1677" y="7160"/>
                      <a:pt x="1048" y="5807"/>
                      <a:pt x="742" y="4375"/>
                    </a:cubicBezTo>
                    <a:cubicBezTo>
                      <a:pt x="437" y="2951"/>
                      <a:pt x="463" y="1441"/>
                      <a:pt x="873" y="35"/>
                    </a:cubicBez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81;p38">
                <a:extLst>
                  <a:ext uri="{FF2B5EF4-FFF2-40B4-BE49-F238E27FC236}">
                    <a16:creationId xmlns:a16="http://schemas.microsoft.com/office/drawing/2014/main" id="{FD70E8BE-AA00-A5F8-755F-81AB64B024C5}"/>
                  </a:ext>
                </a:extLst>
              </p:cNvPr>
              <p:cNvSpPr/>
              <p:nvPr/>
            </p:nvSpPr>
            <p:spPr>
              <a:xfrm>
                <a:off x="987851" y="3900221"/>
                <a:ext cx="489484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23078" h="12731" extrusionOk="0">
                    <a:moveTo>
                      <a:pt x="1441" y="1"/>
                    </a:moveTo>
                    <a:cubicBezTo>
                      <a:pt x="0" y="4978"/>
                      <a:pt x="3668" y="10452"/>
                      <a:pt x="9631" y="12199"/>
                    </a:cubicBezTo>
                    <a:cubicBezTo>
                      <a:pt x="10872" y="12559"/>
                      <a:pt x="12116" y="12730"/>
                      <a:pt x="13322" y="12730"/>
                    </a:cubicBezTo>
                    <a:cubicBezTo>
                      <a:pt x="17902" y="12730"/>
                      <a:pt x="21923" y="10261"/>
                      <a:pt x="23078" y="6314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82;p38">
                <a:extLst>
                  <a:ext uri="{FF2B5EF4-FFF2-40B4-BE49-F238E27FC236}">
                    <a16:creationId xmlns:a16="http://schemas.microsoft.com/office/drawing/2014/main" id="{C1ACDF09-CC8B-4E62-0945-4E9D1301B265}"/>
                  </a:ext>
                </a:extLst>
              </p:cNvPr>
              <p:cNvSpPr/>
              <p:nvPr/>
            </p:nvSpPr>
            <p:spPr>
              <a:xfrm>
                <a:off x="1065823" y="3979572"/>
                <a:ext cx="170147" cy="160645"/>
              </a:xfrm>
              <a:custGeom>
                <a:avLst/>
                <a:gdLst/>
                <a:ahLst/>
                <a:cxnLst/>
                <a:rect l="l" t="t" r="r" b="b"/>
                <a:pathLst>
                  <a:path w="8022" h="7574" extrusionOk="0">
                    <a:moveTo>
                      <a:pt x="7688" y="0"/>
                    </a:moveTo>
                    <a:cubicBezTo>
                      <a:pt x="7644" y="0"/>
                      <a:pt x="7598" y="10"/>
                      <a:pt x="7553" y="32"/>
                    </a:cubicBezTo>
                    <a:lnTo>
                      <a:pt x="236" y="3306"/>
                    </a:lnTo>
                    <a:cubicBezTo>
                      <a:pt x="53" y="3376"/>
                      <a:pt x="0" y="3586"/>
                      <a:pt x="123" y="3725"/>
                    </a:cubicBezTo>
                    <a:cubicBezTo>
                      <a:pt x="1415" y="5376"/>
                      <a:pt x="3275" y="6738"/>
                      <a:pt x="5545" y="7558"/>
                    </a:cubicBezTo>
                    <a:cubicBezTo>
                      <a:pt x="5578" y="7569"/>
                      <a:pt x="5611" y="7574"/>
                      <a:pt x="5644" y="7574"/>
                    </a:cubicBezTo>
                    <a:cubicBezTo>
                      <a:pt x="5775" y="7574"/>
                      <a:pt x="5894" y="7494"/>
                      <a:pt x="5929" y="7375"/>
                    </a:cubicBezTo>
                    <a:lnTo>
                      <a:pt x="7972" y="364"/>
                    </a:lnTo>
                    <a:cubicBezTo>
                      <a:pt x="8022" y="173"/>
                      <a:pt x="7872" y="0"/>
                      <a:pt x="7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83;p38">
                <a:extLst>
                  <a:ext uri="{FF2B5EF4-FFF2-40B4-BE49-F238E27FC236}">
                    <a16:creationId xmlns:a16="http://schemas.microsoft.com/office/drawing/2014/main" id="{D0CAD8F9-2D66-9F95-9220-ADE34E50DAF7}"/>
                  </a:ext>
                </a:extLst>
              </p:cNvPr>
              <p:cNvSpPr/>
              <p:nvPr/>
            </p:nvSpPr>
            <p:spPr>
              <a:xfrm>
                <a:off x="1023040" y="3914645"/>
                <a:ext cx="187815" cy="121957"/>
              </a:xfrm>
              <a:custGeom>
                <a:avLst/>
                <a:gdLst/>
                <a:ahLst/>
                <a:cxnLst/>
                <a:rect l="l" t="t" r="r" b="b"/>
                <a:pathLst>
                  <a:path w="8855" h="5750" extrusionOk="0">
                    <a:moveTo>
                      <a:pt x="666" y="1"/>
                    </a:moveTo>
                    <a:cubicBezTo>
                      <a:pt x="537" y="1"/>
                      <a:pt x="421" y="88"/>
                      <a:pt x="393" y="220"/>
                    </a:cubicBezTo>
                    <a:cubicBezTo>
                      <a:pt x="0" y="2045"/>
                      <a:pt x="376" y="3905"/>
                      <a:pt x="1336" y="5599"/>
                    </a:cubicBezTo>
                    <a:cubicBezTo>
                      <a:pt x="1388" y="5696"/>
                      <a:pt x="1493" y="5750"/>
                      <a:pt x="1600" y="5750"/>
                    </a:cubicBezTo>
                    <a:cubicBezTo>
                      <a:pt x="1638" y="5750"/>
                      <a:pt x="1676" y="5743"/>
                      <a:pt x="1712" y="5730"/>
                    </a:cubicBezTo>
                    <a:lnTo>
                      <a:pt x="8601" y="2831"/>
                    </a:lnTo>
                    <a:cubicBezTo>
                      <a:pt x="8854" y="2717"/>
                      <a:pt x="8819" y="2368"/>
                      <a:pt x="8557" y="2289"/>
                    </a:cubicBezTo>
                    <a:lnTo>
                      <a:pt x="769" y="19"/>
                    </a:lnTo>
                    <a:cubicBezTo>
                      <a:pt x="734" y="7"/>
                      <a:pt x="700" y="1"/>
                      <a:pt x="6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84;p38">
                <a:extLst>
                  <a:ext uri="{FF2B5EF4-FFF2-40B4-BE49-F238E27FC236}">
                    <a16:creationId xmlns:a16="http://schemas.microsoft.com/office/drawing/2014/main" id="{01F7BA13-A2A1-C0EB-1F0C-84F0610BB921}"/>
                  </a:ext>
                </a:extLst>
              </p:cNvPr>
              <p:cNvSpPr/>
              <p:nvPr/>
            </p:nvSpPr>
            <p:spPr>
              <a:xfrm>
                <a:off x="1203611" y="3987208"/>
                <a:ext cx="151694" cy="167389"/>
              </a:xfrm>
              <a:custGeom>
                <a:avLst/>
                <a:gdLst/>
                <a:ahLst/>
                <a:cxnLst/>
                <a:rect l="l" t="t" r="r" b="b"/>
                <a:pathLst>
                  <a:path w="7152" h="7892" extrusionOk="0">
                    <a:moveTo>
                      <a:pt x="2371" y="1"/>
                    </a:moveTo>
                    <a:cubicBezTo>
                      <a:pt x="2251" y="1"/>
                      <a:pt x="2135" y="69"/>
                      <a:pt x="2096" y="204"/>
                    </a:cubicBezTo>
                    <a:lnTo>
                      <a:pt x="53" y="7207"/>
                    </a:lnTo>
                    <a:cubicBezTo>
                      <a:pt x="1" y="7364"/>
                      <a:pt x="114" y="7539"/>
                      <a:pt x="271" y="7574"/>
                    </a:cubicBezTo>
                    <a:cubicBezTo>
                      <a:pt x="1223" y="7789"/>
                      <a:pt x="2167" y="7891"/>
                      <a:pt x="3084" y="7891"/>
                    </a:cubicBezTo>
                    <a:cubicBezTo>
                      <a:pt x="4440" y="7891"/>
                      <a:pt x="5736" y="7667"/>
                      <a:pt x="6907" y="7251"/>
                    </a:cubicBezTo>
                    <a:cubicBezTo>
                      <a:pt x="7082" y="7190"/>
                      <a:pt x="7152" y="6980"/>
                      <a:pt x="7056" y="6832"/>
                    </a:cubicBezTo>
                    <a:lnTo>
                      <a:pt x="2629" y="135"/>
                    </a:lnTo>
                    <a:cubicBezTo>
                      <a:pt x="2566" y="45"/>
                      <a:pt x="2468" y="1"/>
                      <a:pt x="2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85;p38">
                <a:extLst>
                  <a:ext uri="{FF2B5EF4-FFF2-40B4-BE49-F238E27FC236}">
                    <a16:creationId xmlns:a16="http://schemas.microsoft.com/office/drawing/2014/main" id="{B34F3C7F-F176-AC98-BA2C-BEC77B2CD687}"/>
                  </a:ext>
                </a:extLst>
              </p:cNvPr>
              <p:cNvSpPr/>
              <p:nvPr/>
            </p:nvSpPr>
            <p:spPr>
              <a:xfrm>
                <a:off x="1277172" y="3986784"/>
                <a:ext cx="180370" cy="142786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6732" extrusionOk="0">
                    <a:moveTo>
                      <a:pt x="367" y="1"/>
                    </a:moveTo>
                    <a:cubicBezTo>
                      <a:pt x="146" y="1"/>
                      <a:pt x="0" y="235"/>
                      <a:pt x="139" y="443"/>
                    </a:cubicBezTo>
                    <a:lnTo>
                      <a:pt x="4382" y="6598"/>
                    </a:lnTo>
                    <a:cubicBezTo>
                      <a:pt x="4441" y="6681"/>
                      <a:pt x="4540" y="6732"/>
                      <a:pt x="4638" y="6732"/>
                    </a:cubicBezTo>
                    <a:cubicBezTo>
                      <a:pt x="4686" y="6732"/>
                      <a:pt x="4733" y="6720"/>
                      <a:pt x="4775" y="6695"/>
                    </a:cubicBezTo>
                    <a:cubicBezTo>
                      <a:pt x="6487" y="5778"/>
                      <a:pt x="7796" y="4407"/>
                      <a:pt x="8451" y="2661"/>
                    </a:cubicBezTo>
                    <a:cubicBezTo>
                      <a:pt x="8503" y="2503"/>
                      <a:pt x="8407" y="2329"/>
                      <a:pt x="8259" y="2285"/>
                    </a:cubicBezTo>
                    <a:lnTo>
                      <a:pt x="462" y="15"/>
                    </a:lnTo>
                    <a:cubicBezTo>
                      <a:pt x="429" y="5"/>
                      <a:pt x="397" y="1"/>
                      <a:pt x="3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86;p38">
                <a:extLst>
                  <a:ext uri="{FF2B5EF4-FFF2-40B4-BE49-F238E27FC236}">
                    <a16:creationId xmlns:a16="http://schemas.microsoft.com/office/drawing/2014/main" id="{503D4A54-67D5-87B9-06A9-D921A3806AFF}"/>
                  </a:ext>
                </a:extLst>
              </p:cNvPr>
              <p:cNvSpPr/>
              <p:nvPr/>
            </p:nvSpPr>
            <p:spPr>
              <a:xfrm>
                <a:off x="1305107" y="400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87;p38">
                <a:extLst>
                  <a:ext uri="{FF2B5EF4-FFF2-40B4-BE49-F238E27FC236}">
                    <a16:creationId xmlns:a16="http://schemas.microsoft.com/office/drawing/2014/main" id="{2AA4C9B0-DC6B-19D9-6832-24F991404CFB}"/>
                  </a:ext>
                </a:extLst>
              </p:cNvPr>
              <p:cNvSpPr/>
              <p:nvPr/>
            </p:nvSpPr>
            <p:spPr>
              <a:xfrm>
                <a:off x="1297704" y="399912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88;p38">
                <a:extLst>
                  <a:ext uri="{FF2B5EF4-FFF2-40B4-BE49-F238E27FC236}">
                    <a16:creationId xmlns:a16="http://schemas.microsoft.com/office/drawing/2014/main" id="{7E44DE82-0504-FF2E-8DBB-51D14414EC94}"/>
                  </a:ext>
                </a:extLst>
              </p:cNvPr>
              <p:cNvSpPr/>
              <p:nvPr/>
            </p:nvSpPr>
            <p:spPr>
              <a:xfrm>
                <a:off x="1343266" y="401764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789;p38">
                <a:extLst>
                  <a:ext uri="{FF2B5EF4-FFF2-40B4-BE49-F238E27FC236}">
                    <a16:creationId xmlns:a16="http://schemas.microsoft.com/office/drawing/2014/main" id="{DBB0EBEA-176B-AECD-D005-CC4DABB560FE}"/>
                  </a:ext>
                </a:extLst>
              </p:cNvPr>
              <p:cNvSpPr/>
              <p:nvPr/>
            </p:nvSpPr>
            <p:spPr>
              <a:xfrm>
                <a:off x="1335842" y="4011898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790;p38">
                <a:extLst>
                  <a:ext uri="{FF2B5EF4-FFF2-40B4-BE49-F238E27FC236}">
                    <a16:creationId xmlns:a16="http://schemas.microsoft.com/office/drawing/2014/main" id="{1FAF95CE-2BE5-F5BF-7DD2-8A7CAD275FCB}"/>
                  </a:ext>
                </a:extLst>
              </p:cNvPr>
              <p:cNvSpPr/>
              <p:nvPr/>
            </p:nvSpPr>
            <p:spPr>
              <a:xfrm>
                <a:off x="1340487" y="405376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91;p38">
                <a:extLst>
                  <a:ext uri="{FF2B5EF4-FFF2-40B4-BE49-F238E27FC236}">
                    <a16:creationId xmlns:a16="http://schemas.microsoft.com/office/drawing/2014/main" id="{423BFEA6-207C-C9C1-5EE7-E773EF8820AA}"/>
                  </a:ext>
                </a:extLst>
              </p:cNvPr>
              <p:cNvSpPr/>
              <p:nvPr/>
            </p:nvSpPr>
            <p:spPr>
              <a:xfrm>
                <a:off x="1333063" y="4048020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792;p38">
                <a:extLst>
                  <a:ext uri="{FF2B5EF4-FFF2-40B4-BE49-F238E27FC236}">
                    <a16:creationId xmlns:a16="http://schemas.microsoft.com/office/drawing/2014/main" id="{AB26EBB3-F88E-0F6F-CC5E-A45B72F6E4AE}"/>
                  </a:ext>
                </a:extLst>
              </p:cNvPr>
              <p:cNvSpPr/>
              <p:nvPr/>
            </p:nvSpPr>
            <p:spPr>
              <a:xfrm>
                <a:off x="1365665" y="403913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793;p38">
                <a:extLst>
                  <a:ext uri="{FF2B5EF4-FFF2-40B4-BE49-F238E27FC236}">
                    <a16:creationId xmlns:a16="http://schemas.microsoft.com/office/drawing/2014/main" id="{F83F25D8-BDCE-ABA1-92BC-2152EEEE6841}"/>
                  </a:ext>
                </a:extLst>
              </p:cNvPr>
              <p:cNvSpPr/>
              <p:nvPr/>
            </p:nvSpPr>
            <p:spPr>
              <a:xfrm>
                <a:off x="1358262" y="403338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794;p38">
                <a:extLst>
                  <a:ext uri="{FF2B5EF4-FFF2-40B4-BE49-F238E27FC236}">
                    <a16:creationId xmlns:a16="http://schemas.microsoft.com/office/drawing/2014/main" id="{6797A03A-B282-D3CD-1F7C-80EEDD28AA5D}"/>
                  </a:ext>
                </a:extLst>
              </p:cNvPr>
              <p:cNvSpPr/>
              <p:nvPr/>
            </p:nvSpPr>
            <p:spPr>
              <a:xfrm>
                <a:off x="1407154" y="404246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795;p38">
                <a:extLst>
                  <a:ext uri="{FF2B5EF4-FFF2-40B4-BE49-F238E27FC236}">
                    <a16:creationId xmlns:a16="http://schemas.microsoft.com/office/drawing/2014/main" id="{FA29F588-6680-FAE0-9CD0-FAED1A938612}"/>
                  </a:ext>
                </a:extLst>
              </p:cNvPr>
              <p:cNvSpPr/>
              <p:nvPr/>
            </p:nvSpPr>
            <p:spPr>
              <a:xfrm>
                <a:off x="1399751" y="4036715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50" y="1"/>
                    </a:moveTo>
                    <a:cubicBezTo>
                      <a:pt x="0" y="1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96;p38">
                <a:extLst>
                  <a:ext uri="{FF2B5EF4-FFF2-40B4-BE49-F238E27FC236}">
                    <a16:creationId xmlns:a16="http://schemas.microsoft.com/office/drawing/2014/main" id="{756A7E70-6701-9A0F-26E6-113AC2B1CD43}"/>
                  </a:ext>
                </a:extLst>
              </p:cNvPr>
              <p:cNvSpPr/>
              <p:nvPr/>
            </p:nvSpPr>
            <p:spPr>
              <a:xfrm>
                <a:off x="1373067" y="406320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797;p38">
                <a:extLst>
                  <a:ext uri="{FF2B5EF4-FFF2-40B4-BE49-F238E27FC236}">
                    <a16:creationId xmlns:a16="http://schemas.microsoft.com/office/drawing/2014/main" id="{11C73AC1-62F4-FE48-B8F2-C0BC7E8FBEE8}"/>
                  </a:ext>
                </a:extLst>
              </p:cNvPr>
              <p:cNvSpPr/>
              <p:nvPr/>
            </p:nvSpPr>
            <p:spPr>
              <a:xfrm>
                <a:off x="1365665" y="4057459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798;p38">
                <a:extLst>
                  <a:ext uri="{FF2B5EF4-FFF2-40B4-BE49-F238E27FC236}">
                    <a16:creationId xmlns:a16="http://schemas.microsoft.com/office/drawing/2014/main" id="{7D5677D6-AD4A-0F26-9085-B452503BB461}"/>
                  </a:ext>
                </a:extLst>
              </p:cNvPr>
              <p:cNvSpPr/>
              <p:nvPr/>
            </p:nvSpPr>
            <p:spPr>
              <a:xfrm>
                <a:off x="1374743" y="410618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799;p38">
                <a:extLst>
                  <a:ext uri="{FF2B5EF4-FFF2-40B4-BE49-F238E27FC236}">
                    <a16:creationId xmlns:a16="http://schemas.microsoft.com/office/drawing/2014/main" id="{11146D1E-0F10-17F9-981F-89BAEBF50C01}"/>
                  </a:ext>
                </a:extLst>
              </p:cNvPr>
              <p:cNvSpPr/>
              <p:nvPr/>
            </p:nvSpPr>
            <p:spPr>
              <a:xfrm>
                <a:off x="1367340" y="410024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00;p38">
                <a:extLst>
                  <a:ext uri="{FF2B5EF4-FFF2-40B4-BE49-F238E27FC236}">
                    <a16:creationId xmlns:a16="http://schemas.microsoft.com/office/drawing/2014/main" id="{60C48889-4834-7360-BD31-5C0AC1B0D355}"/>
                  </a:ext>
                </a:extLst>
              </p:cNvPr>
              <p:cNvSpPr/>
              <p:nvPr/>
            </p:nvSpPr>
            <p:spPr>
              <a:xfrm>
                <a:off x="1401406" y="409006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01;p38">
                <a:extLst>
                  <a:ext uri="{FF2B5EF4-FFF2-40B4-BE49-F238E27FC236}">
                    <a16:creationId xmlns:a16="http://schemas.microsoft.com/office/drawing/2014/main" id="{F8F87DC0-D349-378E-9031-5F029CB0E146}"/>
                  </a:ext>
                </a:extLst>
              </p:cNvPr>
              <p:cNvSpPr/>
              <p:nvPr/>
            </p:nvSpPr>
            <p:spPr>
              <a:xfrm>
                <a:off x="1394003" y="4084143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02;p38">
                <a:extLst>
                  <a:ext uri="{FF2B5EF4-FFF2-40B4-BE49-F238E27FC236}">
                    <a16:creationId xmlns:a16="http://schemas.microsoft.com/office/drawing/2014/main" id="{385A1AC8-E9AF-5379-0632-565AF5AE4039}"/>
                  </a:ext>
                </a:extLst>
              </p:cNvPr>
              <p:cNvSpPr/>
              <p:nvPr/>
            </p:nvSpPr>
            <p:spPr>
              <a:xfrm>
                <a:off x="1431610" y="40554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03;p38">
                <a:extLst>
                  <a:ext uri="{FF2B5EF4-FFF2-40B4-BE49-F238E27FC236}">
                    <a16:creationId xmlns:a16="http://schemas.microsoft.com/office/drawing/2014/main" id="{C01111FB-812F-EA86-5D6A-5EF03941B588}"/>
                  </a:ext>
                </a:extLst>
              </p:cNvPr>
              <p:cNvSpPr/>
              <p:nvPr/>
            </p:nvSpPr>
            <p:spPr>
              <a:xfrm>
                <a:off x="1424186" y="404969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9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04;p38">
                <a:extLst>
                  <a:ext uri="{FF2B5EF4-FFF2-40B4-BE49-F238E27FC236}">
                    <a16:creationId xmlns:a16="http://schemas.microsoft.com/office/drawing/2014/main" id="{C4D35950-07FD-24EA-C8F5-187DFF8EBCA5}"/>
                  </a:ext>
                </a:extLst>
              </p:cNvPr>
              <p:cNvSpPr/>
              <p:nvPr/>
            </p:nvSpPr>
            <p:spPr>
              <a:xfrm>
                <a:off x="1256957" y="4009861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05;p38">
                <a:extLst>
                  <a:ext uri="{FF2B5EF4-FFF2-40B4-BE49-F238E27FC236}">
                    <a16:creationId xmlns:a16="http://schemas.microsoft.com/office/drawing/2014/main" id="{969FAED7-501B-17BC-113E-5735B88D246B}"/>
                  </a:ext>
                </a:extLst>
              </p:cNvPr>
              <p:cNvSpPr/>
              <p:nvPr/>
            </p:nvSpPr>
            <p:spPr>
              <a:xfrm>
                <a:off x="1249533" y="400394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1"/>
                      <a:pt x="350" y="551"/>
                    </a:cubicBezTo>
                    <a:cubicBezTo>
                      <a:pt x="699" y="55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06;p38">
                <a:extLst>
                  <a:ext uri="{FF2B5EF4-FFF2-40B4-BE49-F238E27FC236}">
                    <a16:creationId xmlns:a16="http://schemas.microsoft.com/office/drawing/2014/main" id="{08593306-8973-7B07-187F-97236CEEE503}"/>
                  </a:ext>
                </a:extLst>
              </p:cNvPr>
              <p:cNvSpPr/>
              <p:nvPr/>
            </p:nvSpPr>
            <p:spPr>
              <a:xfrm>
                <a:off x="1277320" y="404653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07;p38">
                <a:extLst>
                  <a:ext uri="{FF2B5EF4-FFF2-40B4-BE49-F238E27FC236}">
                    <a16:creationId xmlns:a16="http://schemas.microsoft.com/office/drawing/2014/main" id="{1D93F6CB-5834-7599-F7BC-F7A5B1067E4F}"/>
                  </a:ext>
                </a:extLst>
              </p:cNvPr>
              <p:cNvSpPr/>
              <p:nvPr/>
            </p:nvSpPr>
            <p:spPr>
              <a:xfrm>
                <a:off x="1269917" y="404080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9" y="0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08;p38">
                <a:extLst>
                  <a:ext uri="{FF2B5EF4-FFF2-40B4-BE49-F238E27FC236}">
                    <a16:creationId xmlns:a16="http://schemas.microsoft.com/office/drawing/2014/main" id="{F77AF080-4517-7C8B-D640-7DC45433AE53}"/>
                  </a:ext>
                </a:extLst>
              </p:cNvPr>
              <p:cNvSpPr/>
              <p:nvPr/>
            </p:nvSpPr>
            <p:spPr>
              <a:xfrm>
                <a:off x="1249915" y="404006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09;p38">
                <a:extLst>
                  <a:ext uri="{FF2B5EF4-FFF2-40B4-BE49-F238E27FC236}">
                    <a16:creationId xmlns:a16="http://schemas.microsoft.com/office/drawing/2014/main" id="{129F9121-AB10-C51D-0837-B36D15F853D4}"/>
                  </a:ext>
                </a:extLst>
              </p:cNvPr>
              <p:cNvSpPr/>
              <p:nvPr/>
            </p:nvSpPr>
            <p:spPr>
              <a:xfrm>
                <a:off x="1242513" y="4034318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10;p38">
                <a:extLst>
                  <a:ext uri="{FF2B5EF4-FFF2-40B4-BE49-F238E27FC236}">
                    <a16:creationId xmlns:a16="http://schemas.microsoft.com/office/drawing/2014/main" id="{DA674E2F-4FDA-7065-149F-7B366D74366D}"/>
                  </a:ext>
                </a:extLst>
              </p:cNvPr>
              <p:cNvSpPr/>
              <p:nvPr/>
            </p:nvSpPr>
            <p:spPr>
              <a:xfrm>
                <a:off x="1242131" y="407525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11;p38">
                <a:extLst>
                  <a:ext uri="{FF2B5EF4-FFF2-40B4-BE49-F238E27FC236}">
                    <a16:creationId xmlns:a16="http://schemas.microsoft.com/office/drawing/2014/main" id="{011C057D-423C-01C2-3945-AAA8A1EBF6AD}"/>
                  </a:ext>
                </a:extLst>
              </p:cNvPr>
              <p:cNvSpPr/>
              <p:nvPr/>
            </p:nvSpPr>
            <p:spPr>
              <a:xfrm>
                <a:off x="1234919" y="4069507"/>
                <a:ext cx="1463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1" extrusionOk="0">
                    <a:moveTo>
                      <a:pt x="341" y="0"/>
                    </a:moveTo>
                    <a:cubicBezTo>
                      <a:pt x="0" y="0"/>
                      <a:pt x="0" y="551"/>
                      <a:pt x="341" y="551"/>
                    </a:cubicBezTo>
                    <a:cubicBezTo>
                      <a:pt x="690" y="551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12;p38">
                <a:extLst>
                  <a:ext uri="{FF2B5EF4-FFF2-40B4-BE49-F238E27FC236}">
                    <a16:creationId xmlns:a16="http://schemas.microsoft.com/office/drawing/2014/main" id="{66532CA8-CA46-334E-74A2-20E479B2E034}"/>
                  </a:ext>
                </a:extLst>
              </p:cNvPr>
              <p:cNvSpPr/>
              <p:nvPr/>
            </p:nvSpPr>
            <p:spPr>
              <a:xfrm>
                <a:off x="1265845" y="407432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13;p38">
                <a:extLst>
                  <a:ext uri="{FF2B5EF4-FFF2-40B4-BE49-F238E27FC236}">
                    <a16:creationId xmlns:a16="http://schemas.microsoft.com/office/drawing/2014/main" id="{678588D8-898F-E3AC-5AC9-7A33342CAA83}"/>
                  </a:ext>
                </a:extLst>
              </p:cNvPr>
              <p:cNvSpPr/>
              <p:nvPr/>
            </p:nvSpPr>
            <p:spPr>
              <a:xfrm>
                <a:off x="1258803" y="4068574"/>
                <a:ext cx="14465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1" extrusionOk="0">
                    <a:moveTo>
                      <a:pt x="332" y="1"/>
                    </a:moveTo>
                    <a:cubicBezTo>
                      <a:pt x="1" y="1"/>
                      <a:pt x="1" y="551"/>
                      <a:pt x="332" y="551"/>
                    </a:cubicBezTo>
                    <a:cubicBezTo>
                      <a:pt x="682" y="551"/>
                      <a:pt x="682" y="1"/>
                      <a:pt x="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14;p38">
                <a:extLst>
                  <a:ext uri="{FF2B5EF4-FFF2-40B4-BE49-F238E27FC236}">
                    <a16:creationId xmlns:a16="http://schemas.microsoft.com/office/drawing/2014/main" id="{4DA2B051-FFEC-BBB2-252A-E28915E4290C}"/>
                  </a:ext>
                </a:extLst>
              </p:cNvPr>
              <p:cNvSpPr/>
              <p:nvPr/>
            </p:nvSpPr>
            <p:spPr>
              <a:xfrm>
                <a:off x="1303813" y="40889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15;p38">
                <a:extLst>
                  <a:ext uri="{FF2B5EF4-FFF2-40B4-BE49-F238E27FC236}">
                    <a16:creationId xmlns:a16="http://schemas.microsoft.com/office/drawing/2014/main" id="{06D370BE-BCFA-119F-E26F-BCAA0987773A}"/>
                  </a:ext>
                </a:extLst>
              </p:cNvPr>
              <p:cNvSpPr/>
              <p:nvPr/>
            </p:nvSpPr>
            <p:spPr>
              <a:xfrm>
                <a:off x="1296410" y="4083209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16;p38">
                <a:extLst>
                  <a:ext uri="{FF2B5EF4-FFF2-40B4-BE49-F238E27FC236}">
                    <a16:creationId xmlns:a16="http://schemas.microsoft.com/office/drawing/2014/main" id="{47DB53A9-3609-38AE-3D5E-587B047C32B1}"/>
                  </a:ext>
                </a:extLst>
              </p:cNvPr>
              <p:cNvSpPr/>
              <p:nvPr/>
            </p:nvSpPr>
            <p:spPr>
              <a:xfrm>
                <a:off x="1309922" y="411487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17;p38">
                <a:extLst>
                  <a:ext uri="{FF2B5EF4-FFF2-40B4-BE49-F238E27FC236}">
                    <a16:creationId xmlns:a16="http://schemas.microsoft.com/office/drawing/2014/main" id="{6544B62C-683F-CBC5-C6D5-BEE76375FB11}"/>
                  </a:ext>
                </a:extLst>
              </p:cNvPr>
              <p:cNvSpPr/>
              <p:nvPr/>
            </p:nvSpPr>
            <p:spPr>
              <a:xfrm>
                <a:off x="1302519" y="4109129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18;p38">
                <a:extLst>
                  <a:ext uri="{FF2B5EF4-FFF2-40B4-BE49-F238E27FC236}">
                    <a16:creationId xmlns:a16="http://schemas.microsoft.com/office/drawing/2014/main" id="{B201BE13-CB52-46AE-FBF5-DDE640C303B2}"/>
                  </a:ext>
                </a:extLst>
              </p:cNvPr>
              <p:cNvSpPr/>
              <p:nvPr/>
            </p:nvSpPr>
            <p:spPr>
              <a:xfrm>
                <a:off x="1266757" y="410153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19;p38">
                <a:extLst>
                  <a:ext uri="{FF2B5EF4-FFF2-40B4-BE49-F238E27FC236}">
                    <a16:creationId xmlns:a16="http://schemas.microsoft.com/office/drawing/2014/main" id="{96A21BDB-6796-CDEB-9BA9-EB6BE941DCCE}"/>
                  </a:ext>
                </a:extLst>
              </p:cNvPr>
              <p:cNvSpPr/>
              <p:nvPr/>
            </p:nvSpPr>
            <p:spPr>
              <a:xfrm>
                <a:off x="1259354" y="4095618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20;p38">
                <a:extLst>
                  <a:ext uri="{FF2B5EF4-FFF2-40B4-BE49-F238E27FC236}">
                    <a16:creationId xmlns:a16="http://schemas.microsoft.com/office/drawing/2014/main" id="{42BEFACA-99B2-BA3B-6E25-8D1AD3A8C304}"/>
                  </a:ext>
                </a:extLst>
              </p:cNvPr>
              <p:cNvSpPr/>
              <p:nvPr/>
            </p:nvSpPr>
            <p:spPr>
              <a:xfrm>
                <a:off x="1230655" y="411322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21;p38">
                <a:extLst>
                  <a:ext uri="{FF2B5EF4-FFF2-40B4-BE49-F238E27FC236}">
                    <a16:creationId xmlns:a16="http://schemas.microsoft.com/office/drawing/2014/main" id="{24C4065E-5BCB-8A7D-0FFE-CACDEE751C92}"/>
                  </a:ext>
                </a:extLst>
              </p:cNvPr>
              <p:cNvSpPr/>
              <p:nvPr/>
            </p:nvSpPr>
            <p:spPr>
              <a:xfrm>
                <a:off x="1223253" y="4107284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9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22;p38">
                <a:extLst>
                  <a:ext uri="{FF2B5EF4-FFF2-40B4-BE49-F238E27FC236}">
                    <a16:creationId xmlns:a16="http://schemas.microsoft.com/office/drawing/2014/main" id="{25F7C900-85CB-C98B-CC4C-1F639DF9CD79}"/>
                  </a:ext>
                </a:extLst>
              </p:cNvPr>
              <p:cNvSpPr/>
              <p:nvPr/>
            </p:nvSpPr>
            <p:spPr>
              <a:xfrm>
                <a:off x="1252694" y="413322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23;p38">
                <a:extLst>
                  <a:ext uri="{FF2B5EF4-FFF2-40B4-BE49-F238E27FC236}">
                    <a16:creationId xmlns:a16="http://schemas.microsoft.com/office/drawing/2014/main" id="{96AE6757-6AA5-C622-C1B6-A4793E970201}"/>
                  </a:ext>
                </a:extLst>
              </p:cNvPr>
              <p:cNvSpPr/>
              <p:nvPr/>
            </p:nvSpPr>
            <p:spPr>
              <a:xfrm>
                <a:off x="1245291" y="4127095"/>
                <a:ext cx="14826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2" extrusionOk="0">
                    <a:moveTo>
                      <a:pt x="349" y="1"/>
                    </a:moveTo>
                    <a:cubicBezTo>
                      <a:pt x="0" y="18"/>
                      <a:pt x="0" y="551"/>
                      <a:pt x="349" y="551"/>
                    </a:cubicBezTo>
                    <a:cubicBezTo>
                      <a:pt x="699" y="551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824;p38">
                <a:extLst>
                  <a:ext uri="{FF2B5EF4-FFF2-40B4-BE49-F238E27FC236}">
                    <a16:creationId xmlns:a16="http://schemas.microsoft.com/office/drawing/2014/main" id="{A4E6E3F6-2853-0DFD-66CA-0F3638A24A95}"/>
                  </a:ext>
                </a:extLst>
              </p:cNvPr>
              <p:cNvSpPr/>
              <p:nvPr/>
            </p:nvSpPr>
            <p:spPr>
              <a:xfrm>
                <a:off x="1283811" y="41376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2825;p38">
                <a:extLst>
                  <a:ext uri="{FF2B5EF4-FFF2-40B4-BE49-F238E27FC236}">
                    <a16:creationId xmlns:a16="http://schemas.microsoft.com/office/drawing/2014/main" id="{E495C94A-6362-D965-39C2-B54AB470B663}"/>
                  </a:ext>
                </a:extLst>
              </p:cNvPr>
              <p:cNvSpPr/>
              <p:nvPr/>
            </p:nvSpPr>
            <p:spPr>
              <a:xfrm>
                <a:off x="1276408" y="4131740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2826;p38">
                <a:extLst>
                  <a:ext uri="{FF2B5EF4-FFF2-40B4-BE49-F238E27FC236}">
                    <a16:creationId xmlns:a16="http://schemas.microsoft.com/office/drawing/2014/main" id="{EF56A2B3-61CE-7EA3-3016-17FE91DC9F99}"/>
                  </a:ext>
                </a:extLst>
              </p:cNvPr>
              <p:cNvSpPr/>
              <p:nvPr/>
            </p:nvSpPr>
            <p:spPr>
              <a:xfrm>
                <a:off x="1331600" y="413617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2827;p38">
                <a:extLst>
                  <a:ext uri="{FF2B5EF4-FFF2-40B4-BE49-F238E27FC236}">
                    <a16:creationId xmlns:a16="http://schemas.microsoft.com/office/drawing/2014/main" id="{748B8F6D-6978-4B02-AED2-BD88DD33D8B9}"/>
                  </a:ext>
                </a:extLst>
              </p:cNvPr>
              <p:cNvSpPr/>
              <p:nvPr/>
            </p:nvSpPr>
            <p:spPr>
              <a:xfrm>
                <a:off x="1324176" y="4130446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1"/>
                      <a:pt x="350" y="541"/>
                    </a:cubicBezTo>
                    <a:cubicBezTo>
                      <a:pt x="699" y="541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2828;p38">
                <a:extLst>
                  <a:ext uri="{FF2B5EF4-FFF2-40B4-BE49-F238E27FC236}">
                    <a16:creationId xmlns:a16="http://schemas.microsoft.com/office/drawing/2014/main" id="{DC9F2B0C-1519-7372-054D-58E5A953D478}"/>
                  </a:ext>
                </a:extLst>
              </p:cNvPr>
              <p:cNvSpPr/>
              <p:nvPr/>
            </p:nvSpPr>
            <p:spPr>
              <a:xfrm>
                <a:off x="1223613" y="413451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2829;p38">
                <a:extLst>
                  <a:ext uri="{FF2B5EF4-FFF2-40B4-BE49-F238E27FC236}">
                    <a16:creationId xmlns:a16="http://schemas.microsoft.com/office/drawing/2014/main" id="{97E8DEEE-C877-5CBA-A7C0-F39573A73D8D}"/>
                  </a:ext>
                </a:extLst>
              </p:cNvPr>
              <p:cNvSpPr/>
              <p:nvPr/>
            </p:nvSpPr>
            <p:spPr>
              <a:xfrm>
                <a:off x="1216211" y="412877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9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2830;p38">
                <a:extLst>
                  <a:ext uri="{FF2B5EF4-FFF2-40B4-BE49-F238E27FC236}">
                    <a16:creationId xmlns:a16="http://schemas.microsoft.com/office/drawing/2014/main" id="{0A9C9418-8F0D-6BDC-73A4-8F41837EFA53}"/>
                  </a:ext>
                </a:extLst>
              </p:cNvPr>
              <p:cNvSpPr/>
              <p:nvPr/>
            </p:nvSpPr>
            <p:spPr>
              <a:xfrm>
                <a:off x="1209720" y="40063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2831;p38">
                <a:extLst>
                  <a:ext uri="{FF2B5EF4-FFF2-40B4-BE49-F238E27FC236}">
                    <a16:creationId xmlns:a16="http://schemas.microsoft.com/office/drawing/2014/main" id="{3C3BAD6F-5053-9F77-AB86-259786F70321}"/>
                  </a:ext>
                </a:extLst>
              </p:cNvPr>
              <p:cNvSpPr/>
              <p:nvPr/>
            </p:nvSpPr>
            <p:spPr>
              <a:xfrm>
                <a:off x="1202508" y="4000613"/>
                <a:ext cx="14635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42" extrusionOk="0">
                    <a:moveTo>
                      <a:pt x="341" y="0"/>
                    </a:moveTo>
                    <a:cubicBezTo>
                      <a:pt x="0" y="0"/>
                      <a:pt x="0" y="542"/>
                      <a:pt x="341" y="542"/>
                    </a:cubicBezTo>
                    <a:cubicBezTo>
                      <a:pt x="690" y="542"/>
                      <a:pt x="690" y="0"/>
                      <a:pt x="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2832;p38">
                <a:extLst>
                  <a:ext uri="{FF2B5EF4-FFF2-40B4-BE49-F238E27FC236}">
                    <a16:creationId xmlns:a16="http://schemas.microsoft.com/office/drawing/2014/main" id="{94386A76-EDB1-4998-957E-DB9ED89A4B81}"/>
                  </a:ext>
                </a:extLst>
              </p:cNvPr>
              <p:cNvSpPr/>
              <p:nvPr/>
            </p:nvSpPr>
            <p:spPr>
              <a:xfrm>
                <a:off x="1174912" y="401968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2833;p38">
                <a:extLst>
                  <a:ext uri="{FF2B5EF4-FFF2-40B4-BE49-F238E27FC236}">
                    <a16:creationId xmlns:a16="http://schemas.microsoft.com/office/drawing/2014/main" id="{EF190BF9-DF2D-B416-7C32-27C1B66F43E6}"/>
                  </a:ext>
                </a:extLst>
              </p:cNvPr>
              <p:cNvSpPr/>
              <p:nvPr/>
            </p:nvSpPr>
            <p:spPr>
              <a:xfrm>
                <a:off x="1167488" y="4013934"/>
                <a:ext cx="14847" cy="11708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2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2834;p38">
                <a:extLst>
                  <a:ext uri="{FF2B5EF4-FFF2-40B4-BE49-F238E27FC236}">
                    <a16:creationId xmlns:a16="http://schemas.microsoft.com/office/drawing/2014/main" id="{B6B4ED03-717F-E38E-CAD7-525AFB35D64E}"/>
                  </a:ext>
                </a:extLst>
              </p:cNvPr>
              <p:cNvSpPr/>
              <p:nvPr/>
            </p:nvSpPr>
            <p:spPr>
              <a:xfrm>
                <a:off x="1201384" y="4041529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2835;p38">
                <a:extLst>
                  <a:ext uri="{FF2B5EF4-FFF2-40B4-BE49-F238E27FC236}">
                    <a16:creationId xmlns:a16="http://schemas.microsoft.com/office/drawing/2014/main" id="{74875F1D-C99B-E4AF-E470-BA0F8A5885F9}"/>
                  </a:ext>
                </a:extLst>
              </p:cNvPr>
              <p:cNvSpPr/>
              <p:nvPr/>
            </p:nvSpPr>
            <p:spPr>
              <a:xfrm>
                <a:off x="1193981" y="4035421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2836;p38">
                <a:extLst>
                  <a:ext uri="{FF2B5EF4-FFF2-40B4-BE49-F238E27FC236}">
                    <a16:creationId xmlns:a16="http://schemas.microsoft.com/office/drawing/2014/main" id="{04A73036-06A6-39A0-AA4F-95923BCAF862}"/>
                  </a:ext>
                </a:extLst>
              </p:cNvPr>
              <p:cNvSpPr/>
              <p:nvPr/>
            </p:nvSpPr>
            <p:spPr>
              <a:xfrm>
                <a:off x="1174912" y="4048402"/>
                <a:ext cx="2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2837;p38">
                <a:extLst>
                  <a:ext uri="{FF2B5EF4-FFF2-40B4-BE49-F238E27FC236}">
                    <a16:creationId xmlns:a16="http://schemas.microsoft.com/office/drawing/2014/main" id="{0CE44FD7-A6C1-3DC8-C6CF-C1E393A6764D}"/>
                  </a:ext>
                </a:extLst>
              </p:cNvPr>
              <p:cNvSpPr/>
              <p:nvPr/>
            </p:nvSpPr>
            <p:spPr>
              <a:xfrm>
                <a:off x="1167488" y="404265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9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2838;p38">
                <a:extLst>
                  <a:ext uri="{FF2B5EF4-FFF2-40B4-BE49-F238E27FC236}">
                    <a16:creationId xmlns:a16="http://schemas.microsoft.com/office/drawing/2014/main" id="{87526CB2-CD94-F10E-7473-D3FA4A88BF64}"/>
                  </a:ext>
                </a:extLst>
              </p:cNvPr>
              <p:cNvSpPr/>
              <p:nvPr/>
            </p:nvSpPr>
            <p:spPr>
              <a:xfrm>
                <a:off x="1132129" y="404320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2839;p38">
                <a:extLst>
                  <a:ext uri="{FF2B5EF4-FFF2-40B4-BE49-F238E27FC236}">
                    <a16:creationId xmlns:a16="http://schemas.microsoft.com/office/drawing/2014/main" id="{798DB320-4A3C-1F06-6AF8-3E3062418D79}"/>
                  </a:ext>
                </a:extLst>
              </p:cNvPr>
              <p:cNvSpPr/>
              <p:nvPr/>
            </p:nvSpPr>
            <p:spPr>
              <a:xfrm>
                <a:off x="1124705" y="4037287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0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2840;p38">
                <a:extLst>
                  <a:ext uri="{FF2B5EF4-FFF2-40B4-BE49-F238E27FC236}">
                    <a16:creationId xmlns:a16="http://schemas.microsoft.com/office/drawing/2014/main" id="{8DB89437-0554-9611-4438-75A8B62CFD01}"/>
                  </a:ext>
                </a:extLst>
              </p:cNvPr>
              <p:cNvSpPr/>
              <p:nvPr/>
            </p:nvSpPr>
            <p:spPr>
              <a:xfrm>
                <a:off x="1183057" y="408673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2841;p38">
                <a:extLst>
                  <a:ext uri="{FF2B5EF4-FFF2-40B4-BE49-F238E27FC236}">
                    <a16:creationId xmlns:a16="http://schemas.microsoft.com/office/drawing/2014/main" id="{B20718BC-E408-BD98-D6A4-C95A396244A1}"/>
                  </a:ext>
                </a:extLst>
              </p:cNvPr>
              <p:cNvSpPr/>
              <p:nvPr/>
            </p:nvSpPr>
            <p:spPr>
              <a:xfrm>
                <a:off x="1175655" y="4080812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49" y="0"/>
                    </a:moveTo>
                    <a:cubicBezTo>
                      <a:pt x="0" y="0"/>
                      <a:pt x="0" y="550"/>
                      <a:pt x="349" y="550"/>
                    </a:cubicBezTo>
                    <a:cubicBezTo>
                      <a:pt x="699" y="550"/>
                      <a:pt x="699" y="0"/>
                      <a:pt x="3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2842;p38">
                <a:extLst>
                  <a:ext uri="{FF2B5EF4-FFF2-40B4-BE49-F238E27FC236}">
                    <a16:creationId xmlns:a16="http://schemas.microsoft.com/office/drawing/2014/main" id="{077B41D4-8663-F91C-BEC2-5F438B34E631}"/>
                  </a:ext>
                </a:extLst>
              </p:cNvPr>
              <p:cNvSpPr/>
              <p:nvPr/>
            </p:nvSpPr>
            <p:spPr>
              <a:xfrm>
                <a:off x="1147677" y="407599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2843;p38">
                <a:extLst>
                  <a:ext uri="{FF2B5EF4-FFF2-40B4-BE49-F238E27FC236}">
                    <a16:creationId xmlns:a16="http://schemas.microsoft.com/office/drawing/2014/main" id="{8A729D49-CF2D-CC85-A62B-AAAED581109D}"/>
                  </a:ext>
                </a:extLst>
              </p:cNvPr>
              <p:cNvSpPr/>
              <p:nvPr/>
            </p:nvSpPr>
            <p:spPr>
              <a:xfrm>
                <a:off x="1140275" y="4070058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1"/>
                    </a:moveTo>
                    <a:cubicBezTo>
                      <a:pt x="0" y="9"/>
                      <a:pt x="0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2844;p38">
                <a:extLst>
                  <a:ext uri="{FF2B5EF4-FFF2-40B4-BE49-F238E27FC236}">
                    <a16:creationId xmlns:a16="http://schemas.microsoft.com/office/drawing/2014/main" id="{4DB03EDA-14DF-97C0-7A24-BA9E87EC2666}"/>
                  </a:ext>
                </a:extLst>
              </p:cNvPr>
              <p:cNvSpPr/>
              <p:nvPr/>
            </p:nvSpPr>
            <p:spPr>
              <a:xfrm>
                <a:off x="1097301" y="406136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2845;p38">
                <a:extLst>
                  <a:ext uri="{FF2B5EF4-FFF2-40B4-BE49-F238E27FC236}">
                    <a16:creationId xmlns:a16="http://schemas.microsoft.com/office/drawing/2014/main" id="{4D41A5A9-AFAD-B7F4-F4A1-1EACD83D6B4F}"/>
                  </a:ext>
                </a:extLst>
              </p:cNvPr>
              <p:cNvSpPr/>
              <p:nvPr/>
            </p:nvSpPr>
            <p:spPr>
              <a:xfrm>
                <a:off x="1089898" y="4055614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2846;p38">
                <a:extLst>
                  <a:ext uri="{FF2B5EF4-FFF2-40B4-BE49-F238E27FC236}">
                    <a16:creationId xmlns:a16="http://schemas.microsoft.com/office/drawing/2014/main" id="{A8364173-6729-7053-9490-29D3E0D24FA1}"/>
                  </a:ext>
                </a:extLst>
              </p:cNvPr>
              <p:cNvSpPr/>
              <p:nvPr/>
            </p:nvSpPr>
            <p:spPr>
              <a:xfrm>
                <a:off x="1123602" y="407394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2847;p38">
                <a:extLst>
                  <a:ext uri="{FF2B5EF4-FFF2-40B4-BE49-F238E27FC236}">
                    <a16:creationId xmlns:a16="http://schemas.microsoft.com/office/drawing/2014/main" id="{DCE2FD3C-484F-33D4-086C-6E03F46A9DE2}"/>
                  </a:ext>
                </a:extLst>
              </p:cNvPr>
              <p:cNvSpPr/>
              <p:nvPr/>
            </p:nvSpPr>
            <p:spPr>
              <a:xfrm>
                <a:off x="1116200" y="4068213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2848;p38">
                <a:extLst>
                  <a:ext uri="{FF2B5EF4-FFF2-40B4-BE49-F238E27FC236}">
                    <a16:creationId xmlns:a16="http://schemas.microsoft.com/office/drawing/2014/main" id="{F195D0A2-8BD1-01B8-F078-11A7EBD78974}"/>
                  </a:ext>
                </a:extLst>
              </p:cNvPr>
              <p:cNvSpPr/>
              <p:nvPr/>
            </p:nvSpPr>
            <p:spPr>
              <a:xfrm>
                <a:off x="1155462" y="4107475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2849;p38">
                <a:extLst>
                  <a:ext uri="{FF2B5EF4-FFF2-40B4-BE49-F238E27FC236}">
                    <a16:creationId xmlns:a16="http://schemas.microsoft.com/office/drawing/2014/main" id="{F8A47F50-9D6C-64A9-3547-84A306869719}"/>
                  </a:ext>
                </a:extLst>
              </p:cNvPr>
              <p:cNvSpPr/>
              <p:nvPr/>
            </p:nvSpPr>
            <p:spPr>
              <a:xfrm>
                <a:off x="1148059" y="4101536"/>
                <a:ext cx="14826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3" extrusionOk="0">
                    <a:moveTo>
                      <a:pt x="349" y="1"/>
                    </a:moveTo>
                    <a:cubicBezTo>
                      <a:pt x="0" y="10"/>
                      <a:pt x="0" y="542"/>
                      <a:pt x="349" y="542"/>
                    </a:cubicBezTo>
                    <a:cubicBezTo>
                      <a:pt x="699" y="542"/>
                      <a:pt x="699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2850;p38">
                <a:extLst>
                  <a:ext uri="{FF2B5EF4-FFF2-40B4-BE49-F238E27FC236}">
                    <a16:creationId xmlns:a16="http://schemas.microsoft.com/office/drawing/2014/main" id="{EE615622-5A7C-A9A8-BC31-197956836007}"/>
                  </a:ext>
                </a:extLst>
              </p:cNvPr>
              <p:cNvSpPr/>
              <p:nvPr/>
            </p:nvSpPr>
            <p:spPr>
              <a:xfrm>
                <a:off x="1176015" y="412024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2851;p38">
                <a:extLst>
                  <a:ext uri="{FF2B5EF4-FFF2-40B4-BE49-F238E27FC236}">
                    <a16:creationId xmlns:a16="http://schemas.microsoft.com/office/drawing/2014/main" id="{3043AE82-91C6-C5AC-B00C-57B1AF14FB57}"/>
                  </a:ext>
                </a:extLst>
              </p:cNvPr>
              <p:cNvSpPr/>
              <p:nvPr/>
            </p:nvSpPr>
            <p:spPr>
              <a:xfrm>
                <a:off x="1168613" y="4114135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1"/>
                    </a:moveTo>
                    <a:cubicBezTo>
                      <a:pt x="0" y="18"/>
                      <a:pt x="0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2852;p38">
                <a:extLst>
                  <a:ext uri="{FF2B5EF4-FFF2-40B4-BE49-F238E27FC236}">
                    <a16:creationId xmlns:a16="http://schemas.microsoft.com/office/drawing/2014/main" id="{C4EFBD61-1153-644A-E06E-C75F4362A315}"/>
                  </a:ext>
                </a:extLst>
              </p:cNvPr>
              <p:cNvSpPr/>
              <p:nvPr/>
            </p:nvSpPr>
            <p:spPr>
              <a:xfrm>
                <a:off x="1180088" y="397318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2853;p38">
                <a:extLst>
                  <a:ext uri="{FF2B5EF4-FFF2-40B4-BE49-F238E27FC236}">
                    <a16:creationId xmlns:a16="http://schemas.microsoft.com/office/drawing/2014/main" id="{7E892C7A-F581-8961-55C9-46AB250C0BAA}"/>
                  </a:ext>
                </a:extLst>
              </p:cNvPr>
              <p:cNvSpPr/>
              <p:nvPr/>
            </p:nvSpPr>
            <p:spPr>
              <a:xfrm>
                <a:off x="1172685" y="3967460"/>
                <a:ext cx="14826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2" extrusionOk="0">
                    <a:moveTo>
                      <a:pt x="350" y="0"/>
                    </a:moveTo>
                    <a:cubicBezTo>
                      <a:pt x="0" y="0"/>
                      <a:pt x="0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2854;p38">
                <a:extLst>
                  <a:ext uri="{FF2B5EF4-FFF2-40B4-BE49-F238E27FC236}">
                    <a16:creationId xmlns:a16="http://schemas.microsoft.com/office/drawing/2014/main" id="{35FA1F80-1782-118E-780A-6C561D9E691F}"/>
                  </a:ext>
                </a:extLst>
              </p:cNvPr>
              <p:cNvSpPr/>
              <p:nvPr/>
            </p:nvSpPr>
            <p:spPr>
              <a:xfrm>
                <a:off x="1137856" y="395912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2855;p38">
                <a:extLst>
                  <a:ext uri="{FF2B5EF4-FFF2-40B4-BE49-F238E27FC236}">
                    <a16:creationId xmlns:a16="http://schemas.microsoft.com/office/drawing/2014/main" id="{A2A43763-6152-CCCB-C037-4C402B6A5B80}"/>
                  </a:ext>
                </a:extLst>
              </p:cNvPr>
              <p:cNvSpPr/>
              <p:nvPr/>
            </p:nvSpPr>
            <p:spPr>
              <a:xfrm>
                <a:off x="1130454" y="3953376"/>
                <a:ext cx="14847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3" extrusionOk="0">
                    <a:moveTo>
                      <a:pt x="350" y="1"/>
                    </a:moveTo>
                    <a:cubicBezTo>
                      <a:pt x="1" y="1"/>
                      <a:pt x="1" y="542"/>
                      <a:pt x="350" y="542"/>
                    </a:cubicBezTo>
                    <a:cubicBezTo>
                      <a:pt x="699" y="542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2856;p38">
                <a:extLst>
                  <a:ext uri="{FF2B5EF4-FFF2-40B4-BE49-F238E27FC236}">
                    <a16:creationId xmlns:a16="http://schemas.microsoft.com/office/drawing/2014/main" id="{AC84C541-CC44-D9E9-A62E-9AED362FCFEC}"/>
                  </a:ext>
                </a:extLst>
              </p:cNvPr>
              <p:cNvSpPr/>
              <p:nvPr/>
            </p:nvSpPr>
            <p:spPr>
              <a:xfrm>
                <a:off x="1127484" y="3991726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2857;p38">
                <a:extLst>
                  <a:ext uri="{FF2B5EF4-FFF2-40B4-BE49-F238E27FC236}">
                    <a16:creationId xmlns:a16="http://schemas.microsoft.com/office/drawing/2014/main" id="{6C62F195-AF94-DC5C-1CCC-E73A12C54765}"/>
                  </a:ext>
                </a:extLst>
              </p:cNvPr>
              <p:cNvSpPr/>
              <p:nvPr/>
            </p:nvSpPr>
            <p:spPr>
              <a:xfrm>
                <a:off x="1120081" y="3985978"/>
                <a:ext cx="14847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2" extrusionOk="0">
                    <a:moveTo>
                      <a:pt x="350" y="0"/>
                    </a:moveTo>
                    <a:cubicBezTo>
                      <a:pt x="1" y="0"/>
                      <a:pt x="1" y="542"/>
                      <a:pt x="350" y="542"/>
                    </a:cubicBezTo>
                    <a:cubicBezTo>
                      <a:pt x="699" y="542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2858;p38">
                <a:extLst>
                  <a:ext uri="{FF2B5EF4-FFF2-40B4-BE49-F238E27FC236}">
                    <a16:creationId xmlns:a16="http://schemas.microsoft.com/office/drawing/2014/main" id="{9B394CEA-466B-1C9E-36EB-DC7D1776E92E}"/>
                  </a:ext>
                </a:extLst>
              </p:cNvPr>
              <p:cNvSpPr/>
              <p:nvPr/>
            </p:nvSpPr>
            <p:spPr>
              <a:xfrm>
                <a:off x="1108055" y="396820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2859;p38">
                <a:extLst>
                  <a:ext uri="{FF2B5EF4-FFF2-40B4-BE49-F238E27FC236}">
                    <a16:creationId xmlns:a16="http://schemas.microsoft.com/office/drawing/2014/main" id="{25CF11E9-7BB2-528E-2A11-E29B3A102415}"/>
                  </a:ext>
                </a:extLst>
              </p:cNvPr>
              <p:cNvSpPr/>
              <p:nvPr/>
            </p:nvSpPr>
            <p:spPr>
              <a:xfrm>
                <a:off x="1100631" y="396226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8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2860;p38">
                <a:extLst>
                  <a:ext uri="{FF2B5EF4-FFF2-40B4-BE49-F238E27FC236}">
                    <a16:creationId xmlns:a16="http://schemas.microsoft.com/office/drawing/2014/main" id="{01F5EB39-66C4-D4D0-ABFB-F16CE1237A27}"/>
                  </a:ext>
                </a:extLst>
              </p:cNvPr>
              <p:cNvSpPr/>
              <p:nvPr/>
            </p:nvSpPr>
            <p:spPr>
              <a:xfrm>
                <a:off x="1093037" y="4000613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2861;p38">
                <a:extLst>
                  <a:ext uri="{FF2B5EF4-FFF2-40B4-BE49-F238E27FC236}">
                    <a16:creationId xmlns:a16="http://schemas.microsoft.com/office/drawing/2014/main" id="{C6FF3F61-724C-8AEC-2ECD-D8522A73C46C}"/>
                  </a:ext>
                </a:extLst>
              </p:cNvPr>
              <p:cNvSpPr/>
              <p:nvPr/>
            </p:nvSpPr>
            <p:spPr>
              <a:xfrm>
                <a:off x="1085634" y="3994674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1"/>
                    </a:moveTo>
                    <a:cubicBezTo>
                      <a:pt x="1" y="1"/>
                      <a:pt x="1" y="551"/>
                      <a:pt x="350" y="551"/>
                    </a:cubicBezTo>
                    <a:cubicBezTo>
                      <a:pt x="699" y="551"/>
                      <a:pt x="699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2862;p38">
                <a:extLst>
                  <a:ext uri="{FF2B5EF4-FFF2-40B4-BE49-F238E27FC236}">
                    <a16:creationId xmlns:a16="http://schemas.microsoft.com/office/drawing/2014/main" id="{29EF63C1-BD4B-F979-5C02-7C661C172680}"/>
                  </a:ext>
                </a:extLst>
              </p:cNvPr>
              <p:cNvSpPr/>
              <p:nvPr/>
            </p:nvSpPr>
            <p:spPr>
              <a:xfrm>
                <a:off x="1080820" y="3947458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2863;p38">
                <a:extLst>
                  <a:ext uri="{FF2B5EF4-FFF2-40B4-BE49-F238E27FC236}">
                    <a16:creationId xmlns:a16="http://schemas.microsoft.com/office/drawing/2014/main" id="{3B472AA8-CD59-CDAD-3BC3-969FD30F5776}"/>
                  </a:ext>
                </a:extLst>
              </p:cNvPr>
              <p:cNvSpPr/>
              <p:nvPr/>
            </p:nvSpPr>
            <p:spPr>
              <a:xfrm>
                <a:off x="1073586" y="3941710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42" y="1"/>
                    </a:moveTo>
                    <a:cubicBezTo>
                      <a:pt x="1" y="1"/>
                      <a:pt x="1" y="551"/>
                      <a:pt x="342" y="551"/>
                    </a:cubicBezTo>
                    <a:cubicBezTo>
                      <a:pt x="700" y="551"/>
                      <a:pt x="700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2864;p38">
                <a:extLst>
                  <a:ext uri="{FF2B5EF4-FFF2-40B4-BE49-F238E27FC236}">
                    <a16:creationId xmlns:a16="http://schemas.microsoft.com/office/drawing/2014/main" id="{3C85BAEA-B0EC-2891-D26F-C39CC7BF8B39}"/>
                  </a:ext>
                </a:extLst>
              </p:cNvPr>
              <p:cNvSpPr/>
              <p:nvPr/>
            </p:nvSpPr>
            <p:spPr>
              <a:xfrm>
                <a:off x="1070087" y="3977642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2865;p38">
                <a:extLst>
                  <a:ext uri="{FF2B5EF4-FFF2-40B4-BE49-F238E27FC236}">
                    <a16:creationId xmlns:a16="http://schemas.microsoft.com/office/drawing/2014/main" id="{836B8DE9-DA4B-6E8F-9CE0-61DABB61C8E6}"/>
                  </a:ext>
                </a:extLst>
              </p:cNvPr>
              <p:cNvSpPr/>
              <p:nvPr/>
            </p:nvSpPr>
            <p:spPr>
              <a:xfrm>
                <a:off x="1062663" y="3971533"/>
                <a:ext cx="14847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51" extrusionOk="0">
                    <a:moveTo>
                      <a:pt x="350" y="0"/>
                    </a:moveTo>
                    <a:cubicBezTo>
                      <a:pt x="1" y="18"/>
                      <a:pt x="1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2866;p38">
                <a:extLst>
                  <a:ext uri="{FF2B5EF4-FFF2-40B4-BE49-F238E27FC236}">
                    <a16:creationId xmlns:a16="http://schemas.microsoft.com/office/drawing/2014/main" id="{C685AF08-DFAD-B25D-D8CD-296883B44964}"/>
                  </a:ext>
                </a:extLst>
              </p:cNvPr>
              <p:cNvSpPr/>
              <p:nvPr/>
            </p:nvSpPr>
            <p:spPr>
              <a:xfrm>
                <a:off x="1060626" y="4013934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2867;p38">
                <a:extLst>
                  <a:ext uri="{FF2B5EF4-FFF2-40B4-BE49-F238E27FC236}">
                    <a16:creationId xmlns:a16="http://schemas.microsoft.com/office/drawing/2014/main" id="{08879F84-7823-449B-A491-281008F3FD69}"/>
                  </a:ext>
                </a:extLst>
              </p:cNvPr>
              <p:cNvSpPr/>
              <p:nvPr/>
            </p:nvSpPr>
            <p:spPr>
              <a:xfrm>
                <a:off x="1053033" y="4008207"/>
                <a:ext cx="15038" cy="11496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42" extrusionOk="0">
                    <a:moveTo>
                      <a:pt x="359" y="0"/>
                    </a:moveTo>
                    <a:cubicBezTo>
                      <a:pt x="1" y="0"/>
                      <a:pt x="1" y="542"/>
                      <a:pt x="359" y="542"/>
                    </a:cubicBezTo>
                    <a:cubicBezTo>
                      <a:pt x="708" y="542"/>
                      <a:pt x="708" y="0"/>
                      <a:pt x="3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2868;p38">
                <a:extLst>
                  <a:ext uri="{FF2B5EF4-FFF2-40B4-BE49-F238E27FC236}">
                    <a16:creationId xmlns:a16="http://schemas.microsoft.com/office/drawing/2014/main" id="{176F81EE-38AF-7A5F-DCA3-2EEEF6977F08}"/>
                  </a:ext>
                </a:extLst>
              </p:cNvPr>
              <p:cNvSpPr/>
              <p:nvPr/>
            </p:nvSpPr>
            <p:spPr>
              <a:xfrm>
                <a:off x="1050997" y="394801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2869;p38">
                <a:extLst>
                  <a:ext uri="{FF2B5EF4-FFF2-40B4-BE49-F238E27FC236}">
                    <a16:creationId xmlns:a16="http://schemas.microsoft.com/office/drawing/2014/main" id="{FC191E80-AB26-69C6-A44A-5BD04FAE3097}"/>
                  </a:ext>
                </a:extLst>
              </p:cNvPr>
              <p:cNvSpPr/>
              <p:nvPr/>
            </p:nvSpPr>
            <p:spPr>
              <a:xfrm>
                <a:off x="1043594" y="3941901"/>
                <a:ext cx="14826" cy="11687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51" extrusionOk="0">
                    <a:moveTo>
                      <a:pt x="350" y="0"/>
                    </a:moveTo>
                    <a:cubicBezTo>
                      <a:pt x="0" y="18"/>
                      <a:pt x="0" y="550"/>
                      <a:pt x="350" y="550"/>
                    </a:cubicBezTo>
                    <a:cubicBezTo>
                      <a:pt x="699" y="550"/>
                      <a:pt x="69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49805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 Dream Vacation Planner by Slidesgo">
  <a:themeElements>
    <a:clrScheme name="Simple Light">
      <a:dk1>
        <a:srgbClr val="19423B"/>
      </a:dk1>
      <a:lt1>
        <a:srgbClr val="B6E4DC"/>
      </a:lt1>
      <a:dk2>
        <a:srgbClr val="93D7C9"/>
      </a:dk2>
      <a:lt2>
        <a:srgbClr val="F8C869"/>
      </a:lt2>
      <a:accent1>
        <a:srgbClr val="EE6651"/>
      </a:accent1>
      <a:accent2>
        <a:srgbClr val="FCFBEE"/>
      </a:accent2>
      <a:accent3>
        <a:srgbClr val="1A815C"/>
      </a:accent3>
      <a:accent4>
        <a:srgbClr val="D4ECE8"/>
      </a:accent4>
      <a:accent5>
        <a:srgbClr val="C98959"/>
      </a:accent5>
      <a:accent6>
        <a:srgbClr val="FFFFFF"/>
      </a:accent6>
      <a:hlink>
        <a:srgbClr val="1942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387</Words>
  <Application>Microsoft Office PowerPoint</Application>
  <PresentationFormat>Presentación en pantalla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Pacifico</vt:lpstr>
      <vt:lpstr>Barlow Semi Condensed</vt:lpstr>
      <vt:lpstr>Consolas</vt:lpstr>
      <vt:lpstr>Myriad Pro Light</vt:lpstr>
      <vt:lpstr> Dream Vacation Planner by Slidesgo</vt:lpstr>
      <vt:lpstr> Mis Errores Programando</vt:lpstr>
      <vt:lpstr>Errores de comparación</vt:lpstr>
      <vt:lpstr>Errores de comparación</vt:lpstr>
      <vt:lpstr>Paréntesis</vt:lpstr>
      <vt:lpstr>Paréntesis</vt:lpstr>
      <vt:lpstr>Busqueda errónea</vt:lpstr>
      <vt:lpstr>Busqueda  erronea</vt:lpstr>
      <vt:lpstr>Error de identacion</vt:lpstr>
      <vt:lpstr>Error de identacion</vt:lpstr>
      <vt:lpstr>No pedir ayuda</vt:lpstr>
      <vt:lpstr>—Desconocido</vt:lpstr>
      <vt:lpstr>Muchisimas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Mis Errores Programando</dc:title>
  <cp:lastModifiedBy>Daylan collado Delgado</cp:lastModifiedBy>
  <cp:revision>17</cp:revision>
  <dcterms:modified xsi:type="dcterms:W3CDTF">2024-06-11T20:35:59Z</dcterms:modified>
</cp:coreProperties>
</file>