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5EF"/>
    <a:srgbClr val="CD53F3"/>
    <a:srgbClr val="80EAFC"/>
    <a:srgbClr val="51A1DD"/>
    <a:srgbClr val="DB678B"/>
    <a:srgbClr val="D40202"/>
    <a:srgbClr val="9DF06A"/>
    <a:srgbClr val="5AF05A"/>
    <a:srgbClr val="F40202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40" autoAdjust="0"/>
  </p:normalViewPr>
  <p:slideViewPr>
    <p:cSldViewPr snapToGrid="0" snapToObjects="1">
      <p:cViewPr varScale="1">
        <p:scale>
          <a:sx n="78" d="100"/>
          <a:sy n="78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svg"/><Relationship Id="rId4" Type="http://schemas.openxmlformats.org/officeDocument/2006/relationships/hyperlink" Target="mailto:sondra.guerra.n@gmail.com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C8D0D4-37C6-9107-8EC3-B0ADBDC4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0" y="-30260"/>
            <a:ext cx="9144000" cy="795506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344129" y="2782530"/>
            <a:ext cx="8474722" cy="850384"/>
          </a:xfrm>
        </p:spPr>
        <p:txBody>
          <a:bodyPr>
            <a:noAutofit/>
          </a:bodyPr>
          <a:lstStyle/>
          <a:p>
            <a:r>
              <a:rPr lang="es-CL" b="1" dirty="0">
                <a:solidFill>
                  <a:srgbClr val="D40202"/>
                </a:solidFill>
                <a:latin typeface="Consolas" panose="020B0609020204030204" pitchFamily="49" charset="0"/>
                <a:cs typeface="Myriad Pro"/>
              </a:rPr>
              <a:t>¿Có</a:t>
            </a:r>
            <a:r>
              <a:rPr lang="es-ES" b="1" dirty="0">
                <a:solidFill>
                  <a:srgbClr val="D40202"/>
                </a:solidFill>
                <a:latin typeface="Consolas" panose="020B0609020204030204" pitchFamily="49" charset="0"/>
                <a:cs typeface="Myriad Pro"/>
              </a:rPr>
              <a:t>mo Python cambió mi perspectiva de la carrera?</a:t>
            </a:r>
            <a:endParaRPr lang="es-CL" b="1" dirty="0">
              <a:solidFill>
                <a:srgbClr val="D40202"/>
              </a:solidFill>
              <a:latin typeface="Consolas" panose="020B0609020204030204" pitchFamily="49" charset="0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TECNOLOGÍAS APLICADAS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658705" y="4734442"/>
            <a:ext cx="7883940" cy="1585375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s-CL" sz="2400" dirty="0">
                <a:solidFill>
                  <a:schemeClr val="tx1"/>
                </a:solidFill>
                <a:latin typeface="Consolas" panose="020B0609020204030204" pitchFamily="49" charset="0"/>
                <a:cs typeface="Myriad Pro"/>
              </a:rPr>
              <a:t>Sondra Guerra Navea 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s-CL" sz="2400" dirty="0">
                <a:solidFill>
                  <a:schemeClr val="tx1"/>
                </a:solidFill>
                <a:latin typeface="Consolas" panose="020B0609020204030204" pitchFamily="49" charset="0"/>
                <a:cs typeface="Myriad Pro"/>
              </a:rPr>
              <a:t>Estudiante de segundo año de Ingeniería en Informática 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95" y="108757"/>
            <a:ext cx="1867756" cy="18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6847B4-8F43-E4F0-5C7C-66912EA3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0" y="1"/>
            <a:ext cx="9159942" cy="68579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Cositas de la que hablaremos…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95956" y="1327312"/>
            <a:ext cx="5519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Lo que creía que era informática </a:t>
            </a:r>
          </a:p>
          <a:p>
            <a:r>
              <a:rPr lang="es-CL" dirty="0"/>
              <a:t>&gt; ¿Cómo llegué a la carrera?</a:t>
            </a:r>
          </a:p>
          <a:p>
            <a:r>
              <a:rPr lang="es-CL" dirty="0"/>
              <a:t>&gt;¿Cómo que no era solo ver computadores?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04441" y="142860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95957" y="3027438"/>
            <a:ext cx="33074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¿Python?</a:t>
            </a:r>
          </a:p>
          <a:p>
            <a:r>
              <a:rPr lang="es-CL" dirty="0"/>
              <a:t>&gt; ¿Programación?</a:t>
            </a:r>
          </a:p>
          <a:p>
            <a:r>
              <a:rPr lang="es-CL" dirty="0"/>
              <a:t>&gt; Conocí a un tal Python</a:t>
            </a:r>
          </a:p>
          <a:p>
            <a:endParaRPr lang="es-CL" dirty="0"/>
          </a:p>
        </p:txBody>
      </p:sp>
      <p:sp>
        <p:nvSpPr>
          <p:cNvPr id="20" name="Rectángulo 19"/>
          <p:cNvSpPr/>
          <p:nvPr/>
        </p:nvSpPr>
        <p:spPr>
          <a:xfrm>
            <a:off x="304441" y="3128734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95956" y="4687557"/>
            <a:ext cx="3808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Todo cambió</a:t>
            </a:r>
          </a:p>
          <a:p>
            <a:r>
              <a:rPr lang="es-CL" dirty="0"/>
              <a:t>&gt; La nueva perspectiva </a:t>
            </a:r>
          </a:p>
          <a:p>
            <a:r>
              <a:rPr lang="es-CL" dirty="0"/>
              <a:t>&gt; ¿A cuántos nos ha pasado?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04441" y="4788853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853155" y="2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www.pythonchile.cl/theme/images/pythonchi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84" y="177363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8A0F24-D472-77FD-2BBC-BBF2D9DC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-34410"/>
            <a:ext cx="9143999" cy="776748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13045" y="323289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CL" sz="4000" b="1" dirty="0">
                <a:solidFill>
                  <a:srgbClr val="DB678B"/>
                </a:solidFill>
                <a:latin typeface="Consolas" panose="020B0609020204030204" pitchFamily="49" charset="0"/>
                <a:cs typeface="Myriad Pro"/>
              </a:rPr>
              <a:t>Lo que creía que era Informática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199" y="1847397"/>
            <a:ext cx="8263712" cy="1349475"/>
          </a:xfrm>
          <a:noFill/>
          <a:ln w="28575" cmpd="sng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4800" b="1" dirty="0">
                <a:latin typeface="Consolas" panose="020B0609020204030204" pitchFamily="49" charset="0"/>
                <a:cs typeface="Aharoni" panose="02010803020104030203" pitchFamily="2" charset="-79"/>
              </a:rPr>
              <a:t>¿Cómo llegué a la carrera?</a:t>
            </a:r>
          </a:p>
          <a:p>
            <a:pPr marL="0" indent="0">
              <a:buNone/>
            </a:pPr>
            <a:endParaRPr lang="es-ES" sz="20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440143" y="4153136"/>
            <a:ext cx="8263711" cy="1349476"/>
          </a:xfrm>
          <a:prstGeom prst="rect">
            <a:avLst/>
          </a:prstGeom>
          <a:ln w="28575" cmpd="sng">
            <a:solidFill>
              <a:srgbClr val="DB678B"/>
            </a:solidFill>
          </a:ln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CL" sz="4800" b="1" dirty="0">
                <a:latin typeface="Consolas" panose="020B0609020204030204" pitchFamily="49" charset="0"/>
                <a:cs typeface="Aharoni" panose="02010803020104030203" pitchFamily="2" charset="-79"/>
              </a:rPr>
              <a:t>¿Cómo que no era solo ver computadores?</a:t>
            </a:r>
          </a:p>
          <a:p>
            <a:pPr marL="0" indent="0">
              <a:buFont typeface="Arial"/>
              <a:buNone/>
            </a:pPr>
            <a:endParaRPr lang="es-ES" sz="2000" dirty="0">
              <a:latin typeface="Myriad Pro"/>
              <a:cs typeface="Myriad Pro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53155" y="2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 descr="https://www.pythonchile.cl/theme/images/pythonchi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84" y="177363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9FB9456-6D7B-EEBD-032C-AB6213ED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0" y="1"/>
            <a:ext cx="9143999" cy="6830960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8B9C9E-46D4-A7A3-0EBB-74765CCC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953432" cy="90523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51A1DD"/>
                </a:solidFill>
                <a:latin typeface="Consolas" panose="020B0609020204030204" pitchFamily="49" charset="0"/>
              </a:rPr>
              <a:t>¿Python?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1354C-F543-EFA8-1C38-5F733890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016" y="1452051"/>
            <a:ext cx="8295968" cy="1339644"/>
          </a:xfrm>
          <a:ln w="28575">
            <a:solidFill>
              <a:srgbClr val="9DF06A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4800" b="1" dirty="0">
                <a:latin typeface="Consolas" panose="020B0609020204030204" pitchFamily="49" charset="0"/>
              </a:rPr>
              <a:t>¿Programación?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1860A-D26A-9F73-C176-F71EF1D9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832" y="3505097"/>
            <a:ext cx="8295968" cy="1339644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4400" b="1" dirty="0">
                <a:latin typeface="Consolas" panose="020B0609020204030204" pitchFamily="49" charset="0"/>
              </a:rPr>
              <a:t>Conocí a un tal Python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59C3A0-A4B2-A936-8CCA-E2D447C3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66" y="0"/>
            <a:ext cx="1871634" cy="847417"/>
          </a:xfrm>
          <a:prstGeom prst="rect">
            <a:avLst/>
          </a:prstGeom>
        </p:spPr>
      </p:pic>
      <p:pic>
        <p:nvPicPr>
          <p:cNvPr id="6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23899FB1-8F7C-EBFF-9BF6-7DF68FCA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84" y="177363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.png">
            <a:extLst>
              <a:ext uri="{FF2B5EF4-FFF2-40B4-BE49-F238E27FC236}">
                <a16:creationId xmlns:a16="http://schemas.microsoft.com/office/drawing/2014/main" id="{4E7448F8-1381-E568-1188-8B7C40472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CC6D73-5B4A-93F8-05FB-FF0CAE4ED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308" y="5308376"/>
            <a:ext cx="5734076" cy="7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43BAFC8-B7A5-BBB0-CA67-5BB758E55E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1" y="-21290"/>
            <a:ext cx="9144000" cy="74839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59947-1A06-BECA-8DE4-69041069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30645" cy="84623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Todo cambió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1FBAA-BD87-6FE2-281C-E2CA8D778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33200"/>
            <a:ext cx="8263711" cy="1280651"/>
          </a:xfrm>
          <a:ln w="28575">
            <a:solidFill>
              <a:srgbClr val="CD53F3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4400" b="1" dirty="0">
                <a:latin typeface="Consolas" panose="020B0609020204030204" pitchFamily="49" charset="0"/>
              </a:rPr>
              <a:t>La nueva perspectiva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A5CF72-66AC-7779-F9D2-DADC83305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145" y="3977149"/>
            <a:ext cx="8263710" cy="1602658"/>
          </a:xfrm>
          <a:ln w="28575">
            <a:solidFill>
              <a:srgbClr val="80EAFC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4400" b="1" dirty="0">
                <a:latin typeface="Consolas" panose="020B0609020204030204" pitchFamily="49" charset="0"/>
              </a:rPr>
              <a:t> ¿A cuántos nos ha pasado?...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723084-F53B-DD39-91B6-D83DC279E2AC}"/>
              </a:ext>
            </a:extLst>
          </p:cNvPr>
          <p:cNvSpPr/>
          <p:nvPr/>
        </p:nvSpPr>
        <p:spPr>
          <a:xfrm>
            <a:off x="6853155" y="2"/>
            <a:ext cx="1867756" cy="845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2" descr="https://www.pythonchile.cl/theme/images/pythonchile_logo.png">
            <a:extLst>
              <a:ext uri="{FF2B5EF4-FFF2-40B4-BE49-F238E27FC236}">
                <a16:creationId xmlns:a16="http://schemas.microsoft.com/office/drawing/2014/main" id="{0AF17EDD-1603-DDDA-07C6-EDF3DF68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84" y="177363"/>
            <a:ext cx="1392124" cy="4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DBBC5A-21E9-3507-548B-14F8E74D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0" y="-415"/>
            <a:ext cx="9144000" cy="779739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9773" y="2798875"/>
            <a:ext cx="8001498" cy="1017389"/>
          </a:xfrm>
        </p:spPr>
        <p:txBody>
          <a:bodyPr>
            <a:noAutofit/>
          </a:bodyPr>
          <a:lstStyle/>
          <a:p>
            <a:r>
              <a:rPr lang="es-CL" b="1" dirty="0">
                <a:solidFill>
                  <a:srgbClr val="D40202"/>
                </a:solidFill>
                <a:latin typeface="Consolas" panose="020B0609020204030204" pitchFamily="49" charset="0"/>
                <a:cs typeface="Myriad Pro"/>
              </a:rPr>
              <a:t>¡Gracias por su atención y participación!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60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TECNOLOGÍAS APLICADAS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235975" y="4274651"/>
            <a:ext cx="8769094" cy="1720088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s-CL" sz="2000" dirty="0">
                <a:solidFill>
                  <a:schemeClr val="tx1"/>
                </a:solidFill>
                <a:latin typeface="Consolas" panose="020B0609020204030204" pitchFamily="49" charset="0"/>
                <a:cs typeface="Myriad Pro"/>
              </a:rPr>
              <a:t>Sondra Guerra Navea</a:t>
            </a:r>
          </a:p>
          <a:p>
            <a:pPr lvl="1" algn="l">
              <a:lnSpc>
                <a:spcPct val="150000"/>
              </a:lnSpc>
            </a:pPr>
            <a:r>
              <a:rPr lang="es-CL" sz="2000" dirty="0">
                <a:solidFill>
                  <a:schemeClr val="tx1"/>
                </a:solidFill>
                <a:latin typeface="Consolas" panose="020B0609020204030204" pitchFamily="49" charset="0"/>
                <a:cs typeface="Myriad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sondra.guerra.n@gmail.com</a:t>
            </a:r>
            <a:endParaRPr lang="es-CL" sz="2000" dirty="0">
              <a:solidFill>
                <a:schemeClr val="tx1"/>
              </a:solidFill>
              <a:latin typeface="Consolas" panose="020B0609020204030204" pitchFamily="49" charset="0"/>
              <a:cs typeface="Myriad Pro"/>
            </a:endParaRPr>
          </a:p>
          <a:p>
            <a:pPr lvl="1" algn="l">
              <a:lnSpc>
                <a:spcPct val="150000"/>
              </a:lnSpc>
            </a:pPr>
            <a:r>
              <a:rPr lang="es-CL" sz="2000" dirty="0">
                <a:solidFill>
                  <a:schemeClr val="tx1"/>
                </a:solidFill>
                <a:latin typeface="Consolas" panose="020B0609020204030204" pitchFamily="49" charset="0"/>
                <a:cs typeface="Myriad Pro"/>
              </a:rPr>
              <a:t>https://www.linkedin.com/in/sondra-guerra-1241bb277/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95" y="108757"/>
            <a:ext cx="1867756" cy="18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Sobre con relleno sólido">
            <a:extLst>
              <a:ext uri="{FF2B5EF4-FFF2-40B4-BE49-F238E27FC236}">
                <a16:creationId xmlns:a16="http://schemas.microsoft.com/office/drawing/2014/main" id="{5AEEC306-0916-A7D3-C149-98393C233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733" y="4866112"/>
            <a:ext cx="486809" cy="486809"/>
          </a:xfrm>
          <a:prstGeom prst="rect">
            <a:avLst/>
          </a:prstGeom>
        </p:spPr>
      </p:pic>
      <p:pic>
        <p:nvPicPr>
          <p:cNvPr id="7" name="Gráfico 6" descr="Birrete contorno">
            <a:extLst>
              <a:ext uri="{FF2B5EF4-FFF2-40B4-BE49-F238E27FC236}">
                <a16:creationId xmlns:a16="http://schemas.microsoft.com/office/drawing/2014/main" id="{AE1E5786-D32A-C5F8-3D25-C55C4FEB5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744" y="4265995"/>
            <a:ext cx="585798" cy="585798"/>
          </a:xfrm>
          <a:prstGeom prst="rect">
            <a:avLst/>
          </a:prstGeom>
        </p:spPr>
      </p:pic>
      <p:pic>
        <p:nvPicPr>
          <p:cNvPr id="9" name="Gráfico 8" descr="Lupa con relleno sólido">
            <a:extLst>
              <a:ext uri="{FF2B5EF4-FFF2-40B4-BE49-F238E27FC236}">
                <a16:creationId xmlns:a16="http://schemas.microsoft.com/office/drawing/2014/main" id="{DC11C21C-E5DF-6803-5047-BA86E1AEE4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485" y="5403947"/>
            <a:ext cx="486809" cy="4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76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9758C1A-EBF5-4CD1-9D66-DA45EBC2A4EC}">
  <we:reference id="wa104380510" version="1.0.0.3" store="es-E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C35C0114CBC24CBF60A00C856B8323" ma:contentTypeVersion="16" ma:contentTypeDescription="Create a new document." ma:contentTypeScope="" ma:versionID="f5d166e717e2377b46aeeabcf4744784">
  <xsd:schema xmlns:xsd="http://www.w3.org/2001/XMLSchema" xmlns:xs="http://www.w3.org/2001/XMLSchema" xmlns:p="http://schemas.microsoft.com/office/2006/metadata/properties" xmlns:ns3="f4540c5f-e1e5-4f97-b841-cb29847d4e6e" xmlns:ns4="5194ec9c-b75e-47c7-8d05-c397e5d4dcb8" targetNamespace="http://schemas.microsoft.com/office/2006/metadata/properties" ma:root="true" ma:fieldsID="f62b21650c0f163c5955312031348231" ns3:_="" ns4:_="">
    <xsd:import namespace="f4540c5f-e1e5-4f97-b841-cb29847d4e6e"/>
    <xsd:import namespace="5194ec9c-b75e-47c7-8d05-c397e5d4dc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40c5f-e1e5-4f97-b841-cb29847d4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94ec9c-b75e-47c7-8d05-c397e5d4dcb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540c5f-e1e5-4f97-b841-cb29847d4e6e" xsi:nil="true"/>
  </documentManagement>
</p:properties>
</file>

<file path=customXml/itemProps1.xml><?xml version="1.0" encoding="utf-8"?>
<ds:datastoreItem xmlns:ds="http://schemas.openxmlformats.org/officeDocument/2006/customXml" ds:itemID="{158BAF13-B633-4BEC-9BEC-3B9CAA580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540c5f-e1e5-4f97-b841-cb29847d4e6e"/>
    <ds:schemaRef ds:uri="5194ec9c-b75e-47c7-8d05-c397e5d4dc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22545F-7952-4DF5-914B-281072023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4D9BE8-F93A-4131-85A9-3C103CCB9BAF}">
  <ds:schemaRefs>
    <ds:schemaRef ds:uri="f4540c5f-e1e5-4f97-b841-cb29847d4e6e"/>
    <ds:schemaRef ds:uri="http://schemas.microsoft.com/office/2006/metadata/properties"/>
    <ds:schemaRef ds:uri="http://purl.org/dc/elements/1.1/"/>
    <ds:schemaRef ds:uri="5194ec9c-b75e-47c7-8d05-c397e5d4dcb8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163</Words>
  <Application>Microsoft Office PowerPoint</Application>
  <PresentationFormat>Presentación en pantalla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Myriad Pro</vt:lpstr>
      <vt:lpstr>Myriad Pro Light</vt:lpstr>
      <vt:lpstr>Wingdings</vt:lpstr>
      <vt:lpstr>Tema de Office</vt:lpstr>
      <vt:lpstr>¿Cómo Python cambió mi perspectiva de la carrera?</vt:lpstr>
      <vt:lpstr>Cositas de la que hablaremos…</vt:lpstr>
      <vt:lpstr>Lo que creía que era Informática </vt:lpstr>
      <vt:lpstr>¿Python?</vt:lpstr>
      <vt:lpstr>Todo cambió</vt:lpstr>
      <vt:lpstr>¡Gracias por su atención y participación!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Sondra Guerra Navea</cp:lastModifiedBy>
  <cp:revision>11</cp:revision>
  <dcterms:created xsi:type="dcterms:W3CDTF">2015-06-26T15:52:47Z</dcterms:created>
  <dcterms:modified xsi:type="dcterms:W3CDTF">2024-05-30T03:41:57Z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0x01010064C35C0114CBC24CBF60A00C856B8323</vt:lpwstr>
  </property>
</Properties>
</file>