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Courier Prime" panose="020B0604020202020204" charset="0"/>
      <p:regular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23" d="100"/>
          <a:sy n="23" d="100"/>
        </p:scale>
        <p:origin x="1044" y="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5400000">
            <a:off x="-3294138" y="4385494"/>
            <a:ext cx="9650362" cy="0"/>
          </a:xfrm>
          <a:prstGeom prst="line">
            <a:avLst/>
          </a:prstGeom>
          <a:ln w="95250" cap="flat">
            <a:solidFill>
              <a:srgbClr val="2D2D3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grpSp>
        <p:nvGrpSpPr>
          <p:cNvPr id="3" name="Group 3"/>
          <p:cNvGrpSpPr/>
          <p:nvPr/>
        </p:nvGrpSpPr>
        <p:grpSpPr>
          <a:xfrm>
            <a:off x="14762002" y="-102870"/>
            <a:ext cx="4230823" cy="10389870"/>
            <a:chOff x="0" y="0"/>
            <a:chExt cx="1543416" cy="379025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43416" cy="3790253"/>
            </a:xfrm>
            <a:custGeom>
              <a:avLst/>
              <a:gdLst/>
              <a:ahLst/>
              <a:cxnLst/>
              <a:rect l="l" t="t" r="r" b="b"/>
              <a:pathLst>
                <a:path w="1543416" h="3790253">
                  <a:moveTo>
                    <a:pt x="0" y="0"/>
                  </a:moveTo>
                  <a:lnTo>
                    <a:pt x="1543416" y="0"/>
                  </a:lnTo>
                  <a:lnTo>
                    <a:pt x="1543416" y="3790253"/>
                  </a:lnTo>
                  <a:lnTo>
                    <a:pt x="0" y="3790253"/>
                  </a:lnTo>
                  <a:close/>
                </a:path>
              </a:pathLst>
            </a:custGeom>
            <a:solidFill>
              <a:srgbClr val="2D2D35"/>
            </a:solidFill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5" name="AutoShape 5"/>
          <p:cNvSpPr/>
          <p:nvPr/>
        </p:nvSpPr>
        <p:spPr>
          <a:xfrm>
            <a:off x="14666595" y="9210675"/>
            <a:ext cx="1539000" cy="0"/>
          </a:xfrm>
          <a:prstGeom prst="line">
            <a:avLst/>
          </a:prstGeom>
          <a:ln w="47625" cap="flat">
            <a:solidFill>
              <a:srgbClr val="FFFFFF"/>
            </a:solidFill>
            <a:prstDash val="solid"/>
            <a:headEnd type="diamond" w="lg" len="lg"/>
            <a:tailEnd type="arrow" w="med" len="sm"/>
          </a:ln>
        </p:spPr>
        <p:txBody>
          <a:bodyPr/>
          <a:lstStyle/>
          <a:p>
            <a:endParaRPr lang="es-CL"/>
          </a:p>
        </p:txBody>
      </p:sp>
      <p:sp>
        <p:nvSpPr>
          <p:cNvPr id="6" name="Freeform 6"/>
          <p:cNvSpPr/>
          <p:nvPr/>
        </p:nvSpPr>
        <p:spPr>
          <a:xfrm>
            <a:off x="15014665" y="425677"/>
            <a:ext cx="2909461" cy="2637040"/>
          </a:xfrm>
          <a:custGeom>
            <a:avLst/>
            <a:gdLst/>
            <a:ahLst/>
            <a:cxnLst/>
            <a:rect l="l" t="t" r="r" b="b"/>
            <a:pathLst>
              <a:path w="2909461" h="2637040">
                <a:moveTo>
                  <a:pt x="0" y="0"/>
                </a:moveTo>
                <a:lnTo>
                  <a:pt x="2909461" y="0"/>
                </a:lnTo>
                <a:lnTo>
                  <a:pt x="2909461" y="2637040"/>
                </a:lnTo>
                <a:lnTo>
                  <a:pt x="0" y="26370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7" name="TextBox 7"/>
          <p:cNvSpPr txBox="1"/>
          <p:nvPr/>
        </p:nvSpPr>
        <p:spPr>
          <a:xfrm>
            <a:off x="2537186" y="2704575"/>
            <a:ext cx="10718760" cy="26848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397"/>
              </a:lnSpc>
            </a:pPr>
            <a:r>
              <a:rPr lang="en-US" sz="9120" dirty="0">
                <a:solidFill>
                  <a:srgbClr val="FFFFFF"/>
                </a:solidFill>
                <a:latin typeface="Courier Prime"/>
              </a:rPr>
              <a:t>print(“</a:t>
            </a:r>
            <a:r>
              <a:rPr lang="en-US" sz="9120" dirty="0" err="1">
                <a:solidFill>
                  <a:srgbClr val="FFFFFF"/>
                </a:solidFill>
                <a:latin typeface="Courier Prime"/>
              </a:rPr>
              <a:t>Jugando</a:t>
            </a:r>
            <a:r>
              <a:rPr lang="en-US" sz="9120" dirty="0">
                <a:solidFill>
                  <a:srgbClr val="FFFFFF"/>
                </a:solidFill>
                <a:latin typeface="Courier Prime"/>
              </a:rPr>
              <a:t> con python”)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194891" y="6004494"/>
            <a:ext cx="10747189" cy="7873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84"/>
              </a:lnSpc>
            </a:pPr>
            <a:r>
              <a:rPr lang="en-US" sz="4560">
                <a:solidFill>
                  <a:srgbClr val="18722C"/>
                </a:solidFill>
                <a:latin typeface="Courier Prime"/>
              </a:rPr>
              <a:t>#Por Martín Gómez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266954" y="1994587"/>
            <a:ext cx="11259224" cy="474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30"/>
              </a:lnSpc>
            </a:pPr>
            <a:r>
              <a:rPr lang="en-US" sz="2736" dirty="0">
                <a:solidFill>
                  <a:srgbClr val="737373"/>
                </a:solidFill>
                <a:latin typeface="Courier Prime"/>
              </a:rPr>
              <a:t>#Inacap</a:t>
            </a:r>
          </a:p>
        </p:txBody>
      </p:sp>
      <p:pic>
        <p:nvPicPr>
          <p:cNvPr id="10" name="Picture 4" descr="Logo">
            <a:extLst>
              <a:ext uri="{FF2B5EF4-FFF2-40B4-BE49-F238E27FC236}">
                <a16:creationId xmlns:a16="http://schemas.microsoft.com/office/drawing/2014/main" id="{D87B21BB-E811-783E-F57F-8F85DBD2D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5659" y="8018886"/>
            <a:ext cx="1867756" cy="187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97A7A7EA-E6F6-6988-9CF5-D6D30CA18092}"/>
              </a:ext>
            </a:extLst>
          </p:cNvPr>
          <p:cNvSpPr/>
          <p:nvPr/>
        </p:nvSpPr>
        <p:spPr>
          <a:xfrm>
            <a:off x="597165" y="56368"/>
            <a:ext cx="1867756" cy="1867756"/>
          </a:xfrm>
          <a:prstGeom prst="rect">
            <a:avLst/>
          </a:prstGeom>
          <a:solidFill>
            <a:srgbClr val="D402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800" b="1" kern="1400" dirty="0">
                <a:solidFill>
                  <a:schemeClr val="bg1"/>
                </a:solidFill>
                <a:cs typeface="Myriad Pro Light"/>
              </a:rPr>
              <a:t>TECNOLOGÍAS APLICADAS</a:t>
            </a:r>
          </a:p>
          <a:p>
            <a:pPr algn="ctr"/>
            <a:endParaRPr lang="es-ES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5E287A0-59F1-1EAC-815B-B00A2BCA276B}"/>
              </a:ext>
            </a:extLst>
          </p:cNvPr>
          <p:cNvCxnSpPr/>
          <p:nvPr/>
        </p:nvCxnSpPr>
        <p:spPr>
          <a:xfrm>
            <a:off x="742851" y="1181100"/>
            <a:ext cx="1576383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Imagen 12" descr="1.png">
            <a:extLst>
              <a:ext uri="{FF2B5EF4-FFF2-40B4-BE49-F238E27FC236}">
                <a16:creationId xmlns:a16="http://schemas.microsoft.com/office/drawing/2014/main" id="{293B158B-BD8E-8533-C67D-79705BD355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04" y="1381439"/>
            <a:ext cx="1270076" cy="342346"/>
          </a:xfrm>
          <a:prstGeom prst="rect">
            <a:avLst/>
          </a:prstGeom>
        </p:spPr>
      </p:pic>
      <p:pic>
        <p:nvPicPr>
          <p:cNvPr id="14" name="Imagen 13" descr="Logo.png">
            <a:extLst>
              <a:ext uri="{FF2B5EF4-FFF2-40B4-BE49-F238E27FC236}">
                <a16:creationId xmlns:a16="http://schemas.microsoft.com/office/drawing/2014/main" id="{A79FB4EB-5B29-1DCF-0EC3-DB788598F7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4179" y="9928993"/>
            <a:ext cx="924848" cy="24964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89006" y="1953272"/>
            <a:ext cx="9026540" cy="7305028"/>
            <a:chOff x="0" y="0"/>
            <a:chExt cx="3264708" cy="264207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4708" cy="2642074"/>
            </a:xfrm>
            <a:custGeom>
              <a:avLst/>
              <a:gdLst/>
              <a:ahLst/>
              <a:cxnLst/>
              <a:rect l="l" t="t" r="r" b="b"/>
              <a:pathLst>
                <a:path w="3264708" h="2642074">
                  <a:moveTo>
                    <a:pt x="0" y="0"/>
                  </a:moveTo>
                  <a:lnTo>
                    <a:pt x="3264708" y="0"/>
                  </a:lnTo>
                  <a:lnTo>
                    <a:pt x="3264708" y="2642074"/>
                  </a:lnTo>
                  <a:lnTo>
                    <a:pt x="0" y="2642074"/>
                  </a:lnTo>
                  <a:close/>
                </a:path>
              </a:pathLst>
            </a:custGeom>
            <a:solidFill>
              <a:srgbClr val="2D2D35"/>
            </a:solidFill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4" name="Freeform 4"/>
          <p:cNvSpPr/>
          <p:nvPr/>
        </p:nvSpPr>
        <p:spPr>
          <a:xfrm>
            <a:off x="13358617" y="6567574"/>
            <a:ext cx="2578746" cy="2680335"/>
          </a:xfrm>
          <a:custGeom>
            <a:avLst/>
            <a:gdLst/>
            <a:ahLst/>
            <a:cxnLst/>
            <a:rect l="l" t="t" r="r" b="b"/>
            <a:pathLst>
              <a:path w="4311623" h="5307751">
                <a:moveTo>
                  <a:pt x="0" y="0"/>
                </a:moveTo>
                <a:lnTo>
                  <a:pt x="4311623" y="0"/>
                </a:lnTo>
                <a:lnTo>
                  <a:pt x="4311623" y="5307750"/>
                </a:lnTo>
                <a:lnTo>
                  <a:pt x="0" y="53077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805" t="-9601" r="-21491" b="-4364"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5" name="TextBox 5"/>
          <p:cNvSpPr txBox="1"/>
          <p:nvPr/>
        </p:nvSpPr>
        <p:spPr>
          <a:xfrm>
            <a:off x="1028700" y="1047750"/>
            <a:ext cx="7031406" cy="5962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 dirty="0">
                <a:solidFill>
                  <a:srgbClr val="FFFFFF"/>
                </a:solidFill>
                <a:latin typeface="Courier Prime"/>
              </a:rPr>
              <a:t>Python con </a:t>
            </a:r>
            <a:r>
              <a:rPr lang="en-US" sz="3999" dirty="0" err="1">
                <a:solidFill>
                  <a:srgbClr val="FFFFFF"/>
                </a:solidFill>
                <a:latin typeface="Courier Prime"/>
              </a:rPr>
              <a:t>tdah</a:t>
            </a:r>
            <a:r>
              <a:rPr lang="en-US" sz="3999" dirty="0">
                <a:solidFill>
                  <a:srgbClr val="FFFFFF"/>
                </a:solidFill>
                <a:latin typeface="Courier Prime"/>
              </a:rPr>
              <a:t> {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6557135" y="8675370"/>
            <a:ext cx="702165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</a:rPr>
              <a:t>}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F05415B-6F94-CE17-3BDC-692B94DFCF74}"/>
              </a:ext>
            </a:extLst>
          </p:cNvPr>
          <p:cNvSpPr/>
          <p:nvPr/>
        </p:nvSpPr>
        <p:spPr>
          <a:xfrm>
            <a:off x="15391544" y="18047"/>
            <a:ext cx="1867756" cy="84538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Picture 2" descr="https://www.pythonchile.cl/theme/images/pythonchile_logo.png">
            <a:extLst>
              <a:ext uri="{FF2B5EF4-FFF2-40B4-BE49-F238E27FC236}">
                <a16:creationId xmlns:a16="http://schemas.microsoft.com/office/drawing/2014/main" id="{BB3EA6E4-126C-9C86-C255-07950B438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9360" y="218871"/>
            <a:ext cx="1392124" cy="44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 descr="Logo.png">
            <a:extLst>
              <a:ext uri="{FF2B5EF4-FFF2-40B4-BE49-F238E27FC236}">
                <a16:creationId xmlns:a16="http://schemas.microsoft.com/office/drawing/2014/main" id="{964A33A4-BF19-9FA4-452A-9633474088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4639" y="9610814"/>
            <a:ext cx="2159562" cy="582930"/>
          </a:xfrm>
          <a:prstGeom prst="rect">
            <a:avLst/>
          </a:prstGeom>
        </p:spPr>
      </p:pic>
      <p:pic>
        <p:nvPicPr>
          <p:cNvPr id="1026" name="Picture 2" descr="8.500+ Trastorno Por Déficit De Atención E Hiperactividad Fotografías de  stock, fotos e imágenes libres de derechos - iStock | Escuela, Dislexia,  Autismo">
            <a:extLst>
              <a:ext uri="{FF2B5EF4-FFF2-40B4-BE49-F238E27FC236}">
                <a16:creationId xmlns:a16="http://schemas.microsoft.com/office/drawing/2014/main" id="{F7E8B271-AAFD-1659-0248-50E6BA017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89" y="3339896"/>
            <a:ext cx="6656774" cy="4437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66735" y="1630680"/>
            <a:ext cx="10039894" cy="7080088"/>
            <a:chOff x="0" y="0"/>
            <a:chExt cx="3264708" cy="22985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4708" cy="2298543"/>
            </a:xfrm>
            <a:custGeom>
              <a:avLst/>
              <a:gdLst/>
              <a:ahLst/>
              <a:cxnLst/>
              <a:rect l="l" t="t" r="r" b="b"/>
              <a:pathLst>
                <a:path w="3264708" h="2298543">
                  <a:moveTo>
                    <a:pt x="0" y="0"/>
                  </a:moveTo>
                  <a:lnTo>
                    <a:pt x="3264708" y="0"/>
                  </a:lnTo>
                  <a:lnTo>
                    <a:pt x="3264708" y="2298543"/>
                  </a:lnTo>
                  <a:lnTo>
                    <a:pt x="0" y="2298543"/>
                  </a:lnTo>
                  <a:close/>
                </a:path>
              </a:pathLst>
            </a:custGeom>
            <a:solidFill>
              <a:srgbClr val="2D2D35"/>
            </a:solidFill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4" name="Freeform 4"/>
          <p:cNvSpPr/>
          <p:nvPr/>
        </p:nvSpPr>
        <p:spPr>
          <a:xfrm>
            <a:off x="3275443" y="2117591"/>
            <a:ext cx="2971800" cy="2487043"/>
          </a:xfrm>
          <a:custGeom>
            <a:avLst/>
            <a:gdLst/>
            <a:ahLst/>
            <a:cxnLst/>
            <a:rect l="l" t="t" r="r" b="b"/>
            <a:pathLst>
              <a:path w="4562976" h="4562976">
                <a:moveTo>
                  <a:pt x="0" y="0"/>
                </a:moveTo>
                <a:lnTo>
                  <a:pt x="4562976" y="0"/>
                </a:lnTo>
                <a:lnTo>
                  <a:pt x="4562976" y="4562976"/>
                </a:lnTo>
                <a:lnTo>
                  <a:pt x="0" y="4562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5" name="Freeform 5"/>
          <p:cNvSpPr/>
          <p:nvPr/>
        </p:nvSpPr>
        <p:spPr>
          <a:xfrm>
            <a:off x="13470538" y="5600699"/>
            <a:ext cx="2637847" cy="2851785"/>
          </a:xfrm>
          <a:custGeom>
            <a:avLst/>
            <a:gdLst/>
            <a:ahLst/>
            <a:cxnLst/>
            <a:rect l="l" t="t" r="r" b="b"/>
            <a:pathLst>
              <a:path w="3842012" h="5129284">
                <a:moveTo>
                  <a:pt x="0" y="0"/>
                </a:moveTo>
                <a:lnTo>
                  <a:pt x="3842011" y="0"/>
                </a:lnTo>
                <a:lnTo>
                  <a:pt x="3842011" y="5129283"/>
                </a:lnTo>
                <a:lnTo>
                  <a:pt x="0" y="51292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6" name="TextBox 6"/>
          <p:cNvSpPr txBox="1"/>
          <p:nvPr/>
        </p:nvSpPr>
        <p:spPr>
          <a:xfrm>
            <a:off x="1028700" y="1047750"/>
            <a:ext cx="7031406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</a:rPr>
              <a:t>Lado negativo {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557135" y="8675370"/>
            <a:ext cx="702165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</a:rPr>
              <a:t>}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67E5FD0-658B-2A81-C3D5-73183DE04221}"/>
              </a:ext>
            </a:extLst>
          </p:cNvPr>
          <p:cNvSpPr/>
          <p:nvPr/>
        </p:nvSpPr>
        <p:spPr>
          <a:xfrm>
            <a:off x="15391544" y="0"/>
            <a:ext cx="1867756" cy="84538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Picture 2" descr="https://www.pythonchile.cl/theme/images/pythonchile_logo.png">
            <a:extLst>
              <a:ext uri="{FF2B5EF4-FFF2-40B4-BE49-F238E27FC236}">
                <a16:creationId xmlns:a16="http://schemas.microsoft.com/office/drawing/2014/main" id="{47D40BCB-DB5B-1702-8761-69DE8406E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1188" y="200824"/>
            <a:ext cx="1392124" cy="44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 descr="Logo.png">
            <a:extLst>
              <a:ext uri="{FF2B5EF4-FFF2-40B4-BE49-F238E27FC236}">
                <a16:creationId xmlns:a16="http://schemas.microsoft.com/office/drawing/2014/main" id="{84A7566C-E53B-8B31-A91D-C56E3E76A00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8385" y="9704070"/>
            <a:ext cx="2159562" cy="582930"/>
          </a:xfrm>
          <a:prstGeom prst="rect">
            <a:avLst/>
          </a:prstGeom>
        </p:spPr>
      </p:pic>
      <p:pic>
        <p:nvPicPr>
          <p:cNvPr id="2050" name="Picture 2" descr="Fotos de Estres, +565.000 Fotos de stock gratuitas de gran calidad">
            <a:extLst>
              <a:ext uri="{FF2B5EF4-FFF2-40B4-BE49-F238E27FC236}">
                <a16:creationId xmlns:a16="http://schemas.microsoft.com/office/drawing/2014/main" id="{697024BE-052E-DF8B-784B-0FD1C70B2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433" y="2857500"/>
            <a:ext cx="5648327" cy="3988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alentstreet | equipos&amp;talento">
            <a:extLst>
              <a:ext uri="{FF2B5EF4-FFF2-40B4-BE49-F238E27FC236}">
                <a16:creationId xmlns:a16="http://schemas.microsoft.com/office/drawing/2014/main" id="{BF2A15F2-7E7E-DE54-BF94-6450A4202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443" y="5153891"/>
            <a:ext cx="3349081" cy="270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70842" y="2894961"/>
            <a:ext cx="8546315" cy="5761359"/>
            <a:chOff x="0" y="0"/>
            <a:chExt cx="3264708" cy="220084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4708" cy="2200849"/>
            </a:xfrm>
            <a:custGeom>
              <a:avLst/>
              <a:gdLst/>
              <a:ahLst/>
              <a:cxnLst/>
              <a:rect l="l" t="t" r="r" b="b"/>
              <a:pathLst>
                <a:path w="3264708" h="2200849">
                  <a:moveTo>
                    <a:pt x="0" y="0"/>
                  </a:moveTo>
                  <a:lnTo>
                    <a:pt x="3264708" y="0"/>
                  </a:lnTo>
                  <a:lnTo>
                    <a:pt x="3264708" y="2200849"/>
                  </a:lnTo>
                  <a:lnTo>
                    <a:pt x="0" y="2200849"/>
                  </a:lnTo>
                  <a:close/>
                </a:path>
              </a:pathLst>
            </a:custGeom>
            <a:solidFill>
              <a:srgbClr val="2D2D35"/>
            </a:solidFill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4" name="Freeform 4"/>
          <p:cNvSpPr/>
          <p:nvPr/>
        </p:nvSpPr>
        <p:spPr>
          <a:xfrm>
            <a:off x="5642884" y="3806263"/>
            <a:ext cx="7002231" cy="3938755"/>
          </a:xfrm>
          <a:custGeom>
            <a:avLst/>
            <a:gdLst/>
            <a:ahLst/>
            <a:cxnLst/>
            <a:rect l="l" t="t" r="r" b="b"/>
            <a:pathLst>
              <a:path w="7002231" h="3938755">
                <a:moveTo>
                  <a:pt x="0" y="0"/>
                </a:moveTo>
                <a:lnTo>
                  <a:pt x="7002232" y="0"/>
                </a:lnTo>
                <a:lnTo>
                  <a:pt x="7002232" y="3938755"/>
                </a:lnTo>
                <a:lnTo>
                  <a:pt x="0" y="39387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5" name="TextBox 5"/>
          <p:cNvSpPr txBox="1"/>
          <p:nvPr/>
        </p:nvSpPr>
        <p:spPr>
          <a:xfrm>
            <a:off x="1028700" y="1047750"/>
            <a:ext cx="7031406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</a:rPr>
              <a:t>Formas de manejarlo {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6557135" y="8675370"/>
            <a:ext cx="702165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</a:rPr>
              <a:t>}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AC4E2FD-FBFA-7473-A6BE-E56026D91B21}"/>
              </a:ext>
            </a:extLst>
          </p:cNvPr>
          <p:cNvSpPr/>
          <p:nvPr/>
        </p:nvSpPr>
        <p:spPr>
          <a:xfrm>
            <a:off x="15040461" y="0"/>
            <a:ext cx="1867756" cy="84538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Picture 2" descr="https://www.pythonchile.cl/theme/images/pythonchile_logo.png">
            <a:extLst>
              <a:ext uri="{FF2B5EF4-FFF2-40B4-BE49-F238E27FC236}">
                <a16:creationId xmlns:a16="http://schemas.microsoft.com/office/drawing/2014/main" id="{2B5B2AD7-0BD1-A81F-0CB8-212D45E26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8277" y="200824"/>
            <a:ext cx="1392124" cy="44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 descr="Logo.png">
            <a:extLst>
              <a:ext uri="{FF2B5EF4-FFF2-40B4-BE49-F238E27FC236}">
                <a16:creationId xmlns:a16="http://schemas.microsoft.com/office/drawing/2014/main" id="{71ABE69C-2BEB-B830-F6DB-C3EA9EC9B5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4639" y="9610814"/>
            <a:ext cx="2159562" cy="5829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5400000">
            <a:off x="-2839732" y="3931089"/>
            <a:ext cx="8741551" cy="0"/>
          </a:xfrm>
          <a:prstGeom prst="line">
            <a:avLst/>
          </a:prstGeom>
          <a:ln w="95250" cap="flat">
            <a:solidFill>
              <a:srgbClr val="2D2D3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sp>
        <p:nvSpPr>
          <p:cNvPr id="3" name="TextBox 3"/>
          <p:cNvSpPr txBox="1"/>
          <p:nvPr/>
        </p:nvSpPr>
        <p:spPr>
          <a:xfrm>
            <a:off x="2862038" y="4509987"/>
            <a:ext cx="11224086" cy="1324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397"/>
              </a:lnSpc>
            </a:pPr>
            <a:r>
              <a:rPr lang="en-US" sz="9120">
                <a:solidFill>
                  <a:srgbClr val="FFFFFF"/>
                </a:solidFill>
                <a:latin typeface="Courier Prime"/>
              </a:rPr>
              <a:t>print(“Gracias”)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483649" y="3673723"/>
            <a:ext cx="11259224" cy="474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30"/>
              </a:lnSpc>
            </a:pPr>
            <a:r>
              <a:rPr lang="en-US" sz="2736">
                <a:solidFill>
                  <a:srgbClr val="737373"/>
                </a:solidFill>
                <a:latin typeface="Courier Prime"/>
              </a:rPr>
              <a:t>#Inacap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19D50C0-A81C-DEB0-30D0-A587167B6864}"/>
              </a:ext>
            </a:extLst>
          </p:cNvPr>
          <p:cNvSpPr/>
          <p:nvPr/>
        </p:nvSpPr>
        <p:spPr>
          <a:xfrm>
            <a:off x="14889201" y="0"/>
            <a:ext cx="1867756" cy="84538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Picture 2" descr="https://www.pythonchile.cl/theme/images/pythonchile_logo.png">
            <a:extLst>
              <a:ext uri="{FF2B5EF4-FFF2-40B4-BE49-F238E27FC236}">
                <a16:creationId xmlns:a16="http://schemas.microsoft.com/office/drawing/2014/main" id="{03A5294A-DC90-167E-2349-DB1F9DC5D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7017" y="200824"/>
            <a:ext cx="1392124" cy="44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 descr="Logo.png">
            <a:extLst>
              <a:ext uri="{FF2B5EF4-FFF2-40B4-BE49-F238E27FC236}">
                <a16:creationId xmlns:a16="http://schemas.microsoft.com/office/drawing/2014/main" id="{92BE0965-0051-1928-B358-03E6A15AE8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4639" y="9610814"/>
            <a:ext cx="2159562" cy="5829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34</Words>
  <Application>Microsoft Office PowerPoint</Application>
  <PresentationFormat>Personalizado</PresentationFormat>
  <Paragraphs>12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Myriad Pro Light</vt:lpstr>
      <vt:lpstr>Courier Prime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en Equipo</dc:title>
  <cp:lastModifiedBy>MARTIN IGNACIO GOMEZ COLLAO</cp:lastModifiedBy>
  <cp:revision>10</cp:revision>
  <dcterms:created xsi:type="dcterms:W3CDTF">2006-08-16T00:00:00Z</dcterms:created>
  <dcterms:modified xsi:type="dcterms:W3CDTF">2024-06-11T23:43:41Z</dcterms:modified>
  <dc:identifier>DAGGpjRhcQ0</dc:identifier>
</cp:coreProperties>
</file>