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-500063" y="0"/>
            <a:ext cx="4000501" cy="3000375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-500063" y="0"/>
            <a:ext cx="4000501" cy="3000375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-500063" y="0"/>
            <a:ext cx="4000501" cy="3000375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" name="Google Shape;128;p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DD40CC-9705-F00A-FC56-59487B5224F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44DFD5-E473-751F-51B9-3CCB4D86D30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04F4A3-7607-F275-6267-97881135478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840B20-CF30-568E-D163-CAC1CD1F373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305F07-A247-F080-93D6-E9C62FF4343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iapositiva de título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os objetos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y objetos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ólo el título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ido con título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 bwMode="auto"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 bwMode="auto"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Imagen con título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 bwMode="auto"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 bwMode="auto"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y texto vertical" preserve="0" showMasterPhAnim="0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 bwMode="auto"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vertical y texto" preserve="0" showMasterPhAnim="0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 bwMode="auto"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 bwMode="auto"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0">
            <a:alphaModFix amt="97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799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406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 bwMode="auto">
          <a:xfrm>
            <a:off x="611560" y="2947566"/>
            <a:ext cx="7772400" cy="68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2222"/>
              <a:buFont typeface="Calibri"/>
              <a:buNone/>
              <a:defRPr/>
            </a:pPr>
            <a:r>
              <a:rPr lang="es-MX" b="1">
                <a:solidFill>
                  <a:srgbClr val="FF0000"/>
                </a:solidFill>
              </a:rPr>
              <a:t>Aproximaciones al uso 'ético' de chat gpt en el estudio</a:t>
            </a:r>
            <a:endParaRPr sz="3600" b="1">
              <a:solidFill>
                <a:srgbClr val="FF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6" name="Google Shape;86;p13"/>
          <p:cNvSpPr/>
          <p:nvPr/>
        </p:nvSpPr>
        <p:spPr bwMode="auto"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7" name="Google Shape;87;p13"/>
          <p:cNvSpPr txBox="1"/>
          <p:nvPr/>
        </p:nvSpPr>
        <p:spPr bwMode="auto">
          <a:xfrm>
            <a:off x="469607" y="160081"/>
            <a:ext cx="1867757" cy="7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 Light"/>
              <a:buNone/>
              <a:defRPr/>
            </a:pPr>
            <a:r>
              <a:rPr lang="es-MX" sz="16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</a:rPr>
              <a:t>TECNOLOGÍAS APLICADAS</a:t>
            </a:r>
            <a:endParaRPr/>
          </a:p>
        </p:txBody>
      </p:sp>
      <p:pic>
        <p:nvPicPr>
          <p:cNvPr id="88" name="Google Shape;88;p13" descr="1.png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68447" y="1332361"/>
            <a:ext cx="1270076" cy="3423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cxnSpLocks/>
          </p:cNvCxnSpPr>
          <p:nvPr/>
        </p:nvCxnSpPr>
        <p:spPr bwMode="auto">
          <a:xfrm>
            <a:off x="615294" y="1077855"/>
            <a:ext cx="1576383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 bwMode="auto">
          <a:xfrm>
            <a:off x="1297360" y="4222135"/>
            <a:ext cx="6400800" cy="3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es-MX" sz="24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Ricardo Valdés Malla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91" name="Google Shape;91;p13" descr="Logo.png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8080221" y="6499599"/>
            <a:ext cx="924848" cy="24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Logo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6764282" y="25879"/>
            <a:ext cx="1867756" cy="1875645"/>
          </a:xfrm>
          <a:prstGeom prst="rect">
            <a:avLst/>
          </a:prstGeom>
          <a:noFill/>
          <a:ln>
            <a:noFill/>
          </a:ln>
        </p:spPr>
      </p:pic>
      <p:sp>
        <p:nvSpPr>
          <p:cNvPr id="629353388" name="Google Shape;90;p13"/>
          <p:cNvSpPr txBox="1">
            <a:spLocks noGrp="1"/>
          </p:cNvSpPr>
          <p:nvPr/>
        </p:nvSpPr>
        <p:spPr bwMode="auto">
          <a:xfrm>
            <a:off x="1297359" y="4584328"/>
            <a:ext cx="6400800" cy="3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rmAutofit fontScale="85000" lnSpcReduction="20000"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7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4063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809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555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555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555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555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555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5559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es-MX" sz="24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Michael López González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 bwMode="auto">
          <a:xfrm>
            <a:off x="543999" y="540750"/>
            <a:ext cx="4931399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D40202"/>
              </a:buClr>
              <a:buSzPts val="3200"/>
              <a:buFont typeface="Open Sans"/>
              <a:buNone/>
              <a:defRPr/>
            </a:pPr>
            <a:r>
              <a:rPr lang="es-MX" sz="3200" b="1">
                <a:solidFill>
                  <a:srgbClr val="D40202"/>
                </a:solidFill>
                <a:latin typeface="Open Sans"/>
                <a:ea typeface="Open Sans"/>
                <a:cs typeface="Open Sans"/>
              </a:rPr>
              <a:t>Tabla de contenido </a:t>
            </a:r>
            <a:endParaRPr sz="3200" b="1">
              <a:solidFill>
                <a:srgbClr val="D4020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99" name="Google Shape;99;p14" descr="Logo.png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080221" y="6499599"/>
            <a:ext cx="924848" cy="24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 bwMode="auto">
          <a:xfrm>
            <a:off x="3474133" y="2642115"/>
            <a:ext cx="22351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s-MX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resentaciones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1" name="Google Shape;101;p14"/>
          <p:cNvSpPr/>
          <p:nvPr/>
        </p:nvSpPr>
        <p:spPr bwMode="auto">
          <a:xfrm>
            <a:off x="2989192" y="2722189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2" name="Google Shape;102;p14"/>
          <p:cNvSpPr txBox="1"/>
          <p:nvPr/>
        </p:nvSpPr>
        <p:spPr bwMode="auto">
          <a:xfrm>
            <a:off x="2968512" y="2633943"/>
            <a:ext cx="322196" cy="46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/>
            </a:pPr>
            <a:r>
              <a:rPr lang="es-MX" sz="1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1</a:t>
            </a:r>
            <a:endParaRPr/>
          </a:p>
        </p:txBody>
      </p:sp>
      <p:sp>
        <p:nvSpPr>
          <p:cNvPr id="103" name="Google Shape;103;p14"/>
          <p:cNvSpPr/>
          <p:nvPr/>
        </p:nvSpPr>
        <p:spPr bwMode="auto">
          <a:xfrm>
            <a:off x="3519156" y="3365044"/>
            <a:ext cx="22004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s-MX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proximaciones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" name="Google Shape;104;p14"/>
          <p:cNvSpPr/>
          <p:nvPr/>
        </p:nvSpPr>
        <p:spPr bwMode="auto">
          <a:xfrm>
            <a:off x="2989192" y="3445118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5" name="Google Shape;105;p14"/>
          <p:cNvSpPr txBox="1"/>
          <p:nvPr/>
        </p:nvSpPr>
        <p:spPr bwMode="auto">
          <a:xfrm>
            <a:off x="2978851" y="3365043"/>
            <a:ext cx="322196" cy="46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/>
            </a:pPr>
            <a:r>
              <a:rPr lang="es-MX" sz="1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2</a:t>
            </a:r>
            <a:endParaRPr/>
          </a:p>
        </p:txBody>
      </p:sp>
      <p:sp>
        <p:nvSpPr>
          <p:cNvPr id="109" name="Google Shape;109;p14"/>
          <p:cNvSpPr/>
          <p:nvPr/>
        </p:nvSpPr>
        <p:spPr bwMode="auto">
          <a:xfrm>
            <a:off x="6853155" y="2"/>
            <a:ext cx="1867756" cy="8453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0" name="Google Shape;110;p14" descr="https://www.pythonchile.cl/theme/images/pythonchile_logo.png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7039384" y="177363"/>
            <a:ext cx="1392124" cy="443739"/>
          </a:xfrm>
          <a:prstGeom prst="rect">
            <a:avLst/>
          </a:prstGeom>
          <a:noFill/>
          <a:ln>
            <a:noFill/>
          </a:ln>
        </p:spPr>
      </p:pic>
      <p:sp>
        <p:nvSpPr>
          <p:cNvPr id="1637529583" name="Google Shape;104;p14"/>
          <p:cNvSpPr/>
          <p:nvPr/>
        </p:nvSpPr>
        <p:spPr bwMode="auto">
          <a:xfrm>
            <a:off x="3010062" y="4086778"/>
            <a:ext cx="301515" cy="301515"/>
          </a:xfrm>
          <a:prstGeom prst="rect">
            <a:avLst/>
          </a:prstGeom>
          <a:solidFill>
            <a:srgbClr val="D40202"/>
          </a:solidFill>
          <a:ln>
            <a:noFill/>
          </a:ln>
        </p:spPr>
        <p:txBody>
          <a:bodyPr spcFirstLastPara="1" wrap="square" lIns="91423" tIns="45699" rIns="91423" bIns="45699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24746591" name="Google Shape;108;p14"/>
          <p:cNvSpPr txBox="1"/>
          <p:nvPr/>
        </p:nvSpPr>
        <p:spPr bwMode="auto">
          <a:xfrm>
            <a:off x="3010062" y="4006703"/>
            <a:ext cx="322195" cy="467749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8" rIns="91423" bIns="45698" numCol="1" spcCol="0" rtlCol="0" fromWordArt="0" anchor="ctr" anchorCtr="0" forceAA="0" upright="0" compatLnSpc="0">
            <a:norm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/>
            </a:pPr>
            <a:r>
              <a:rPr lang="es-MX" sz="1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rPr>
              <a:t>3</a:t>
            </a:r>
            <a:endParaRPr/>
          </a:p>
        </p:txBody>
      </p:sp>
      <p:sp>
        <p:nvSpPr>
          <p:cNvPr id="930174187" name="Google Shape;106;p14"/>
          <p:cNvSpPr/>
          <p:nvPr/>
        </p:nvSpPr>
        <p:spPr bwMode="auto">
          <a:xfrm>
            <a:off x="3587772" y="4006703"/>
            <a:ext cx="2204889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MX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Conclusión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 bwMode="auto">
          <a:xfrm>
            <a:off x="281354" y="211612"/>
            <a:ext cx="951359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D40202"/>
              </a:buClr>
              <a:buSzPts val="2000"/>
              <a:buFont typeface="Open Sans"/>
              <a:buNone/>
              <a:defRPr/>
            </a:pPr>
            <a:r>
              <a:rPr lang="es-MX" sz="3600" b="1">
                <a:solidFill>
                  <a:srgbClr val="D40202"/>
                </a:solidFill>
                <a:latin typeface="Open Sans"/>
                <a:ea typeface="Open Sans"/>
                <a:cs typeface="Open Sans"/>
              </a:rPr>
              <a:t>presentaciones</a:t>
            </a:r>
            <a:r>
              <a:rPr lang="es-MX" sz="3600" b="1">
                <a:solidFill>
                  <a:srgbClr val="D40202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MX" sz="3600" b="1">
                <a:solidFill>
                  <a:srgbClr val="D40202"/>
                </a:solidFill>
                <a:latin typeface="Open Sans"/>
                <a:ea typeface="Open Sans"/>
                <a:cs typeface="Open Sans"/>
              </a:rPr>
              <a:t>= [ ]</a:t>
            </a:r>
            <a:endParaRPr sz="2000" b="1">
              <a:solidFill>
                <a:srgbClr val="D40202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17" name="Google Shape;117;p15" descr="Logo.png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080221" y="6499599"/>
            <a:ext cx="924848" cy="24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 bwMode="auto">
          <a:xfrm>
            <a:off x="6853155" y="2"/>
            <a:ext cx="1867756" cy="8453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9" name="Google Shape;119;p15" descr="https://www.pythonchile.cl/theme/images/pythonchile_logo.png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7039384" y="177363"/>
            <a:ext cx="1392124" cy="44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0" y="1391444"/>
            <a:ext cx="3474158" cy="195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5648607" y="3979933"/>
            <a:ext cx="3301224" cy="185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354940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893027" y="1805578"/>
            <a:ext cx="6056802" cy="1125943"/>
          </a:xfrm>
          <a:prstGeom prst="rect">
            <a:avLst/>
          </a:prstGeom>
        </p:spPr>
      </p:pic>
      <p:pic>
        <p:nvPicPr>
          <p:cNvPr id="128167210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82527" y="4312815"/>
            <a:ext cx="6056802" cy="1191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/>
            </a:pPr>
            <a:r>
              <a:rPr lang="es-MX" b="1">
                <a:solidFill>
                  <a:srgbClr val="FF0000"/>
                </a:solidFill>
              </a:rPr>
              <a:t>Aproximaciones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s-MX"/>
          </a:p>
        </p:txBody>
      </p:sp>
      <p:pic>
        <p:nvPicPr>
          <p:cNvPr id="3237774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779" y="2022230"/>
            <a:ext cx="9190779" cy="2827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s-MX"/>
          </a:p>
        </p:txBody>
      </p:sp>
      <p:pic>
        <p:nvPicPr>
          <p:cNvPr id="739741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1461" y="2184176"/>
            <a:ext cx="9206923" cy="2506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s-MX"/>
          </a:p>
        </p:txBody>
      </p:sp>
      <p:pic>
        <p:nvPicPr>
          <p:cNvPr id="9143967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60833" y="2288908"/>
            <a:ext cx="9204833" cy="2295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s-MX"/>
          </a:p>
        </p:txBody>
      </p:sp>
      <p:pic>
        <p:nvPicPr>
          <p:cNvPr id="15738666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2209080"/>
            <a:ext cx="9144000" cy="2439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664850" name=""/>
          <p:cNvSpPr txBox="1"/>
          <p:nvPr/>
        </p:nvSpPr>
        <p:spPr bwMode="auto">
          <a:xfrm flipH="0" flipV="0">
            <a:off x="3085417" y="523893"/>
            <a:ext cx="329386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MX" sz="4400" b="1">
                <a:solidFill>
                  <a:srgbClr val="FF0000"/>
                </a:solidFill>
              </a:rPr>
              <a:t>Conclusión</a:t>
            </a:r>
            <a:endParaRPr/>
          </a:p>
        </p:txBody>
      </p:sp>
      <p:pic>
        <p:nvPicPr>
          <p:cNvPr id="17567941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779" y="2184176"/>
            <a:ext cx="9190779" cy="2502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Presentación en pantalla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Aproximaciones al uso 'ético' de chat gpt en el estudio</dc:title>
  <dc:subject/>
  <dc:creator/>
  <cp:keywords/>
  <dc:description/>
  <dc:identifier/>
  <dc:language/>
  <cp:lastModifiedBy/>
  <cp:revision>11</cp:revision>
  <dcterms:modified xsi:type="dcterms:W3CDTF">2024-06-11T21:20:21Z</dcterms:modified>
  <cp:category/>
  <cp:contentStatus/>
  <cp:version/>
</cp:coreProperties>
</file>