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Bree Serif" panose="020B0604020202020204" charset="0"/>
      <p:regular r:id="rId10"/>
    </p:embeddedFont>
    <p:embeddedFont>
      <p:font typeface="JetBrains Mono" panose="020B060402020202020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072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705185" y="3130840"/>
            <a:ext cx="10529316" cy="2565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051D40"/>
                </a:solidFill>
                <a:latin typeface="Bree Serif"/>
              </a:rPr>
              <a:t>Mi experiencia aprendiendo Python</a:t>
            </a:r>
          </a:p>
        </p:txBody>
      </p:sp>
      <p:sp>
        <p:nvSpPr>
          <p:cNvPr id="3" name="Freeform 3"/>
          <p:cNvSpPr/>
          <p:nvPr/>
        </p:nvSpPr>
        <p:spPr>
          <a:xfrm>
            <a:off x="-4117983" y="6200783"/>
            <a:ext cx="8113106" cy="8113106"/>
          </a:xfrm>
          <a:custGeom>
            <a:avLst/>
            <a:gdLst/>
            <a:ahLst/>
            <a:cxnLst/>
            <a:rect l="l" t="t" r="r" b="b"/>
            <a:pathLst>
              <a:path w="8113106" h="8113106">
                <a:moveTo>
                  <a:pt x="0" y="0"/>
                </a:moveTo>
                <a:lnTo>
                  <a:pt x="8113107" y="0"/>
                </a:lnTo>
                <a:lnTo>
                  <a:pt x="8113107" y="8113107"/>
                </a:lnTo>
                <a:lnTo>
                  <a:pt x="0" y="8113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9790660" y="6486249"/>
            <a:ext cx="7458429" cy="1473040"/>
            <a:chOff x="0" y="0"/>
            <a:chExt cx="9944572" cy="19640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44608" cy="1964055"/>
            </a:xfrm>
            <a:custGeom>
              <a:avLst/>
              <a:gdLst/>
              <a:ahLst/>
              <a:cxnLst/>
              <a:rect l="l" t="t" r="r" b="b"/>
              <a:pathLst>
                <a:path w="9944608" h="1964055">
                  <a:moveTo>
                    <a:pt x="0" y="0"/>
                  </a:moveTo>
                  <a:lnTo>
                    <a:pt x="9944608" y="0"/>
                  </a:lnTo>
                  <a:lnTo>
                    <a:pt x="9944608" y="1964055"/>
                  </a:lnTo>
                  <a:lnTo>
                    <a:pt x="0" y="1964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74" b="-174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55658" y="5912774"/>
            <a:ext cx="7366063" cy="587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2" spc="-54">
                <a:solidFill>
                  <a:srgbClr val="051D40"/>
                </a:solidFill>
                <a:latin typeface="Poppins"/>
              </a:rPr>
              <a:t>Presentado por: Javiera Collinao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824131" y="2001139"/>
            <a:ext cx="7392943" cy="4958220"/>
            <a:chOff x="0" y="0"/>
            <a:chExt cx="9857257" cy="66109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57232" cy="6610985"/>
            </a:xfrm>
            <a:custGeom>
              <a:avLst/>
              <a:gdLst/>
              <a:ahLst/>
              <a:cxnLst/>
              <a:rect l="l" t="t" r="r" b="b"/>
              <a:pathLst>
                <a:path w="9857232" h="6610985">
                  <a:moveTo>
                    <a:pt x="9509887" y="0"/>
                  </a:moveTo>
                  <a:lnTo>
                    <a:pt x="345440" y="0"/>
                  </a:lnTo>
                  <a:cubicBezTo>
                    <a:pt x="155194" y="0"/>
                    <a:pt x="0" y="155194"/>
                    <a:pt x="0" y="345440"/>
                  </a:cubicBezTo>
                  <a:lnTo>
                    <a:pt x="0" y="6610985"/>
                  </a:lnTo>
                  <a:lnTo>
                    <a:pt x="9857232" y="6610985"/>
                  </a:lnTo>
                  <a:lnTo>
                    <a:pt x="9857232" y="345440"/>
                  </a:lnTo>
                  <a:cubicBezTo>
                    <a:pt x="9855327" y="155194"/>
                    <a:pt x="9700133" y="0"/>
                    <a:pt x="9509887" y="0"/>
                  </a:cubicBezTo>
                  <a:close/>
                  <a:moveTo>
                    <a:pt x="9552559" y="6178296"/>
                  </a:moveTo>
                  <a:lnTo>
                    <a:pt x="300736" y="6178296"/>
                  </a:lnTo>
                  <a:lnTo>
                    <a:pt x="300736" y="390017"/>
                  </a:lnTo>
                  <a:lnTo>
                    <a:pt x="9552559" y="390017"/>
                  </a:lnTo>
                  <a:lnTo>
                    <a:pt x="9552559" y="6178296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9" name="Freeform 9"/>
          <p:cNvSpPr/>
          <p:nvPr/>
        </p:nvSpPr>
        <p:spPr>
          <a:xfrm>
            <a:off x="8946582" y="1976399"/>
            <a:ext cx="9146584" cy="5205621"/>
          </a:xfrm>
          <a:custGeom>
            <a:avLst/>
            <a:gdLst/>
            <a:ahLst/>
            <a:cxnLst/>
            <a:rect l="l" t="t" r="r" b="b"/>
            <a:pathLst>
              <a:path w="9146584" h="5205621">
                <a:moveTo>
                  <a:pt x="0" y="0"/>
                </a:moveTo>
                <a:lnTo>
                  <a:pt x="9146584" y="0"/>
                </a:lnTo>
                <a:lnTo>
                  <a:pt x="9146584" y="5205621"/>
                </a:lnTo>
                <a:lnTo>
                  <a:pt x="0" y="52056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10" name="Group 10"/>
          <p:cNvGrpSpPr/>
          <p:nvPr/>
        </p:nvGrpSpPr>
        <p:grpSpPr>
          <a:xfrm>
            <a:off x="12912285" y="6960814"/>
            <a:ext cx="1213723" cy="110603"/>
            <a:chOff x="0" y="0"/>
            <a:chExt cx="1618298" cy="1474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18361" cy="147447"/>
            </a:xfrm>
            <a:custGeom>
              <a:avLst/>
              <a:gdLst/>
              <a:ahLst/>
              <a:cxnLst/>
              <a:rect l="l" t="t" r="r" b="b"/>
              <a:pathLst>
                <a:path w="1618361" h="147447">
                  <a:moveTo>
                    <a:pt x="147447" y="147447"/>
                  </a:moveTo>
                  <a:lnTo>
                    <a:pt x="1472819" y="147447"/>
                  </a:lnTo>
                  <a:cubicBezTo>
                    <a:pt x="1554353" y="147447"/>
                    <a:pt x="1618361" y="81534"/>
                    <a:pt x="1618361" y="1905"/>
                  </a:cubicBezTo>
                  <a:lnTo>
                    <a:pt x="1618361" y="0"/>
                  </a:lnTo>
                  <a:lnTo>
                    <a:pt x="0" y="0"/>
                  </a:lnTo>
                  <a:lnTo>
                    <a:pt x="0" y="1905"/>
                  </a:lnTo>
                  <a:cubicBezTo>
                    <a:pt x="0" y="81534"/>
                    <a:pt x="65913" y="147447"/>
                    <a:pt x="147447" y="147447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34317" y="7182020"/>
            <a:ext cx="8771116" cy="40749"/>
            <a:chOff x="0" y="0"/>
            <a:chExt cx="11694821" cy="543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694922" cy="54356"/>
            </a:xfrm>
            <a:custGeom>
              <a:avLst/>
              <a:gdLst/>
              <a:ahLst/>
              <a:cxnLst/>
              <a:rect l="l" t="t" r="r" b="b"/>
              <a:pathLst>
                <a:path w="11694922" h="54356">
                  <a:moveTo>
                    <a:pt x="0" y="0"/>
                  </a:moveTo>
                  <a:cubicBezTo>
                    <a:pt x="0" y="30988"/>
                    <a:pt x="25273" y="54356"/>
                    <a:pt x="54356" y="54356"/>
                  </a:cubicBezTo>
                  <a:lnTo>
                    <a:pt x="11640566" y="54356"/>
                  </a:lnTo>
                  <a:cubicBezTo>
                    <a:pt x="11671553" y="54356"/>
                    <a:pt x="11694922" y="29083"/>
                    <a:pt x="11694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049703" y="2293655"/>
            <a:ext cx="6938888" cy="4342626"/>
            <a:chOff x="0" y="0"/>
            <a:chExt cx="9251851" cy="57901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51823" cy="5790184"/>
            </a:xfrm>
            <a:custGeom>
              <a:avLst/>
              <a:gdLst/>
              <a:ahLst/>
              <a:cxnLst/>
              <a:rect l="l" t="t" r="r" b="b"/>
              <a:pathLst>
                <a:path w="9251823" h="5790184">
                  <a:moveTo>
                    <a:pt x="0" y="0"/>
                  </a:moveTo>
                  <a:lnTo>
                    <a:pt x="9251823" y="0"/>
                  </a:lnTo>
                  <a:lnTo>
                    <a:pt x="9251823" y="5790184"/>
                  </a:lnTo>
                  <a:lnTo>
                    <a:pt x="0" y="5790184"/>
                  </a:lnTo>
                  <a:close/>
                </a:path>
              </a:pathLst>
            </a:custGeom>
            <a:blipFill>
              <a:blip r:embed="rId7"/>
              <a:stretch>
                <a:fillRect l="-5566" r="-5566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1479873" y="-1190476"/>
            <a:ext cx="3735531" cy="373553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DE59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674536" y="-1190476"/>
            <a:ext cx="5506423" cy="4114800"/>
          </a:xfrm>
          <a:custGeom>
            <a:avLst/>
            <a:gdLst/>
            <a:ahLst/>
            <a:cxnLst/>
            <a:rect l="l" t="t" r="r" b="b"/>
            <a:pathLst>
              <a:path w="5506423" h="4114800">
                <a:moveTo>
                  <a:pt x="0" y="0"/>
                </a:moveTo>
                <a:lnTo>
                  <a:pt x="5506423" y="0"/>
                </a:lnTo>
                <a:lnTo>
                  <a:pt x="5506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3" name="Freeform 23"/>
          <p:cNvSpPr/>
          <p:nvPr/>
        </p:nvSpPr>
        <p:spPr>
          <a:xfrm rot="-4993421">
            <a:off x="14782801" y="7634562"/>
            <a:ext cx="4411579" cy="4114800"/>
          </a:xfrm>
          <a:custGeom>
            <a:avLst/>
            <a:gdLst/>
            <a:ahLst/>
            <a:cxnLst/>
            <a:rect l="l" t="t" r="r" b="b"/>
            <a:pathLst>
              <a:path w="4411579" h="4114800">
                <a:moveTo>
                  <a:pt x="0" y="0"/>
                </a:moveTo>
                <a:lnTo>
                  <a:pt x="4411579" y="0"/>
                </a:lnTo>
                <a:lnTo>
                  <a:pt x="441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8256" y="2985866"/>
            <a:ext cx="5410840" cy="4274896"/>
          </a:xfrm>
          <a:custGeom>
            <a:avLst/>
            <a:gdLst/>
            <a:ahLst/>
            <a:cxnLst/>
            <a:rect l="l" t="t" r="r" b="b"/>
            <a:pathLst>
              <a:path w="5410840" h="4274896">
                <a:moveTo>
                  <a:pt x="0" y="0"/>
                </a:moveTo>
                <a:lnTo>
                  <a:pt x="5410840" y="0"/>
                </a:lnTo>
                <a:lnTo>
                  <a:pt x="5410840" y="4274896"/>
                </a:lnTo>
                <a:lnTo>
                  <a:pt x="0" y="4274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0890444" y="3465194"/>
            <a:ext cx="1164083" cy="347534"/>
          </a:xfrm>
          <a:custGeom>
            <a:avLst/>
            <a:gdLst/>
            <a:ahLst/>
            <a:cxnLst/>
            <a:rect l="l" t="t" r="r" b="b"/>
            <a:pathLst>
              <a:path w="1164083" h="347534">
                <a:moveTo>
                  <a:pt x="0" y="0"/>
                </a:moveTo>
                <a:lnTo>
                  <a:pt x="1164083" y="0"/>
                </a:lnTo>
                <a:lnTo>
                  <a:pt x="1164083" y="347534"/>
                </a:lnTo>
                <a:lnTo>
                  <a:pt x="0" y="3475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306206" y="3812728"/>
            <a:ext cx="6265358" cy="28575"/>
            <a:chOff x="0" y="0"/>
            <a:chExt cx="8353811" cy="38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53806" cy="38100"/>
            </a:xfrm>
            <a:custGeom>
              <a:avLst/>
              <a:gdLst/>
              <a:ahLst/>
              <a:cxnLst/>
              <a:rect l="l" t="t" r="r" b="b"/>
              <a:pathLst>
                <a:path w="8353806" h="38100">
                  <a:moveTo>
                    <a:pt x="19050" y="0"/>
                  </a:moveTo>
                  <a:lnTo>
                    <a:pt x="8334756" y="0"/>
                  </a:lnTo>
                  <a:cubicBezTo>
                    <a:pt x="8345298" y="0"/>
                    <a:pt x="8353806" y="8509"/>
                    <a:pt x="8353806" y="19050"/>
                  </a:cubicBezTo>
                  <a:cubicBezTo>
                    <a:pt x="8353806" y="29591"/>
                    <a:pt x="8345298" y="38100"/>
                    <a:pt x="833475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1048905" y="5143500"/>
            <a:ext cx="4449541" cy="5289202"/>
          </a:xfrm>
          <a:custGeom>
            <a:avLst/>
            <a:gdLst/>
            <a:ahLst/>
            <a:cxnLst/>
            <a:rect l="l" t="t" r="r" b="b"/>
            <a:pathLst>
              <a:path w="4449541" h="5289202">
                <a:moveTo>
                  <a:pt x="0" y="0"/>
                </a:moveTo>
                <a:lnTo>
                  <a:pt x="4449542" y="0"/>
                </a:lnTo>
                <a:lnTo>
                  <a:pt x="4449542" y="5289202"/>
                </a:lnTo>
                <a:lnTo>
                  <a:pt x="0" y="52892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TextBox 11"/>
          <p:cNvSpPr txBox="1"/>
          <p:nvPr/>
        </p:nvSpPr>
        <p:spPr>
          <a:xfrm>
            <a:off x="5538532" y="305799"/>
            <a:ext cx="5508789" cy="1395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7"/>
              </a:lnSpc>
            </a:pPr>
            <a:r>
              <a:rPr lang="en-US" sz="7319" dirty="0">
                <a:solidFill>
                  <a:srgbClr val="051D40"/>
                </a:solidFill>
                <a:latin typeface="Bree Serif"/>
              </a:rPr>
              <a:t>Hola </a:t>
            </a:r>
            <a:r>
              <a:rPr lang="en-US" sz="7319" dirty="0" err="1">
                <a:solidFill>
                  <a:srgbClr val="051D40"/>
                </a:solidFill>
                <a:latin typeface="Bree Serif"/>
              </a:rPr>
              <a:t>mundo</a:t>
            </a:r>
            <a:r>
              <a:rPr lang="en-US" sz="7319" dirty="0">
                <a:solidFill>
                  <a:srgbClr val="051D40"/>
                </a:solidFill>
                <a:latin typeface="Bree Serif"/>
              </a:rPr>
              <a:t>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90444" y="4089844"/>
            <a:ext cx="6473268" cy="564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490">
                <a:solidFill>
                  <a:srgbClr val="FFFFFF"/>
                </a:solidFill>
                <a:latin typeface="JetBrains Mono"/>
              </a:rPr>
              <a:t>print (“Hola mundo”)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4355" y="6970023"/>
            <a:ext cx="6917971" cy="64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7"/>
              </a:lnSpc>
            </a:pP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Simple </a:t>
            </a: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pero</a:t>
            </a: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 </a:t>
            </a: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simbólico</a:t>
            </a:r>
            <a:endParaRPr lang="en-US" sz="3369" spc="-67" dirty="0">
              <a:solidFill>
                <a:srgbClr val="145DA0"/>
              </a:solidFill>
              <a:latin typeface="Bree Seri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2315" y="3774629"/>
            <a:ext cx="6917971" cy="64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7"/>
              </a:lnSpc>
            </a:pP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Mi </a:t>
            </a: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primera</a:t>
            </a: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 </a:t>
            </a: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línea</a:t>
            </a: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 de </a:t>
            </a: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código</a:t>
            </a: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 </a:t>
            </a: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en</a:t>
            </a: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 Python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8335" y="5250592"/>
            <a:ext cx="6917971" cy="64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7"/>
              </a:lnSpc>
            </a:pP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Accesible</a:t>
            </a:r>
            <a:r>
              <a:rPr lang="en-US" sz="3369" spc="-67" dirty="0">
                <a:solidFill>
                  <a:srgbClr val="145DA0"/>
                </a:solidFill>
                <a:latin typeface="Bree Serif"/>
              </a:rPr>
              <a:t> y </a:t>
            </a:r>
            <a:r>
              <a:rPr lang="en-US" sz="3369" spc="-67" dirty="0" err="1">
                <a:solidFill>
                  <a:srgbClr val="145DA0"/>
                </a:solidFill>
                <a:latin typeface="Bree Serif"/>
              </a:rPr>
              <a:t>gratificante</a:t>
            </a:r>
            <a:endParaRPr lang="en-US" sz="3369" spc="-67" dirty="0">
              <a:solidFill>
                <a:srgbClr val="145DA0"/>
              </a:solidFill>
              <a:latin typeface="Bree Serif"/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72A5A20B-FAFA-239A-2F14-402F5CA2CA20}"/>
              </a:ext>
            </a:extLst>
          </p:cNvPr>
          <p:cNvGrpSpPr/>
          <p:nvPr/>
        </p:nvGrpSpPr>
        <p:grpSpPr>
          <a:xfrm>
            <a:off x="517604" y="4526757"/>
            <a:ext cx="7917948" cy="99106"/>
            <a:chOff x="0" y="0"/>
            <a:chExt cx="4047153" cy="19635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6D2574A-4E68-DDA7-EC22-A596C6BCB211}"/>
                </a:ext>
              </a:extLst>
            </p:cNvPr>
            <p:cNvSpPr/>
            <p:nvPr/>
          </p:nvSpPr>
          <p:spPr>
            <a:xfrm>
              <a:off x="18923" y="0"/>
              <a:ext cx="4009263" cy="19636"/>
            </a:xfrm>
            <a:custGeom>
              <a:avLst/>
              <a:gdLst/>
              <a:ahLst/>
              <a:cxnLst/>
              <a:rect l="l" t="t" r="r" b="b"/>
              <a:pathLst>
                <a:path w="4009263" h="19636">
                  <a:moveTo>
                    <a:pt x="0" y="6545"/>
                  </a:moveTo>
                  <a:lnTo>
                    <a:pt x="4009136" y="0"/>
                  </a:lnTo>
                  <a:lnTo>
                    <a:pt x="4009263" y="13090"/>
                  </a:lnTo>
                  <a:lnTo>
                    <a:pt x="254" y="196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8" name="Group 7">
            <a:extLst>
              <a:ext uri="{FF2B5EF4-FFF2-40B4-BE49-F238E27FC236}">
                <a16:creationId xmlns:a16="http://schemas.microsoft.com/office/drawing/2014/main" id="{099CFC5B-E1DD-0646-A3A6-FC9E1B19C6C1}"/>
              </a:ext>
            </a:extLst>
          </p:cNvPr>
          <p:cNvGrpSpPr/>
          <p:nvPr/>
        </p:nvGrpSpPr>
        <p:grpSpPr>
          <a:xfrm>
            <a:off x="306206" y="6268481"/>
            <a:ext cx="7917948" cy="99106"/>
            <a:chOff x="0" y="0"/>
            <a:chExt cx="4047153" cy="19635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2446FD2-7B9D-8798-4065-0682A5ECCF1E}"/>
                </a:ext>
              </a:extLst>
            </p:cNvPr>
            <p:cNvSpPr/>
            <p:nvPr/>
          </p:nvSpPr>
          <p:spPr>
            <a:xfrm>
              <a:off x="18923" y="0"/>
              <a:ext cx="4009263" cy="19636"/>
            </a:xfrm>
            <a:custGeom>
              <a:avLst/>
              <a:gdLst/>
              <a:ahLst/>
              <a:cxnLst/>
              <a:rect l="l" t="t" r="r" b="b"/>
              <a:pathLst>
                <a:path w="4009263" h="19636">
                  <a:moveTo>
                    <a:pt x="0" y="6545"/>
                  </a:moveTo>
                  <a:lnTo>
                    <a:pt x="4009136" y="0"/>
                  </a:lnTo>
                  <a:lnTo>
                    <a:pt x="4009263" y="13090"/>
                  </a:lnTo>
                  <a:lnTo>
                    <a:pt x="254" y="196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97323" y="8211194"/>
            <a:ext cx="4154377" cy="582587"/>
            <a:chOff x="0" y="0"/>
            <a:chExt cx="5539169" cy="7767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39232" cy="776732"/>
            </a:xfrm>
            <a:custGeom>
              <a:avLst/>
              <a:gdLst/>
              <a:ahLst/>
              <a:cxnLst/>
              <a:rect l="l" t="t" r="r" b="b"/>
              <a:pathLst>
                <a:path w="5539232" h="776732">
                  <a:moveTo>
                    <a:pt x="0" y="0"/>
                  </a:moveTo>
                  <a:lnTo>
                    <a:pt x="5539232" y="0"/>
                  </a:lnTo>
                  <a:lnTo>
                    <a:pt x="5539232" y="776732"/>
                  </a:lnTo>
                  <a:lnTo>
                    <a:pt x="0" y="77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0665" r="1" b="-20671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16016" y="2353299"/>
            <a:ext cx="4316431" cy="6143448"/>
          </a:xfrm>
          <a:custGeom>
            <a:avLst/>
            <a:gdLst/>
            <a:ahLst/>
            <a:cxnLst/>
            <a:rect l="l" t="t" r="r" b="b"/>
            <a:pathLst>
              <a:path w="4316431" h="6143448">
                <a:moveTo>
                  <a:pt x="0" y="0"/>
                </a:moveTo>
                <a:lnTo>
                  <a:pt x="4316431" y="0"/>
                </a:lnTo>
                <a:lnTo>
                  <a:pt x="4316431" y="6143449"/>
                </a:lnTo>
                <a:lnTo>
                  <a:pt x="0" y="614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2278273" y="4415798"/>
            <a:ext cx="4192477" cy="38100"/>
            <a:chOff x="0" y="0"/>
            <a:chExt cx="5589969" cy="50800"/>
          </a:xfrm>
        </p:grpSpPr>
        <p:sp>
          <p:nvSpPr>
            <p:cNvPr id="6" name="Freeform 6"/>
            <p:cNvSpPr/>
            <p:nvPr/>
          </p:nvSpPr>
          <p:spPr>
            <a:xfrm>
              <a:off x="25400" y="0"/>
              <a:ext cx="5539232" cy="50800"/>
            </a:xfrm>
            <a:custGeom>
              <a:avLst/>
              <a:gdLst/>
              <a:ahLst/>
              <a:cxnLst/>
              <a:rect l="l" t="t" r="r" b="b"/>
              <a:pathLst>
                <a:path w="5539232" h="50800">
                  <a:moveTo>
                    <a:pt x="0" y="0"/>
                  </a:moveTo>
                  <a:lnTo>
                    <a:pt x="5539232" y="0"/>
                  </a:lnTo>
                  <a:lnTo>
                    <a:pt x="5539232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066494" y="8211194"/>
            <a:ext cx="4154377" cy="582587"/>
            <a:chOff x="0" y="0"/>
            <a:chExt cx="5539169" cy="7767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39232" cy="776732"/>
            </a:xfrm>
            <a:custGeom>
              <a:avLst/>
              <a:gdLst/>
              <a:ahLst/>
              <a:cxnLst/>
              <a:rect l="l" t="t" r="r" b="b"/>
              <a:pathLst>
                <a:path w="5539232" h="776732">
                  <a:moveTo>
                    <a:pt x="0" y="0"/>
                  </a:moveTo>
                  <a:lnTo>
                    <a:pt x="5539232" y="0"/>
                  </a:lnTo>
                  <a:lnTo>
                    <a:pt x="5539232" y="776732"/>
                  </a:lnTo>
                  <a:lnTo>
                    <a:pt x="0" y="77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0665" r="1" b="-20671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9" name="Freeform 9"/>
          <p:cNvSpPr/>
          <p:nvPr/>
        </p:nvSpPr>
        <p:spPr>
          <a:xfrm>
            <a:off x="6985785" y="2359039"/>
            <a:ext cx="4316431" cy="6143448"/>
          </a:xfrm>
          <a:custGeom>
            <a:avLst/>
            <a:gdLst/>
            <a:ahLst/>
            <a:cxnLst/>
            <a:rect l="l" t="t" r="r" b="b"/>
            <a:pathLst>
              <a:path w="4316431" h="6143448">
                <a:moveTo>
                  <a:pt x="0" y="0"/>
                </a:moveTo>
                <a:lnTo>
                  <a:pt x="4316431" y="0"/>
                </a:lnTo>
                <a:lnTo>
                  <a:pt x="4316431" y="6143449"/>
                </a:lnTo>
                <a:lnTo>
                  <a:pt x="0" y="614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10" name="Group 10"/>
          <p:cNvGrpSpPr/>
          <p:nvPr/>
        </p:nvGrpSpPr>
        <p:grpSpPr>
          <a:xfrm>
            <a:off x="7028394" y="4453898"/>
            <a:ext cx="4192477" cy="38100"/>
            <a:chOff x="0" y="0"/>
            <a:chExt cx="5589969" cy="50800"/>
          </a:xfrm>
        </p:grpSpPr>
        <p:sp>
          <p:nvSpPr>
            <p:cNvPr id="11" name="Freeform 11"/>
            <p:cNvSpPr/>
            <p:nvPr/>
          </p:nvSpPr>
          <p:spPr>
            <a:xfrm>
              <a:off x="25400" y="0"/>
              <a:ext cx="5539232" cy="50800"/>
            </a:xfrm>
            <a:custGeom>
              <a:avLst/>
              <a:gdLst/>
              <a:ahLst/>
              <a:cxnLst/>
              <a:rect l="l" t="t" r="r" b="b"/>
              <a:pathLst>
                <a:path w="5539232" h="50800">
                  <a:moveTo>
                    <a:pt x="0" y="0"/>
                  </a:moveTo>
                  <a:lnTo>
                    <a:pt x="5539232" y="0"/>
                  </a:lnTo>
                  <a:lnTo>
                    <a:pt x="5539232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836861" y="8211194"/>
            <a:ext cx="4154377" cy="582587"/>
            <a:chOff x="0" y="0"/>
            <a:chExt cx="5539169" cy="77678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539232" cy="776732"/>
            </a:xfrm>
            <a:custGeom>
              <a:avLst/>
              <a:gdLst/>
              <a:ahLst/>
              <a:cxnLst/>
              <a:rect l="l" t="t" r="r" b="b"/>
              <a:pathLst>
                <a:path w="5539232" h="776732">
                  <a:moveTo>
                    <a:pt x="0" y="0"/>
                  </a:moveTo>
                  <a:lnTo>
                    <a:pt x="5539232" y="0"/>
                  </a:lnTo>
                  <a:lnTo>
                    <a:pt x="5539232" y="776732"/>
                  </a:lnTo>
                  <a:lnTo>
                    <a:pt x="0" y="77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0665" r="1" b="-20671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755554" y="2353299"/>
            <a:ext cx="4316431" cy="6143448"/>
          </a:xfrm>
          <a:custGeom>
            <a:avLst/>
            <a:gdLst/>
            <a:ahLst/>
            <a:cxnLst/>
            <a:rect l="l" t="t" r="r" b="b"/>
            <a:pathLst>
              <a:path w="4316431" h="6143448">
                <a:moveTo>
                  <a:pt x="0" y="0"/>
                </a:moveTo>
                <a:lnTo>
                  <a:pt x="4316431" y="0"/>
                </a:lnTo>
                <a:lnTo>
                  <a:pt x="4316431" y="6143449"/>
                </a:lnTo>
                <a:lnTo>
                  <a:pt x="0" y="614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5" name="TextBox 15"/>
          <p:cNvSpPr txBox="1"/>
          <p:nvPr/>
        </p:nvSpPr>
        <p:spPr>
          <a:xfrm>
            <a:off x="3692405" y="694754"/>
            <a:ext cx="10221262" cy="1395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7"/>
              </a:lnSpc>
            </a:pPr>
            <a:r>
              <a:rPr lang="en-US" sz="7319" dirty="0">
                <a:solidFill>
                  <a:srgbClr val="051D40"/>
                </a:solidFill>
                <a:latin typeface="Bree Serif"/>
              </a:rPr>
              <a:t>Mi </a:t>
            </a:r>
            <a:r>
              <a:rPr lang="en-US" sz="7319" dirty="0" err="1">
                <a:solidFill>
                  <a:srgbClr val="051D40"/>
                </a:solidFill>
                <a:latin typeface="Bree Serif"/>
              </a:rPr>
              <a:t>relación</a:t>
            </a:r>
            <a:r>
              <a:rPr lang="en-US" sz="7319" dirty="0">
                <a:solidFill>
                  <a:srgbClr val="051D40"/>
                </a:solidFill>
                <a:latin typeface="Bree Serif"/>
              </a:rPr>
              <a:t> con Python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4160" y="1535234"/>
            <a:ext cx="3227977" cy="57150"/>
            <a:chOff x="0" y="0"/>
            <a:chExt cx="4303969" cy="76200"/>
          </a:xfrm>
        </p:grpSpPr>
        <p:sp>
          <p:nvSpPr>
            <p:cNvPr id="17" name="Freeform 17"/>
            <p:cNvSpPr/>
            <p:nvPr/>
          </p:nvSpPr>
          <p:spPr>
            <a:xfrm>
              <a:off x="18923" y="0"/>
              <a:ext cx="4266184" cy="76200"/>
            </a:xfrm>
            <a:custGeom>
              <a:avLst/>
              <a:gdLst/>
              <a:ahLst/>
              <a:cxnLst/>
              <a:rect l="l" t="t" r="r" b="b"/>
              <a:pathLst>
                <a:path w="4266184" h="76200">
                  <a:moveTo>
                    <a:pt x="254" y="0"/>
                  </a:moveTo>
                  <a:lnTo>
                    <a:pt x="4266184" y="38100"/>
                  </a:lnTo>
                  <a:lnTo>
                    <a:pt x="4265803" y="762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22A3D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565880" y="1563809"/>
            <a:ext cx="3035365" cy="42862"/>
            <a:chOff x="0" y="0"/>
            <a:chExt cx="4047153" cy="57149"/>
          </a:xfrm>
        </p:grpSpPr>
        <p:sp>
          <p:nvSpPr>
            <p:cNvPr id="19" name="Freeform 19"/>
            <p:cNvSpPr/>
            <p:nvPr/>
          </p:nvSpPr>
          <p:spPr>
            <a:xfrm>
              <a:off x="18923" y="0"/>
              <a:ext cx="4009263" cy="57150"/>
            </a:xfrm>
            <a:custGeom>
              <a:avLst/>
              <a:gdLst/>
              <a:ahLst/>
              <a:cxnLst/>
              <a:rect l="l" t="t" r="r" b="b"/>
              <a:pathLst>
                <a:path w="4009263" h="57150">
                  <a:moveTo>
                    <a:pt x="0" y="19050"/>
                  </a:moveTo>
                  <a:lnTo>
                    <a:pt x="4009136" y="0"/>
                  </a:lnTo>
                  <a:lnTo>
                    <a:pt x="4009263" y="38100"/>
                  </a:lnTo>
                  <a:lnTo>
                    <a:pt x="254" y="57150"/>
                  </a:lnTo>
                  <a:close/>
                </a:path>
              </a:pathLst>
            </a:custGeom>
            <a:solidFill>
              <a:srgbClr val="022A3D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174108" y="412617"/>
            <a:ext cx="2113892" cy="2102362"/>
          </a:xfrm>
          <a:custGeom>
            <a:avLst/>
            <a:gdLst/>
            <a:ahLst/>
            <a:cxnLst/>
            <a:rect l="l" t="t" r="r" b="b"/>
            <a:pathLst>
              <a:path w="2113892" h="2102362">
                <a:moveTo>
                  <a:pt x="0" y="0"/>
                </a:moveTo>
                <a:lnTo>
                  <a:pt x="2113892" y="0"/>
                </a:lnTo>
                <a:lnTo>
                  <a:pt x="2113892" y="2102362"/>
                </a:lnTo>
                <a:lnTo>
                  <a:pt x="0" y="2102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1" name="Freeform 21"/>
          <p:cNvSpPr/>
          <p:nvPr/>
        </p:nvSpPr>
        <p:spPr>
          <a:xfrm>
            <a:off x="2447903" y="5028715"/>
            <a:ext cx="3822909" cy="3182479"/>
          </a:xfrm>
          <a:custGeom>
            <a:avLst/>
            <a:gdLst/>
            <a:ahLst/>
            <a:cxnLst/>
            <a:rect l="l" t="t" r="r" b="b"/>
            <a:pathLst>
              <a:path w="3822909" h="3182479">
                <a:moveTo>
                  <a:pt x="0" y="0"/>
                </a:moveTo>
                <a:lnTo>
                  <a:pt x="3822909" y="0"/>
                </a:lnTo>
                <a:lnTo>
                  <a:pt x="3822909" y="3182479"/>
                </a:lnTo>
                <a:lnTo>
                  <a:pt x="0" y="31824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346" r="-25077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2" name="Freeform 22"/>
          <p:cNvSpPr/>
          <p:nvPr/>
        </p:nvSpPr>
        <p:spPr>
          <a:xfrm>
            <a:off x="7209867" y="4957525"/>
            <a:ext cx="3829792" cy="3182479"/>
          </a:xfrm>
          <a:custGeom>
            <a:avLst/>
            <a:gdLst/>
            <a:ahLst/>
            <a:cxnLst/>
            <a:rect l="l" t="t" r="r" b="b"/>
            <a:pathLst>
              <a:path w="3829792" h="3182479">
                <a:moveTo>
                  <a:pt x="0" y="0"/>
                </a:moveTo>
                <a:lnTo>
                  <a:pt x="3829792" y="0"/>
                </a:lnTo>
                <a:lnTo>
                  <a:pt x="3829792" y="3182480"/>
                </a:lnTo>
                <a:lnTo>
                  <a:pt x="0" y="31824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579" b="-177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3" name="Freeform 23"/>
          <p:cNvSpPr/>
          <p:nvPr/>
        </p:nvSpPr>
        <p:spPr>
          <a:xfrm>
            <a:off x="12494182" y="4957525"/>
            <a:ext cx="2838969" cy="3329655"/>
          </a:xfrm>
          <a:custGeom>
            <a:avLst/>
            <a:gdLst/>
            <a:ahLst/>
            <a:cxnLst/>
            <a:rect l="l" t="t" r="r" b="b"/>
            <a:pathLst>
              <a:path w="2838969" h="3329655">
                <a:moveTo>
                  <a:pt x="0" y="0"/>
                </a:moveTo>
                <a:lnTo>
                  <a:pt x="2838970" y="0"/>
                </a:lnTo>
                <a:lnTo>
                  <a:pt x="2838970" y="3329656"/>
                </a:lnTo>
                <a:lnTo>
                  <a:pt x="0" y="332965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4" name="TextBox 24"/>
          <p:cNvSpPr txBox="1"/>
          <p:nvPr/>
        </p:nvSpPr>
        <p:spPr>
          <a:xfrm>
            <a:off x="12124168" y="3474721"/>
            <a:ext cx="3490991" cy="94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5"/>
              </a:lnSpc>
            </a:pPr>
            <a:r>
              <a:rPr lang="en-US" sz="2433">
                <a:solidFill>
                  <a:srgbClr val="145DA0"/>
                </a:solidFill>
                <a:latin typeface="Poppins Bold"/>
              </a:rPr>
              <a:t>Nunca se termina de aprender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28736" y="3474721"/>
            <a:ext cx="3490991" cy="85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5"/>
              </a:lnSpc>
            </a:pPr>
            <a:r>
              <a:rPr lang="en-US" sz="2433" dirty="0">
                <a:solidFill>
                  <a:srgbClr val="145DA0"/>
                </a:solidFill>
                <a:latin typeface="Poppins Bold"/>
              </a:rPr>
              <a:t>No </a:t>
            </a:r>
            <a:r>
              <a:rPr lang="en-US" sz="2433" dirty="0" err="1">
                <a:solidFill>
                  <a:srgbClr val="145DA0"/>
                </a:solidFill>
                <a:latin typeface="Poppins Bold"/>
              </a:rPr>
              <a:t>sé</a:t>
            </a:r>
            <a:r>
              <a:rPr lang="en-US" sz="2433" dirty="0">
                <a:solidFill>
                  <a:srgbClr val="145DA0"/>
                </a:solidFill>
                <a:latin typeface="Poppins Bold"/>
              </a:rPr>
              <a:t> que </a:t>
            </a:r>
            <a:r>
              <a:rPr lang="en-US" sz="2433" dirty="0" err="1">
                <a:solidFill>
                  <a:srgbClr val="145DA0"/>
                </a:solidFill>
                <a:latin typeface="Poppins Bold"/>
              </a:rPr>
              <a:t>estoy</a:t>
            </a:r>
            <a:r>
              <a:rPr lang="en-US" sz="2433" dirty="0">
                <a:solidFill>
                  <a:srgbClr val="145DA0"/>
                </a:solidFill>
                <a:latin typeface="Poppins Bold"/>
              </a:rPr>
              <a:t> </a:t>
            </a:r>
            <a:r>
              <a:rPr lang="en-US" sz="2433" dirty="0" err="1">
                <a:solidFill>
                  <a:srgbClr val="145DA0"/>
                </a:solidFill>
                <a:latin typeface="Poppins Bold"/>
              </a:rPr>
              <a:t>haciendo</a:t>
            </a:r>
            <a:endParaRPr lang="en-US" sz="2433" dirty="0">
              <a:solidFill>
                <a:srgbClr val="145DA0"/>
              </a:solidFill>
              <a:latin typeface="Poppins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209867" y="3474721"/>
            <a:ext cx="3867070" cy="87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5"/>
              </a:lnSpc>
            </a:pPr>
            <a:r>
              <a:rPr lang="en-US" sz="2433">
                <a:solidFill>
                  <a:srgbClr val="145DA0"/>
                </a:solidFill>
                <a:latin typeface="Poppins Bold"/>
              </a:rPr>
              <a:t>Se lo que estoy haciendo “o eso creo”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1773425" y="4434848"/>
            <a:ext cx="4192477" cy="38100"/>
            <a:chOff x="0" y="0"/>
            <a:chExt cx="5589969" cy="50800"/>
          </a:xfrm>
        </p:grpSpPr>
        <p:sp>
          <p:nvSpPr>
            <p:cNvPr id="28" name="Freeform 28"/>
            <p:cNvSpPr/>
            <p:nvPr/>
          </p:nvSpPr>
          <p:spPr>
            <a:xfrm>
              <a:off x="25400" y="0"/>
              <a:ext cx="5539232" cy="50800"/>
            </a:xfrm>
            <a:custGeom>
              <a:avLst/>
              <a:gdLst/>
              <a:ahLst/>
              <a:cxnLst/>
              <a:rect l="l" t="t" r="r" b="b"/>
              <a:pathLst>
                <a:path w="5539232" h="50800">
                  <a:moveTo>
                    <a:pt x="0" y="0"/>
                  </a:moveTo>
                  <a:lnTo>
                    <a:pt x="5539232" y="0"/>
                  </a:lnTo>
                  <a:lnTo>
                    <a:pt x="5539232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90858" y="6970248"/>
            <a:ext cx="26156933" cy="14619813"/>
          </a:xfrm>
          <a:custGeom>
            <a:avLst/>
            <a:gdLst/>
            <a:ahLst/>
            <a:cxnLst/>
            <a:rect l="l" t="t" r="r" b="b"/>
            <a:pathLst>
              <a:path w="26156933" h="14619813">
                <a:moveTo>
                  <a:pt x="0" y="0"/>
                </a:moveTo>
                <a:lnTo>
                  <a:pt x="26156933" y="0"/>
                </a:lnTo>
                <a:lnTo>
                  <a:pt x="26156933" y="14619813"/>
                </a:lnTo>
                <a:lnTo>
                  <a:pt x="0" y="14619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2929629" y="2853699"/>
            <a:ext cx="2139696" cy="4114800"/>
          </a:xfrm>
          <a:custGeom>
            <a:avLst/>
            <a:gdLst/>
            <a:ahLst/>
            <a:cxnLst/>
            <a:rect l="l" t="t" r="r" b="b"/>
            <a:pathLst>
              <a:path w="2139696" h="4114800">
                <a:moveTo>
                  <a:pt x="0" y="0"/>
                </a:moveTo>
                <a:lnTo>
                  <a:pt x="2139696" y="0"/>
                </a:lnTo>
                <a:lnTo>
                  <a:pt x="21396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648282" y="3465602"/>
            <a:ext cx="4505012" cy="880891"/>
            <a:chOff x="0" y="0"/>
            <a:chExt cx="1186505" cy="2320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86505" cy="232004"/>
            </a:xfrm>
            <a:custGeom>
              <a:avLst/>
              <a:gdLst/>
              <a:ahLst/>
              <a:cxnLst/>
              <a:rect l="l" t="t" r="r" b="b"/>
              <a:pathLst>
                <a:path w="1186505" h="232004">
                  <a:moveTo>
                    <a:pt x="983305" y="0"/>
                  </a:moveTo>
                  <a:cubicBezTo>
                    <a:pt x="1095529" y="0"/>
                    <a:pt x="1186505" y="51936"/>
                    <a:pt x="1186505" y="116002"/>
                  </a:cubicBezTo>
                  <a:cubicBezTo>
                    <a:pt x="1186505" y="180068"/>
                    <a:pt x="1095529" y="232004"/>
                    <a:pt x="983305" y="232004"/>
                  </a:cubicBezTo>
                  <a:lnTo>
                    <a:pt x="203200" y="232004"/>
                  </a:lnTo>
                  <a:cubicBezTo>
                    <a:pt x="90976" y="232004"/>
                    <a:pt x="0" y="180068"/>
                    <a:pt x="0" y="116002"/>
                  </a:cubicBezTo>
                  <a:cubicBezTo>
                    <a:pt x="0" y="5193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4B1E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1186505" cy="308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48282" y="5532355"/>
            <a:ext cx="4505012" cy="791260"/>
            <a:chOff x="0" y="0"/>
            <a:chExt cx="1186505" cy="2083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86505" cy="208398"/>
            </a:xfrm>
            <a:custGeom>
              <a:avLst/>
              <a:gdLst/>
              <a:ahLst/>
              <a:cxnLst/>
              <a:rect l="l" t="t" r="r" b="b"/>
              <a:pathLst>
                <a:path w="1186505" h="208398">
                  <a:moveTo>
                    <a:pt x="983305" y="0"/>
                  </a:moveTo>
                  <a:cubicBezTo>
                    <a:pt x="1095529" y="0"/>
                    <a:pt x="1186505" y="46651"/>
                    <a:pt x="1186505" y="104199"/>
                  </a:cubicBezTo>
                  <a:cubicBezTo>
                    <a:pt x="1186505" y="161746"/>
                    <a:pt x="1095529" y="208398"/>
                    <a:pt x="983305" y="208398"/>
                  </a:cubicBezTo>
                  <a:lnTo>
                    <a:pt x="203200" y="208398"/>
                  </a:lnTo>
                  <a:cubicBezTo>
                    <a:pt x="90976" y="208398"/>
                    <a:pt x="0" y="161746"/>
                    <a:pt x="0" y="104199"/>
                  </a:cubicBezTo>
                  <a:cubicBezTo>
                    <a:pt x="0" y="4665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4B1E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1186505" cy="284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229335" y="3465602"/>
            <a:ext cx="3086100" cy="880891"/>
            <a:chOff x="0" y="0"/>
            <a:chExt cx="812800" cy="2320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232004"/>
            </a:xfrm>
            <a:custGeom>
              <a:avLst/>
              <a:gdLst/>
              <a:ahLst/>
              <a:cxnLst/>
              <a:rect l="l" t="t" r="r" b="b"/>
              <a:pathLst>
                <a:path w="812800" h="232004">
                  <a:moveTo>
                    <a:pt x="609600" y="0"/>
                  </a:moveTo>
                  <a:cubicBezTo>
                    <a:pt x="721824" y="0"/>
                    <a:pt x="812800" y="51936"/>
                    <a:pt x="812800" y="116002"/>
                  </a:cubicBezTo>
                  <a:cubicBezTo>
                    <a:pt x="812800" y="180068"/>
                    <a:pt x="721824" y="232004"/>
                    <a:pt x="609600" y="232004"/>
                  </a:cubicBezTo>
                  <a:lnTo>
                    <a:pt x="203200" y="232004"/>
                  </a:lnTo>
                  <a:cubicBezTo>
                    <a:pt x="90976" y="232004"/>
                    <a:pt x="0" y="180068"/>
                    <a:pt x="0" y="116002"/>
                  </a:cubicBezTo>
                  <a:cubicBezTo>
                    <a:pt x="0" y="5193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4B1E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308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229335" y="5545976"/>
            <a:ext cx="3913799" cy="764019"/>
            <a:chOff x="0" y="0"/>
            <a:chExt cx="1030795" cy="2012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0795" cy="201223"/>
            </a:xfrm>
            <a:custGeom>
              <a:avLst/>
              <a:gdLst/>
              <a:ahLst/>
              <a:cxnLst/>
              <a:rect l="l" t="t" r="r" b="b"/>
              <a:pathLst>
                <a:path w="1030795" h="201223">
                  <a:moveTo>
                    <a:pt x="827595" y="0"/>
                  </a:moveTo>
                  <a:cubicBezTo>
                    <a:pt x="939819" y="0"/>
                    <a:pt x="1030795" y="45045"/>
                    <a:pt x="1030795" y="100612"/>
                  </a:cubicBezTo>
                  <a:cubicBezTo>
                    <a:pt x="1030795" y="156178"/>
                    <a:pt x="939819" y="201223"/>
                    <a:pt x="827595" y="201223"/>
                  </a:cubicBezTo>
                  <a:lnTo>
                    <a:pt x="203200" y="201223"/>
                  </a:lnTo>
                  <a:cubicBezTo>
                    <a:pt x="90976" y="201223"/>
                    <a:pt x="0" y="156178"/>
                    <a:pt x="0" y="100612"/>
                  </a:cubicBezTo>
                  <a:cubicBezTo>
                    <a:pt x="0" y="4504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4B1E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030795" cy="277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6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93156" y="1263024"/>
            <a:ext cx="8725768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145DA0"/>
                </a:solidFill>
                <a:latin typeface="Arimo Bold"/>
              </a:rPr>
              <a:t>Gracias </a:t>
            </a:r>
            <a:r>
              <a:rPr lang="en-US" sz="4500" dirty="0" err="1">
                <a:solidFill>
                  <a:srgbClr val="145DA0"/>
                </a:solidFill>
                <a:latin typeface="Arimo Bold"/>
              </a:rPr>
              <a:t>Python,Gracias</a:t>
            </a:r>
            <a:r>
              <a:rPr lang="en-US" sz="4500" dirty="0">
                <a:solidFill>
                  <a:srgbClr val="145DA0"/>
                </a:solidFill>
                <a:latin typeface="Arimo Bold"/>
              </a:rPr>
              <a:t> </a:t>
            </a:r>
            <a:r>
              <a:rPr lang="en-US" sz="4500" dirty="0" err="1">
                <a:solidFill>
                  <a:srgbClr val="145DA0"/>
                </a:solidFill>
                <a:latin typeface="Arimo Bold"/>
              </a:rPr>
              <a:t>programación</a:t>
            </a:r>
            <a:endParaRPr lang="en-US" sz="4500" dirty="0">
              <a:solidFill>
                <a:srgbClr val="145DA0"/>
              </a:solidFill>
              <a:latin typeface="Arim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1" y="3588800"/>
            <a:ext cx="3771900" cy="473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2" spc="-54" dirty="0" err="1">
                <a:solidFill>
                  <a:srgbClr val="051D40"/>
                </a:solidFill>
                <a:latin typeface="Poppins"/>
              </a:rPr>
              <a:t>Crecimiento</a:t>
            </a:r>
            <a:r>
              <a:rPr lang="en-US" sz="2752" spc="-54" dirty="0">
                <a:solidFill>
                  <a:srgbClr val="051D40"/>
                </a:solidFill>
                <a:latin typeface="Poppins"/>
              </a:rPr>
              <a:t> personal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3157" y="5634387"/>
            <a:ext cx="3859844" cy="473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2" spc="-54" dirty="0" err="1">
                <a:solidFill>
                  <a:srgbClr val="051D40"/>
                </a:solidFill>
                <a:latin typeface="Poppins"/>
              </a:rPr>
              <a:t>Ganas</a:t>
            </a:r>
            <a:r>
              <a:rPr lang="en-US" sz="2752" spc="-54" dirty="0">
                <a:solidFill>
                  <a:srgbClr val="051D40"/>
                </a:solidFill>
                <a:latin typeface="Poppins"/>
              </a:rPr>
              <a:t> de </a:t>
            </a:r>
            <a:r>
              <a:rPr lang="en-US" sz="2752" spc="-54" dirty="0" err="1">
                <a:solidFill>
                  <a:srgbClr val="051D40"/>
                </a:solidFill>
                <a:latin typeface="Poppins"/>
              </a:rPr>
              <a:t>aprender</a:t>
            </a:r>
            <a:endParaRPr lang="en-US" sz="2752" spc="-54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98953" y="3612449"/>
            <a:ext cx="2802247" cy="473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2" spc="-54">
                <a:solidFill>
                  <a:srgbClr val="051D40"/>
                </a:solidFill>
                <a:latin typeface="Poppins"/>
              </a:rPr>
              <a:t>Desafiante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33415" y="5634387"/>
            <a:ext cx="3509720" cy="473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2" spc="-54" dirty="0" err="1">
                <a:solidFill>
                  <a:srgbClr val="051D40"/>
                </a:solidFill>
                <a:latin typeface="Poppins"/>
              </a:rPr>
              <a:t>Estimular</a:t>
            </a:r>
            <a:r>
              <a:rPr lang="en-US" sz="2752" spc="-54" dirty="0">
                <a:solidFill>
                  <a:srgbClr val="051D40"/>
                </a:solidFill>
                <a:latin typeface="Poppins"/>
              </a:rPr>
              <a:t> mi </a:t>
            </a:r>
            <a:r>
              <a:rPr lang="en-US" sz="2752" spc="-54" dirty="0" err="1">
                <a:solidFill>
                  <a:srgbClr val="051D40"/>
                </a:solidFill>
                <a:latin typeface="Poppins"/>
              </a:rPr>
              <a:t>mente</a:t>
            </a:r>
            <a:endParaRPr lang="en-US" sz="2752" spc="-54" dirty="0">
              <a:solidFill>
                <a:srgbClr val="051D40"/>
              </a:solidFill>
              <a:latin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66789" y="5847190"/>
            <a:ext cx="11130181" cy="3176980"/>
            <a:chOff x="0" y="0"/>
            <a:chExt cx="812800" cy="232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32004"/>
            </a:xfrm>
            <a:custGeom>
              <a:avLst/>
              <a:gdLst/>
              <a:ahLst/>
              <a:cxnLst/>
              <a:rect l="l" t="t" r="r" b="b"/>
              <a:pathLst>
                <a:path w="812800" h="232004">
                  <a:moveTo>
                    <a:pt x="609600" y="0"/>
                  </a:moveTo>
                  <a:cubicBezTo>
                    <a:pt x="721824" y="0"/>
                    <a:pt x="812800" y="51936"/>
                    <a:pt x="812800" y="116002"/>
                  </a:cubicBezTo>
                  <a:cubicBezTo>
                    <a:pt x="812800" y="180068"/>
                    <a:pt x="721824" y="232004"/>
                    <a:pt x="609600" y="232004"/>
                  </a:cubicBezTo>
                  <a:lnTo>
                    <a:pt x="203200" y="232004"/>
                  </a:lnTo>
                  <a:cubicBezTo>
                    <a:pt x="90976" y="232004"/>
                    <a:pt x="0" y="180068"/>
                    <a:pt x="0" y="116002"/>
                  </a:cubicBezTo>
                  <a:cubicBezTo>
                    <a:pt x="0" y="5193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757">
                <a:alpha val="17647"/>
              </a:srgbClr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308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6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24194" y="5393373"/>
            <a:ext cx="9015370" cy="3830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47"/>
              </a:lnSpc>
            </a:pPr>
            <a:r>
              <a:rPr lang="en-US" sz="7319" dirty="0">
                <a:solidFill>
                  <a:srgbClr val="051D40"/>
                </a:solidFill>
                <a:latin typeface="Bree Serif"/>
              </a:rPr>
              <a:t>Tener </a:t>
            </a:r>
            <a:r>
              <a:rPr lang="en-US" sz="7319" dirty="0" err="1">
                <a:solidFill>
                  <a:srgbClr val="051D40"/>
                </a:solidFill>
                <a:latin typeface="Bree Serif"/>
              </a:rPr>
              <a:t>errores</a:t>
            </a:r>
            <a:r>
              <a:rPr lang="en-US" sz="7319" dirty="0">
                <a:solidFill>
                  <a:srgbClr val="051D40"/>
                </a:solidFill>
                <a:latin typeface="Bree Serif"/>
              </a:rPr>
              <a:t> </a:t>
            </a:r>
            <a:r>
              <a:rPr lang="en-US" sz="7319" dirty="0" err="1">
                <a:solidFill>
                  <a:srgbClr val="051D40"/>
                </a:solidFill>
                <a:latin typeface="Bree Serif"/>
              </a:rPr>
              <a:t>nunca</a:t>
            </a:r>
            <a:r>
              <a:rPr lang="en-US" sz="7319" dirty="0">
                <a:solidFill>
                  <a:srgbClr val="051D40"/>
                </a:solidFill>
                <a:latin typeface="Bree Serif"/>
              </a:rPr>
              <a:t> </a:t>
            </a:r>
            <a:r>
              <a:rPr lang="en-US" sz="7319" dirty="0" err="1">
                <a:solidFill>
                  <a:srgbClr val="051D40"/>
                </a:solidFill>
                <a:latin typeface="Bree Serif"/>
              </a:rPr>
              <a:t>había</a:t>
            </a:r>
            <a:r>
              <a:rPr lang="en-US" sz="7319" dirty="0">
                <a:solidFill>
                  <a:srgbClr val="051D40"/>
                </a:solidFill>
                <a:latin typeface="Bree Serif"/>
              </a:rPr>
              <a:t> </a:t>
            </a:r>
            <a:r>
              <a:rPr lang="en-US" sz="7319" dirty="0" err="1">
                <a:solidFill>
                  <a:srgbClr val="051D40"/>
                </a:solidFill>
                <a:latin typeface="Bree Serif"/>
              </a:rPr>
              <a:t>sido</a:t>
            </a:r>
            <a:r>
              <a:rPr lang="en-US" sz="7319" dirty="0">
                <a:solidFill>
                  <a:srgbClr val="051D40"/>
                </a:solidFill>
                <a:latin typeface="Bree Serif"/>
              </a:rPr>
              <a:t> tan “</a:t>
            </a:r>
            <a:r>
              <a:rPr lang="en-US" sz="7319" dirty="0" err="1">
                <a:solidFill>
                  <a:srgbClr val="051D40"/>
                </a:solidFill>
                <a:latin typeface="Bree Serif"/>
              </a:rPr>
              <a:t>divertido</a:t>
            </a:r>
            <a:r>
              <a:rPr lang="en-US" sz="7319" dirty="0">
                <a:solidFill>
                  <a:srgbClr val="051D40"/>
                </a:solidFill>
                <a:latin typeface="Bree Serif"/>
              </a:rPr>
              <a:t>”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22194" y="1739039"/>
            <a:ext cx="10552341" cy="2547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47"/>
              </a:lnSpc>
            </a:pPr>
            <a:r>
              <a:rPr lang="en-US" sz="7319">
                <a:solidFill>
                  <a:srgbClr val="051D40"/>
                </a:solidFill>
                <a:latin typeface="Bree Serif"/>
              </a:rPr>
              <a:t>No tengas miedo de equivocarte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355709" y="1418303"/>
            <a:ext cx="10552341" cy="3012042"/>
            <a:chOff x="0" y="0"/>
            <a:chExt cx="812800" cy="23200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32004"/>
            </a:xfrm>
            <a:custGeom>
              <a:avLst/>
              <a:gdLst/>
              <a:ahLst/>
              <a:cxnLst/>
              <a:rect l="l" t="t" r="r" b="b"/>
              <a:pathLst>
                <a:path w="812800" h="232004">
                  <a:moveTo>
                    <a:pt x="609600" y="0"/>
                  </a:moveTo>
                  <a:cubicBezTo>
                    <a:pt x="721824" y="0"/>
                    <a:pt x="812800" y="51936"/>
                    <a:pt x="812800" y="116002"/>
                  </a:cubicBezTo>
                  <a:cubicBezTo>
                    <a:pt x="812800" y="180068"/>
                    <a:pt x="721824" y="232004"/>
                    <a:pt x="609600" y="232004"/>
                  </a:cubicBezTo>
                  <a:lnTo>
                    <a:pt x="203200" y="232004"/>
                  </a:lnTo>
                  <a:cubicBezTo>
                    <a:pt x="90976" y="232004"/>
                    <a:pt x="0" y="180068"/>
                    <a:pt x="0" y="116002"/>
                  </a:cubicBezTo>
                  <a:cubicBezTo>
                    <a:pt x="0" y="5193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757">
                <a:alpha val="17647"/>
              </a:srgbClr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812800" cy="308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479873" y="-1190476"/>
            <a:ext cx="3735531" cy="373553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DE59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925445" y="8129437"/>
            <a:ext cx="3735531" cy="373553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3674536" y="-1190476"/>
            <a:ext cx="5506423" cy="4114800"/>
          </a:xfrm>
          <a:custGeom>
            <a:avLst/>
            <a:gdLst/>
            <a:ahLst/>
            <a:cxnLst/>
            <a:rect l="l" t="t" r="r" b="b"/>
            <a:pathLst>
              <a:path w="5506423" h="4114800">
                <a:moveTo>
                  <a:pt x="0" y="0"/>
                </a:moveTo>
                <a:lnTo>
                  <a:pt x="5506423" y="0"/>
                </a:lnTo>
                <a:lnTo>
                  <a:pt x="5506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58600" y="360045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3E2E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64538" y="4016919"/>
            <a:ext cx="1710026" cy="2268731"/>
          </a:xfrm>
          <a:custGeom>
            <a:avLst/>
            <a:gdLst/>
            <a:ahLst/>
            <a:cxnLst/>
            <a:rect l="l" t="t" r="r" b="b"/>
            <a:pathLst>
              <a:path w="1710026" h="2268731">
                <a:moveTo>
                  <a:pt x="0" y="0"/>
                </a:moveTo>
                <a:lnTo>
                  <a:pt x="1710026" y="0"/>
                </a:lnTo>
                <a:lnTo>
                  <a:pt x="1710026" y="2268732"/>
                </a:lnTo>
                <a:lnTo>
                  <a:pt x="0" y="2268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4591270" y="4419705"/>
            <a:ext cx="7853603" cy="1158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08"/>
              </a:lnSpc>
            </a:pPr>
            <a:r>
              <a:rPr lang="en-US" sz="6148" dirty="0">
                <a:solidFill>
                  <a:srgbClr val="051D40"/>
                </a:solidFill>
                <a:latin typeface="Bree Serif"/>
              </a:rPr>
              <a:t>MUCHAS GRACIAS!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86886" y="1322561"/>
            <a:ext cx="15273386" cy="74100"/>
            <a:chOff x="0" y="0"/>
            <a:chExt cx="4047153" cy="19635"/>
          </a:xfrm>
        </p:grpSpPr>
        <p:sp>
          <p:nvSpPr>
            <p:cNvPr id="8" name="Freeform 8"/>
            <p:cNvSpPr/>
            <p:nvPr/>
          </p:nvSpPr>
          <p:spPr>
            <a:xfrm>
              <a:off x="18923" y="0"/>
              <a:ext cx="4009263" cy="19636"/>
            </a:xfrm>
            <a:custGeom>
              <a:avLst/>
              <a:gdLst/>
              <a:ahLst/>
              <a:cxnLst/>
              <a:rect l="l" t="t" r="r" b="b"/>
              <a:pathLst>
                <a:path w="4009263" h="19636">
                  <a:moveTo>
                    <a:pt x="0" y="6545"/>
                  </a:moveTo>
                  <a:lnTo>
                    <a:pt x="4009136" y="0"/>
                  </a:lnTo>
                  <a:lnTo>
                    <a:pt x="4009263" y="13090"/>
                  </a:lnTo>
                  <a:lnTo>
                    <a:pt x="254" y="19636"/>
                  </a:lnTo>
                  <a:close/>
                </a:path>
              </a:pathLst>
            </a:custGeom>
            <a:solidFill>
              <a:srgbClr val="B4B1EF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7307" y="8285738"/>
            <a:ext cx="15273386" cy="74100"/>
            <a:chOff x="0" y="0"/>
            <a:chExt cx="4047153" cy="19635"/>
          </a:xfrm>
        </p:grpSpPr>
        <p:sp>
          <p:nvSpPr>
            <p:cNvPr id="10" name="Freeform 10"/>
            <p:cNvSpPr/>
            <p:nvPr/>
          </p:nvSpPr>
          <p:spPr>
            <a:xfrm>
              <a:off x="18923" y="0"/>
              <a:ext cx="4009263" cy="19636"/>
            </a:xfrm>
            <a:custGeom>
              <a:avLst/>
              <a:gdLst/>
              <a:ahLst/>
              <a:cxnLst/>
              <a:rect l="l" t="t" r="r" b="b"/>
              <a:pathLst>
                <a:path w="4009263" h="19636">
                  <a:moveTo>
                    <a:pt x="0" y="6545"/>
                  </a:moveTo>
                  <a:lnTo>
                    <a:pt x="4009136" y="0"/>
                  </a:lnTo>
                  <a:lnTo>
                    <a:pt x="4009263" y="13090"/>
                  </a:lnTo>
                  <a:lnTo>
                    <a:pt x="254" y="19636"/>
                  </a:lnTo>
                  <a:close/>
                </a:path>
              </a:pathLst>
            </a:custGeom>
            <a:solidFill>
              <a:srgbClr val="B4B1EF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723747" y="345481"/>
            <a:ext cx="2113892" cy="2102362"/>
          </a:xfrm>
          <a:custGeom>
            <a:avLst/>
            <a:gdLst/>
            <a:ahLst/>
            <a:cxnLst/>
            <a:rect l="l" t="t" r="r" b="b"/>
            <a:pathLst>
              <a:path w="2113892" h="2102362">
                <a:moveTo>
                  <a:pt x="0" y="0"/>
                </a:moveTo>
                <a:lnTo>
                  <a:pt x="2113892" y="0"/>
                </a:lnTo>
                <a:lnTo>
                  <a:pt x="2113892" y="2102361"/>
                </a:lnTo>
                <a:lnTo>
                  <a:pt x="0" y="2102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</Words>
  <Application>Microsoft Office PowerPoint</Application>
  <PresentationFormat>Personalizado</PresentationFormat>
  <Paragraphs>23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Arimo Bold</vt:lpstr>
      <vt:lpstr>Calibri</vt:lpstr>
      <vt:lpstr>Arial</vt:lpstr>
      <vt:lpstr>Poppins Bold</vt:lpstr>
      <vt:lpstr>Poppins</vt:lpstr>
      <vt:lpstr>JetBrains Mono</vt:lpstr>
      <vt:lpstr>Bree Serif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pyday.pptx</dc:title>
  <cp:lastModifiedBy>javiera collinao</cp:lastModifiedBy>
  <cp:revision>5</cp:revision>
  <dcterms:created xsi:type="dcterms:W3CDTF">2006-08-16T00:00:00Z</dcterms:created>
  <dcterms:modified xsi:type="dcterms:W3CDTF">2024-06-11T21:04:41Z</dcterms:modified>
  <dc:identifier>DAGHOrAVTxQ</dc:identifier>
</cp:coreProperties>
</file>