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AJAX y JSON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MOSTRAR ELEMENTOS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565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10984742" cy="43379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INDEX.HTML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28" y="1636286"/>
            <a:ext cx="9752669" cy="461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8" y="1123838"/>
            <a:ext cx="10663125" cy="54730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AJAX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90" y="250582"/>
            <a:ext cx="9872777" cy="651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4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8" y="1123838"/>
            <a:ext cx="10663125" cy="54730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JSON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delete</a:t>
            </a:r>
            <a:r>
              <a:rPr lang="es-ES" dirty="0" err="1" smtClean="0"/>
              <a:t>_user.php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907" y="466658"/>
            <a:ext cx="7919060" cy="610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9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10984742" cy="43379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INDEX.HTML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61" y="1636286"/>
            <a:ext cx="9752669" cy="461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4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8" y="1123838"/>
            <a:ext cx="10663125" cy="54730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AJAX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773" y="1671146"/>
            <a:ext cx="11219817" cy="508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8" y="1123838"/>
            <a:ext cx="10663125" cy="54730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JSON (</a:t>
            </a:r>
            <a:r>
              <a:rPr lang="es-ES" dirty="0" err="1" smtClean="0"/>
              <a:t>users.php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39" y="1671146"/>
            <a:ext cx="84105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8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AJAX y JSON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INSERTAR </a:t>
            </a:r>
            <a:r>
              <a:rPr lang="es-ES" dirty="0" smtClean="0"/>
              <a:t>ELEMENTOS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9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10984742" cy="43379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INDEX.HTML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70" y="1660778"/>
            <a:ext cx="10527030" cy="458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3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8" y="1123838"/>
            <a:ext cx="10663125" cy="54730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AJAX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27" y="236914"/>
            <a:ext cx="7609116" cy="654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6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8" y="1123838"/>
            <a:ext cx="10663125" cy="54730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JSON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new_</a:t>
            </a:r>
            <a:r>
              <a:rPr lang="es-ES" dirty="0" err="1" smtClean="0"/>
              <a:t>user.php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84" y="843831"/>
            <a:ext cx="8568161" cy="516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4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AJAX y JSON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ELIMINAR </a:t>
            </a:r>
            <a:r>
              <a:rPr lang="es-ES" dirty="0" smtClean="0"/>
              <a:t>ELEMENTOS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8246251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100</TotalTime>
  <Words>27</Words>
  <Application>Microsoft Office PowerPoint</Application>
  <PresentationFormat>Panorámica</PresentationFormat>
  <Paragraphs>15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Marco</vt:lpstr>
      <vt:lpstr>AJAX y JSON</vt:lpstr>
      <vt:lpstr>INDEX.HTML</vt:lpstr>
      <vt:lpstr>AJAX</vt:lpstr>
      <vt:lpstr>JSON (users.php)</vt:lpstr>
      <vt:lpstr>AJAX y JSON</vt:lpstr>
      <vt:lpstr>INDEX.HTML</vt:lpstr>
      <vt:lpstr>AJAX</vt:lpstr>
      <vt:lpstr>JSON  (new_user.php)</vt:lpstr>
      <vt:lpstr>AJAX y JSON</vt:lpstr>
      <vt:lpstr>INDEX.HTML</vt:lpstr>
      <vt:lpstr>AJAX</vt:lpstr>
      <vt:lpstr>JSON  (delete_user.php)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y JSON</dc:title>
  <dc:creator>MARILUZ</dc:creator>
  <cp:lastModifiedBy>MARILUZ</cp:lastModifiedBy>
  <cp:revision>3</cp:revision>
  <dcterms:created xsi:type="dcterms:W3CDTF">2020-03-30T06:50:08Z</dcterms:created>
  <dcterms:modified xsi:type="dcterms:W3CDTF">2020-03-30T09:28:40Z</dcterms:modified>
</cp:coreProperties>
</file>